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sldIdLst>
    <p:sldId id="256" r:id="rId2"/>
    <p:sldId id="260" r:id="rId3"/>
    <p:sldId id="257" r:id="rId4"/>
    <p:sldId id="262" r:id="rId5"/>
    <p:sldId id="263" r:id="rId6"/>
    <p:sldId id="264" r:id="rId7"/>
    <p:sldId id="268" r:id="rId8"/>
    <p:sldId id="269" r:id="rId9"/>
    <p:sldId id="265" r:id="rId10"/>
    <p:sldId id="266" r:id="rId11"/>
    <p:sldId id="267" r:id="rId12"/>
  </p:sldIdLst>
  <p:sldSz cx="12192000" cy="6858000"/>
  <p:notesSz cx="6858000" cy="9144000"/>
  <p:embeddedFontLst>
    <p:embeddedFont>
      <p:font typeface="HY중고딕" pitchFamily="18" charset="-127"/>
      <p:regular r:id="rId14"/>
    </p:embeddedFont>
    <p:embeddedFont>
      <p:font typeface="맑은 고딕" pitchFamily="50" charset="-127"/>
      <p:regular r:id="rId15"/>
      <p:bold r:id="rId16"/>
    </p:embeddedFont>
    <p:embeddedFont>
      <p:font typeface="Wingdings 2" pitchFamily="18" charset="2"/>
      <p:regular r:id="rId17"/>
    </p:embeddedFont>
    <p:embeddedFont>
      <p:font typeface="HY견고딕" pitchFamily="18" charset="-127"/>
      <p:regular r:id="rId18"/>
    </p:embeddedFont>
    <p:embeddedFont>
      <p:font typeface="(환)돋움중둥근체" pitchFamily="18" charset="-127"/>
      <p:regular r:id="rId19"/>
    </p:embeddedFont>
    <p:embeddedFont>
      <p:font typeface="Franklin Gothic Book" pitchFamily="34" charset="0"/>
      <p:regular r:id="rId20"/>
      <p:italic r:id="rId21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HY중고딕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HY중고딕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HY중고딕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HY중고딕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HY중고딕" pitchFamily="18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HY중고딕" pitchFamily="18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HY중고딕" pitchFamily="18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HY중고딕" pitchFamily="18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HY중고딕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6" autoAdjust="0"/>
    <p:restoredTop sz="88587" autoAdjust="0"/>
  </p:normalViewPr>
  <p:slideViewPr>
    <p:cSldViewPr snapToGrid="0">
      <p:cViewPr>
        <p:scale>
          <a:sx n="66" d="100"/>
          <a:sy n="66" d="100"/>
        </p:scale>
        <p:origin x="-594" y="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620D417-3610-412D-907F-0A10CE8DCD70}" type="datetimeFigureOut">
              <a:rPr lang="ko-KR" altLang="en-US"/>
              <a:pPr>
                <a:defRPr/>
              </a:pPr>
              <a:t>2016-07-19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44D4746-BBEA-4D06-A9EF-E0701EDED265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smtClean="0"/>
              <a:t>시작화면</a:t>
            </a:r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FB7CEF-88BB-4F10-B96A-87CB2F879D38}" type="slidenum">
              <a:rPr lang="ko-KR" altLang="en-US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⑤</a:t>
            </a:r>
            <a:r>
              <a:rPr lang="en-US" altLang="ko-KR" dirty="0" smtClean="0"/>
              <a:t>Q&amp;A Project</a:t>
            </a:r>
            <a:r>
              <a:rPr lang="ko-KR" altLang="en-US" dirty="0" smtClean="0"/>
              <a:t>에 관한 질의응답을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D4746-BBEA-4D06-A9EF-E0701EDED26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끝화면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D4746-BBEA-4D06-A9EF-E0701EDED26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dirty="0" smtClean="0"/>
              <a:t>목차</a:t>
            </a:r>
            <a:r>
              <a:rPr lang="en-US" altLang="ko-KR" dirty="0" smtClean="0"/>
              <a:t>:</a:t>
            </a:r>
            <a:r>
              <a:rPr lang="ko-KR" altLang="en-US" dirty="0" smtClean="0"/>
              <a:t>①</a:t>
            </a:r>
            <a:r>
              <a:rPr lang="en-US" altLang="ko-KR" dirty="0" smtClean="0"/>
              <a:t>Project </a:t>
            </a:r>
            <a:r>
              <a:rPr lang="ko-KR" altLang="en-US" dirty="0" smtClean="0"/>
              <a:t>주제 및 소개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②</a:t>
            </a:r>
            <a:r>
              <a:rPr lang="en-US" altLang="ko-KR" dirty="0" smtClean="0"/>
              <a:t>Project</a:t>
            </a:r>
            <a:r>
              <a:rPr lang="en-US" altLang="ko-KR" baseline="0" dirty="0" smtClean="0"/>
              <a:t> UI </a:t>
            </a:r>
            <a:r>
              <a:rPr lang="ko-KR" altLang="en-US" baseline="0" dirty="0" smtClean="0"/>
              <a:t>세부 흐름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③</a:t>
            </a:r>
            <a:r>
              <a:rPr lang="en-US" altLang="ko-KR" dirty="0" smtClean="0"/>
              <a:t>Project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순서도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④</a:t>
            </a:r>
            <a:r>
              <a:rPr lang="en-US" altLang="ko-KR" dirty="0" smtClean="0"/>
              <a:t>Project 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⑤</a:t>
            </a:r>
            <a:r>
              <a:rPr lang="en-US" altLang="ko-KR" dirty="0" smtClean="0"/>
              <a:t>Q&amp;A</a:t>
            </a:r>
            <a:endParaRPr lang="ko-KR" altLang="en-US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4A28D49-4C19-4C12-B8D4-14F56EE030C6}" type="slidenum">
              <a:rPr lang="ko-KR" altLang="en-US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dirty="0" smtClean="0"/>
              <a:t>①</a:t>
            </a:r>
            <a:r>
              <a:rPr lang="en-US" altLang="ko-KR" dirty="0" smtClean="0"/>
              <a:t>Project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주제 및 소개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선정한 게임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 개요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 규칙 등을 설명한다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DE9AA57-8CD3-4913-B882-EE598904A23C}" type="slidenum">
              <a:rPr lang="ko-KR" altLang="en-US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dirty="0" smtClean="0"/>
              <a:t>②</a:t>
            </a:r>
            <a:r>
              <a:rPr lang="en-US" altLang="ko-KR" dirty="0" smtClean="0"/>
              <a:t>-1 Project</a:t>
            </a:r>
            <a:r>
              <a:rPr lang="en-US" altLang="ko-KR" baseline="0" dirty="0" smtClean="0"/>
              <a:t> UI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 및 계정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계정 찾기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17E2BA3-93DD-4A87-9980-F73D68FE08C9}" type="slidenum">
              <a:rPr lang="ko-KR" altLang="en-US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dirty="0" smtClean="0"/>
              <a:t>②</a:t>
            </a:r>
            <a:r>
              <a:rPr lang="en-US" altLang="ko-KR" dirty="0" smtClean="0"/>
              <a:t>-2 Project</a:t>
            </a:r>
            <a:r>
              <a:rPr lang="en-US" altLang="ko-KR" baseline="0" dirty="0" smtClean="0"/>
              <a:t> UI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게임 로비 및 </a:t>
            </a:r>
            <a:r>
              <a:rPr lang="ko-KR" altLang="en-US" dirty="0" err="1" smtClean="0"/>
              <a:t>대전방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713FA89-694C-432C-85E4-E4581F260991}" type="slidenum">
              <a:rPr lang="ko-KR" altLang="en-US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dirty="0" smtClean="0"/>
              <a:t>②</a:t>
            </a:r>
            <a:r>
              <a:rPr lang="en-US" altLang="ko-KR" dirty="0" smtClean="0"/>
              <a:t>-3 Project</a:t>
            </a:r>
            <a:r>
              <a:rPr lang="en-US" altLang="ko-KR" baseline="0" dirty="0" smtClean="0"/>
              <a:t> UI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게임 화면 및 게임 이후 화면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C7B9FFD-1679-48DD-8F5B-20D77760EA7E}" type="slidenum">
              <a:rPr lang="ko-KR" altLang="en-US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dirty="0" smtClean="0"/>
              <a:t>②</a:t>
            </a:r>
            <a:r>
              <a:rPr lang="en-US" altLang="ko-KR" dirty="0" smtClean="0"/>
              <a:t>-4 Project</a:t>
            </a:r>
            <a:r>
              <a:rPr lang="en-US" altLang="ko-KR" baseline="0" dirty="0" smtClean="0"/>
              <a:t> UI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게임의 총 흐름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C963C-5EC4-43EB-B6DE-9B9B42903FF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dirty="0" smtClean="0"/>
              <a:t>③</a:t>
            </a:r>
            <a:r>
              <a:rPr lang="en-US" altLang="ko-KR" dirty="0" smtClean="0"/>
              <a:t>Project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순서도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C963C-5EC4-43EB-B6DE-9B9B42903FF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dirty="0" smtClean="0"/>
              <a:t>④</a:t>
            </a:r>
            <a:r>
              <a:rPr lang="en-US" altLang="ko-KR" dirty="0" smtClean="0"/>
              <a:t>Project</a:t>
            </a:r>
            <a:r>
              <a:rPr lang="ko-KR" altLang="en-US" dirty="0" smtClean="0"/>
              <a:t>의 세부 계획 일정을 칸트차트로 표기</a:t>
            </a:r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40E142-0301-4493-A202-603E19205EAA}" type="slidenum">
              <a:rPr lang="ko-KR" altLang="en-US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 rotWithShape="1">
          <a:gsLst>
            <a:gs pos="0">
              <a:srgbClr val="242424"/>
            </a:gs>
            <a:gs pos="30000">
              <a:srgbClr val="2D2D2D"/>
            </a:gs>
            <a:gs pos="100000">
              <a:srgbClr val="7D7D7D"/>
            </a:gs>
          </a:gsLst>
          <a:lin ang="1296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>
            <a:spLocks/>
          </p:cNvSpPr>
          <p:nvPr/>
        </p:nvSpPr>
        <p:spPr bwMode="auto">
          <a:xfrm>
            <a:off x="0" y="4751388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5" name="자유형 4"/>
          <p:cNvSpPr>
            <a:spLocks/>
          </p:cNvSpPr>
          <p:nvPr/>
        </p:nvSpPr>
        <p:spPr bwMode="auto">
          <a:xfrm>
            <a:off x="8140700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6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46AB5-1079-4F27-9089-55477A6FD9E8}" type="datetimeFigureOut">
              <a:rPr lang="ko-KR" altLang="en-US"/>
              <a:pPr>
                <a:defRPr/>
              </a:pPr>
              <a:t>2016-07-19</a:t>
            </a:fld>
            <a:endParaRPr lang="ko-KR" altLang="en-US"/>
          </a:p>
        </p:txBody>
      </p:sp>
      <p:sp>
        <p:nvSpPr>
          <p:cNvPr id="7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A8C5B-E6BF-436E-8E6A-46CA560B4495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77335-E10B-447A-B998-943D5541D472}" type="datetimeFigureOut">
              <a:rPr lang="ko-KR" altLang="en-US"/>
              <a:pPr>
                <a:defRPr/>
              </a:pPr>
              <a:t>2016-07-19</a:t>
            </a:fld>
            <a:endParaRPr lang="ko-KR" altLang="en-US"/>
          </a:p>
        </p:txBody>
      </p:sp>
      <p:sp>
        <p:nvSpPr>
          <p:cNvPr id="5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EAF29-225C-4BD1-B1D1-C193DDB270E1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1F38F-1AB5-44BB-A7DC-168D4DA8A552}" type="datetimeFigureOut">
              <a:rPr lang="ko-KR" altLang="en-US"/>
              <a:pPr>
                <a:defRPr/>
              </a:pPr>
              <a:t>2016-07-19</a:t>
            </a:fld>
            <a:endParaRPr lang="ko-KR" altLang="en-US"/>
          </a:p>
        </p:txBody>
      </p:sp>
      <p:sp>
        <p:nvSpPr>
          <p:cNvPr id="5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B30C01-0CC2-49A8-AB3A-DE2D6E38E330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4177F-EC8A-44EF-9119-AA610AB9BA84}" type="datetimeFigureOut">
              <a:rPr lang="ko-KR" altLang="en-US"/>
              <a:pPr>
                <a:defRPr/>
              </a:pPr>
              <a:t>2016-07-19</a:t>
            </a:fld>
            <a:endParaRPr lang="ko-KR" altLang="en-US"/>
          </a:p>
        </p:txBody>
      </p:sp>
      <p:sp>
        <p:nvSpPr>
          <p:cNvPr id="5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B3F7F-A848-402F-A377-82ECACF3720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rotWithShape="1">
          <a:gsLst>
            <a:gs pos="0">
              <a:srgbClr val="242424"/>
            </a:gs>
            <a:gs pos="30000">
              <a:srgbClr val="2D2D2D"/>
            </a:gs>
            <a:gs pos="100000">
              <a:srgbClr val="7D7D7D"/>
            </a:gs>
          </a:gsLst>
          <a:lin ang="1296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>
            <a:spLocks/>
          </p:cNvSpPr>
          <p:nvPr/>
        </p:nvSpPr>
        <p:spPr bwMode="auto">
          <a:xfrm>
            <a:off x="0" y="4751388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5" name="자유형 4"/>
          <p:cNvSpPr>
            <a:spLocks/>
          </p:cNvSpPr>
          <p:nvPr/>
        </p:nvSpPr>
        <p:spPr bwMode="auto">
          <a:xfrm>
            <a:off x="8140700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A3400-0A33-4ACC-858A-0D9457074536}" type="datetimeFigureOut">
              <a:rPr lang="ko-KR" altLang="en-US"/>
              <a:pPr>
                <a:defRPr/>
              </a:pPr>
              <a:t>2016-07-19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20CF9-665C-43E2-A7CC-CE65C12C83FC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7E897-88B6-4E93-BEAE-E90E524AAB7D}" type="datetimeFigureOut">
              <a:rPr lang="ko-KR" altLang="en-US"/>
              <a:pPr>
                <a:defRPr/>
              </a:pPr>
              <a:t>2016-07-19</a:t>
            </a:fld>
            <a:endParaRPr lang="ko-KR" altLang="en-US"/>
          </a:p>
        </p:txBody>
      </p:sp>
      <p:sp>
        <p:nvSpPr>
          <p:cNvPr id="6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F4373D-95C3-4337-83B1-6CCABB70F974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CBCF5-2030-4A22-9B10-D5A47872C58A}" type="datetimeFigureOut">
              <a:rPr lang="ko-KR" altLang="en-US"/>
              <a:pPr>
                <a:defRPr/>
              </a:pPr>
              <a:t>2016-07-19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CABFB1-A65E-4277-B2DF-F48F0610A5B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9410D-D667-4468-AE1B-6595DD12D371}" type="datetimeFigureOut">
              <a:rPr lang="ko-KR" altLang="en-US"/>
              <a:pPr>
                <a:defRPr/>
              </a:pPr>
              <a:t>2016-07-19</a:t>
            </a:fld>
            <a:endParaRPr lang="ko-KR" altLang="en-US"/>
          </a:p>
        </p:txBody>
      </p:sp>
      <p:sp>
        <p:nvSpPr>
          <p:cNvPr id="4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9C2F77-45A2-4061-A7EA-8A806D079A30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ED889-3FB4-41EE-A42F-EE4799417AB7}" type="datetimeFigureOut">
              <a:rPr lang="ko-KR" altLang="en-US"/>
              <a:pPr>
                <a:defRPr/>
              </a:pPr>
              <a:t>2016-07-19</a:t>
            </a:fld>
            <a:endParaRPr lang="ko-KR" altLang="en-US"/>
          </a:p>
        </p:txBody>
      </p:sp>
      <p:sp>
        <p:nvSpPr>
          <p:cNvPr id="3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B557F0-48E8-4DB9-B5DD-4D6D9FC704E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BD71C-2CF9-4767-AF5B-3768B75C3933}" type="datetimeFigureOut">
              <a:rPr lang="ko-KR" altLang="en-US"/>
              <a:pPr>
                <a:defRPr/>
              </a:pPr>
              <a:t>2016-07-19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875963" y="6421438"/>
            <a:ext cx="1016000" cy="365125"/>
          </a:xfrm>
        </p:spPr>
        <p:txBody>
          <a:bodyPr/>
          <a:lstStyle>
            <a:lvl1pPr>
              <a:defRPr/>
            </a:lvl1pPr>
          </a:lstStyle>
          <a:p>
            <a:fld id="{8157A290-D892-4337-9E96-6826DC2ACD7C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CB321-FB9B-4307-86EC-CBA890449B36}" type="datetimeFigureOut">
              <a:rPr lang="ko-KR" altLang="en-US"/>
              <a:pPr>
                <a:defRPr/>
              </a:pPr>
              <a:t>2016-07-19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7FA263-048C-4A43-B146-C94F2B29EE35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1388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8" name="제목 개체 틀 8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95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9" name="텍스트 개체 틀 29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9956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09600" y="6421438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A09489E-C77F-4F67-8AFA-245CD958A584}" type="datetimeFigureOut">
              <a:rPr lang="ko-KR" altLang="en-US"/>
              <a:pPr>
                <a:defRPr/>
              </a:pPr>
              <a:t>2016-07-19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165600" y="6421438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10871200" y="6421438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9B9A98"/>
                </a:solidFill>
              </a:defRPr>
            </a:lvl1pPr>
          </a:lstStyle>
          <a:p>
            <a:fld id="{DC0C1890-5446-4C23-9EEF-74346D48E8E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77" r:id="rId2"/>
    <p:sldLayoutId id="2147483684" r:id="rId3"/>
    <p:sldLayoutId id="2147483678" r:id="rId4"/>
    <p:sldLayoutId id="2147483685" r:id="rId5"/>
    <p:sldLayoutId id="2147483679" r:id="rId6"/>
    <p:sldLayoutId id="2147483680" r:id="rId7"/>
    <p:sldLayoutId id="2147483686" r:id="rId8"/>
    <p:sldLayoutId id="2147483687" r:id="rId9"/>
    <p:sldLayoutId id="2147483681" r:id="rId10"/>
    <p:sldLayoutId id="2147483682" r:id="rId1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ea typeface="HY견고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ea typeface="HY견고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ea typeface="HY견고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ea typeface="HY견고딕" pitchFamily="18" charset="-127"/>
        </a:defRPr>
      </a:lvl9pPr>
    </p:titleStyle>
    <p:bodyStyle>
      <a:lvl1pPr marL="419100" indent="-382588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pitchFamily="34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fontAlgn="base" latinLnBrk="1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fontAlgn="base" latinLnBrk="1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ved=0ahUKEwjju4Tcy_rNAhWGLpQKHdJMBrQQjRwIBw&amp;url=http://703-org-network.wikia.com/wiki/File:9gag-face-17.png&amp;psig=AFQjCNFmLCl3Bk69gzGEeFwj1JC56JI7UA&amp;ust=146884809061463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jju4Tcy_rNAhWGLpQKHdJMBrQQjRwIBw&amp;url=https://www.pinterest.com/thaismartgadget/website/&amp;psig=AFQjCNFmLCl3Bk69gzGEeFwj1JC56JI7UA&amp;ust=146884809061463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105650" y="4497388"/>
            <a:ext cx="4106863" cy="1609725"/>
          </a:xfrm>
        </p:spPr>
        <p:txBody>
          <a:bodyPr/>
          <a:lstStyle/>
          <a:p>
            <a:r>
              <a:rPr lang="en-US" altLang="ko-KR" sz="2200" b="1" smtClean="0">
                <a:latin typeface="Courier New" pitchFamily="49" charset="0"/>
                <a:cs typeface="Courier New" pitchFamily="49" charset="0"/>
              </a:rPr>
              <a:t>C-class/ Team 4</a:t>
            </a:r>
          </a:p>
          <a:p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팀장 </a:t>
            </a: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김용훈</a:t>
            </a:r>
            <a:endParaRPr lang="en-US" altLang="ko-KR" b="1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부팀장 </a:t>
            </a: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김경연</a:t>
            </a:r>
            <a:endParaRPr lang="en-US" altLang="ko-KR" b="1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조원 </a:t>
            </a: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이지수</a:t>
            </a: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고현우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22463" y="1827213"/>
            <a:ext cx="5373687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Placebo </a:t>
            </a:r>
            <a:r>
              <a:rPr lang="en-US" altLang="ko-KR" sz="2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Effect,s</a:t>
            </a:r>
            <a:endParaRPr lang="en-US" altLang="ko-KR" sz="2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9013" y="2138363"/>
            <a:ext cx="10344150" cy="1400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500" b="1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Project Plan</a:t>
            </a:r>
            <a:endParaRPr lang="ko-KR" altLang="en-US" sz="8500" b="1" dirty="0">
              <a:solidFill>
                <a:schemeClr val="tx1">
                  <a:lumMod val="85000"/>
                </a:schemeClr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776413" y="2187575"/>
            <a:ext cx="8639175" cy="1752600"/>
          </a:xfrm>
        </p:spPr>
        <p:txBody>
          <a:bodyPr anchor="ctr"/>
          <a:lstStyle/>
          <a:p>
            <a:pPr algn="ctr"/>
            <a:r>
              <a:rPr lang="en-US" altLang="ko-KR" sz="8000" smtClean="0">
                <a:latin typeface="Courier New" pitchFamily="49" charset="0"/>
                <a:cs typeface="Courier New" pitchFamily="49" charset="0"/>
              </a:rPr>
              <a:t>Q&amp;A</a:t>
            </a:r>
            <a:endParaRPr lang="ko-KR" altLang="en-US" sz="80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776413" y="2187575"/>
            <a:ext cx="8639175" cy="1752600"/>
          </a:xfrm>
        </p:spPr>
        <p:txBody>
          <a:bodyPr anchor="ctr"/>
          <a:lstStyle/>
          <a:p>
            <a:pPr algn="ctr"/>
            <a:r>
              <a:rPr lang="en-US" altLang="ko-KR" sz="8000" smtClean="0">
                <a:latin typeface="Courier New" pitchFamily="49" charset="0"/>
                <a:cs typeface="Courier New" pitchFamily="49" charset="0"/>
              </a:rPr>
              <a:t>Thank you. </a:t>
            </a:r>
            <a:r>
              <a:rPr lang="en-US" altLang="ko-KR" sz="80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</a:t>
            </a:r>
            <a:endParaRPr lang="ko-KR" altLang="en-US" sz="80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19731" y="284814"/>
            <a:ext cx="7435116" cy="899409"/>
            <a:chOff x="6565699" y="629588"/>
            <a:chExt cx="4811826" cy="5201585"/>
          </a:xfrm>
          <a:solidFill>
            <a:schemeClr val="bg2">
              <a:lumMod val="60000"/>
              <a:lumOff val="40000"/>
              <a:alpha val="25000"/>
            </a:schemeClr>
          </a:solidFill>
        </p:grpSpPr>
        <p:sp>
          <p:nvSpPr>
            <p:cNvPr id="4" name="모서리가 둥근 직사각형 3"/>
            <p:cNvSpPr/>
            <p:nvPr/>
          </p:nvSpPr>
          <p:spPr>
            <a:xfrm>
              <a:off x="7180289" y="629588"/>
              <a:ext cx="4197236" cy="4527028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6565699" y="1304145"/>
              <a:ext cx="4197236" cy="4527028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9438" y="255588"/>
            <a:ext cx="3506787" cy="936625"/>
          </a:xfrm>
        </p:spPr>
        <p:txBody>
          <a:bodyPr/>
          <a:lstStyle/>
          <a:p>
            <a:r>
              <a:rPr lang="en-US" altLang="ko-KR" sz="4700" b="1" dirty="0" smtClean="0">
                <a:latin typeface="Courier New" pitchFamily="49" charset="0"/>
                <a:cs typeface="Courier New" pitchFamily="49" charset="0"/>
              </a:rPr>
              <a:t>contents</a:t>
            </a:r>
            <a:endParaRPr lang="ko-KR" altLang="en-US" sz="47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6563" y="2408238"/>
            <a:ext cx="10004425" cy="3034619"/>
          </a:xfrm>
        </p:spPr>
        <p:txBody>
          <a:bodyPr/>
          <a:lstStyle/>
          <a:p>
            <a:pPr marL="550863" indent="-514350">
              <a:buFont typeface="Wingdings 2" pitchFamily="18" charset="2"/>
              <a:buNone/>
            </a:pPr>
            <a:r>
              <a:rPr lang="en-US" altLang="ko-KR" sz="3200" dirty="0" smtClean="0">
                <a:latin typeface="Courier New" pitchFamily="49" charset="0"/>
                <a:cs typeface="Courier New" pitchFamily="49" charset="0"/>
              </a:rPr>
              <a:t>1. Project </a:t>
            </a:r>
            <a:r>
              <a:rPr lang="ko-KR" altLang="en-US" sz="3200" dirty="0" smtClean="0">
                <a:latin typeface="Courier New" pitchFamily="49" charset="0"/>
                <a:cs typeface="Courier New" pitchFamily="49" charset="0"/>
              </a:rPr>
              <a:t>주제 및 소개 </a:t>
            </a:r>
            <a:endParaRPr lang="en-US" altLang="ko-KR" sz="3200" dirty="0" smtClean="0">
              <a:latin typeface="Courier New" pitchFamily="49" charset="0"/>
              <a:cs typeface="Courier New" pitchFamily="49" charset="0"/>
            </a:endParaRPr>
          </a:p>
          <a:p>
            <a:pPr marL="550863" indent="-514350">
              <a:buFont typeface="Wingdings 2" pitchFamily="18" charset="2"/>
              <a:buNone/>
            </a:pPr>
            <a:r>
              <a:rPr lang="en-US" altLang="ko-KR" sz="3200" dirty="0" smtClean="0">
                <a:latin typeface="Courier New" pitchFamily="49" charset="0"/>
                <a:cs typeface="Courier New" pitchFamily="49" charset="0"/>
              </a:rPr>
              <a:t>	2. Project UI </a:t>
            </a:r>
            <a:r>
              <a:rPr lang="ko-KR" altLang="en-US" sz="3200" dirty="0" smtClean="0">
                <a:latin typeface="Courier New" pitchFamily="49" charset="0"/>
                <a:cs typeface="Courier New" pitchFamily="49" charset="0"/>
              </a:rPr>
              <a:t>세부 흐름</a:t>
            </a:r>
            <a:endParaRPr lang="en-US" altLang="ko-KR" sz="3200" dirty="0" smtClean="0">
              <a:latin typeface="Courier New" pitchFamily="49" charset="0"/>
              <a:cs typeface="Courier New" pitchFamily="49" charset="0"/>
            </a:endParaRPr>
          </a:p>
          <a:p>
            <a:pPr marL="550863" indent="-514350">
              <a:buFont typeface="Wingdings 2" pitchFamily="18" charset="2"/>
              <a:buNone/>
            </a:pPr>
            <a:r>
              <a:rPr lang="en-US" altLang="ko-KR" sz="3200" dirty="0" smtClean="0">
                <a:latin typeface="Courier New" pitchFamily="49" charset="0"/>
                <a:cs typeface="Courier New" pitchFamily="49" charset="0"/>
              </a:rPr>
              <a:t>   3. Project </a:t>
            </a:r>
            <a:r>
              <a:rPr lang="ko-KR" altLang="en-US" sz="3200" dirty="0" smtClean="0">
                <a:latin typeface="Courier New" pitchFamily="49" charset="0"/>
                <a:cs typeface="Courier New" pitchFamily="49" charset="0"/>
              </a:rPr>
              <a:t>순서도</a:t>
            </a:r>
            <a:endParaRPr lang="en-US" altLang="ko-KR" sz="3200" dirty="0" smtClean="0">
              <a:latin typeface="Courier New" pitchFamily="49" charset="0"/>
              <a:cs typeface="Courier New" pitchFamily="49" charset="0"/>
            </a:endParaRPr>
          </a:p>
          <a:p>
            <a:pPr marL="550863" indent="-514350">
              <a:buFont typeface="Wingdings 2" pitchFamily="18" charset="2"/>
              <a:buNone/>
            </a:pPr>
            <a:r>
              <a:rPr lang="en-US" altLang="ko-KR" sz="3200" dirty="0" smtClean="0">
                <a:latin typeface="Courier New" pitchFamily="49" charset="0"/>
                <a:cs typeface="Courier New" pitchFamily="49" charset="0"/>
              </a:rPr>
              <a:t>		 4. Project </a:t>
            </a:r>
            <a:r>
              <a:rPr lang="ko-KR" altLang="en-US" sz="3200" dirty="0" smtClean="0">
                <a:latin typeface="Courier New" pitchFamily="49" charset="0"/>
                <a:cs typeface="Courier New" pitchFamily="49" charset="0"/>
              </a:rPr>
              <a:t>진행 일정</a:t>
            </a:r>
            <a:endParaRPr lang="en-US" altLang="ko-KR" sz="3200" dirty="0" smtClean="0">
              <a:latin typeface="Courier New" pitchFamily="49" charset="0"/>
              <a:cs typeface="Courier New" pitchFamily="49" charset="0"/>
            </a:endParaRPr>
          </a:p>
          <a:p>
            <a:pPr marL="550863" indent="-514350">
              <a:buFont typeface="Wingdings 2" pitchFamily="18" charset="2"/>
              <a:buNone/>
            </a:pPr>
            <a:r>
              <a:rPr lang="en-US" altLang="ko-KR" sz="3200" dirty="0" smtClean="0">
                <a:latin typeface="Courier New" pitchFamily="49" charset="0"/>
                <a:cs typeface="Courier New" pitchFamily="49" charset="0"/>
              </a:rPr>
              <a:t>		5. Q&amp;A</a:t>
            </a:r>
            <a:endParaRPr lang="ko-KR" altLang="en-US" sz="3200" dirty="0" smtClean="0">
              <a:latin typeface="Courier New" pitchFamily="49" charset="0"/>
              <a:cs typeface="Courier New" pitchFamily="49" charset="0"/>
            </a:endParaRPr>
          </a:p>
          <a:p>
            <a:pPr marL="550863" indent="-514350">
              <a:buFont typeface="Wingdings 2" pitchFamily="18" charset="2"/>
              <a:buNone/>
            </a:pPr>
            <a:endParaRPr lang="ko-KR" altLang="en-US" sz="32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19731" y="284814"/>
            <a:ext cx="7435116" cy="899409"/>
            <a:chOff x="6565699" y="629588"/>
            <a:chExt cx="4811826" cy="5201585"/>
          </a:xfrm>
          <a:solidFill>
            <a:schemeClr val="bg2">
              <a:lumMod val="60000"/>
              <a:lumOff val="40000"/>
              <a:alpha val="25000"/>
            </a:schemeClr>
          </a:solidFill>
        </p:grpSpPr>
        <p:sp>
          <p:nvSpPr>
            <p:cNvPr id="6" name="모서리가 둥근 직사각형 5"/>
            <p:cNvSpPr/>
            <p:nvPr/>
          </p:nvSpPr>
          <p:spPr>
            <a:xfrm>
              <a:off x="7180289" y="629588"/>
              <a:ext cx="4197236" cy="4527028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6565699" y="1304145"/>
              <a:ext cx="4197236" cy="4527028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4498975" y="1428750"/>
            <a:ext cx="7466013" cy="3529013"/>
          </a:xfrm>
          <a:prstGeom prst="roundRect">
            <a:avLst/>
          </a:prstGeom>
          <a:solidFill>
            <a:schemeClr val="tx1">
              <a:lumMod val="9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65150" y="530225"/>
            <a:ext cx="7235825" cy="504825"/>
          </a:xfrm>
        </p:spPr>
        <p:txBody>
          <a:bodyPr>
            <a:normAutofit fontScale="90000"/>
          </a:bodyPr>
          <a:lstStyle/>
          <a:p>
            <a:pPr marL="550926" indent="-514350" fontAlgn="auto">
              <a:spcAft>
                <a:spcPts val="0"/>
              </a:spcAft>
              <a:defRPr/>
            </a:pPr>
            <a:r>
              <a:rPr lang="en-US" altLang="ko-K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 Project </a:t>
            </a:r>
            <a:r>
              <a:rPr lang="ko-KR" altLang="en-US" sz="48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주제 및 소개 </a:t>
            </a:r>
            <a:endParaRPr lang="en-US" altLang="ko-KR" sz="4800" b="1" dirty="0"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17500" y="1565275"/>
            <a:ext cx="6442075" cy="4525963"/>
          </a:xfrm>
        </p:spPr>
        <p:txBody>
          <a:bodyPr>
            <a:normAutofit lnSpcReduction="10000"/>
          </a:bodyPr>
          <a:lstStyle/>
          <a:p>
            <a:pPr marL="550926" indent="-514350" fontAlgn="auto">
              <a:spcAft>
                <a:spcPts val="0"/>
              </a:spcAft>
              <a:buFont typeface="Wingdings 2"/>
              <a:buAutoNum type="arabicParenR"/>
              <a:defRPr/>
            </a:pPr>
            <a:r>
              <a:rPr lang="ko-KR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주제 </a:t>
            </a:r>
            <a:r>
              <a:rPr lang="en-US" altLang="ko-K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altLang="ko-KR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1to50”</a:t>
            </a:r>
          </a:p>
          <a:p>
            <a:pPr marL="550926" indent="-514350" fontAlgn="auto">
              <a:spcAft>
                <a:spcPts val="0"/>
              </a:spcAft>
              <a:buFont typeface="Wingdings 2"/>
              <a:buAutoNum type="arabicParenR"/>
              <a:defRPr/>
            </a:pPr>
            <a:r>
              <a:rPr lang="ko-KR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장르 </a:t>
            </a:r>
            <a:r>
              <a:rPr lang="en-US" altLang="ko-K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퍼즐 게임</a:t>
            </a:r>
            <a:endParaRPr lang="en-US" altLang="ko-K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50926" indent="-514350" fontAlgn="auto">
              <a:spcAft>
                <a:spcPts val="0"/>
              </a:spcAft>
              <a:buFont typeface="Wingdings 2"/>
              <a:buAutoNum type="arabicParenR"/>
              <a:defRPr/>
            </a:pPr>
            <a:r>
              <a:rPr lang="ko-KR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상세 설명 </a:t>
            </a:r>
            <a:r>
              <a:rPr lang="en-US" altLang="ko-K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6576" indent="0" fontAlgn="auto">
              <a:spcAft>
                <a:spcPts val="0"/>
              </a:spcAft>
              <a:buFont typeface="Wingdings 2"/>
              <a:buNone/>
              <a:defRPr/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36576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- 1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부터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50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까지의 숫자를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빠르게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36576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순서대로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눌러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상대방과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순위를 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36576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다투는 중독성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강한 게임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 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36576" indent="0" fontAlgn="auto">
              <a:spcAft>
                <a:spcPts val="0"/>
              </a:spcAft>
              <a:buFont typeface="Wingdings 2"/>
              <a:buNone/>
              <a:defRPr/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36576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-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남녀노소 누구나 즐길 수 있는 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36576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단순한 게임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</a:p>
          <a:p>
            <a:pPr marL="36576" indent="0" fontAlgn="auto">
              <a:spcAft>
                <a:spcPts val="0"/>
              </a:spcAft>
              <a:buFont typeface="Wingdings 2"/>
              <a:buNone/>
              <a:defRPr/>
            </a:pP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36576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- 1/100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초의 박진감 넘치는 경쟁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36576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“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누구보다 빠르게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0.01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초를 다투는 타임어택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!”</a:t>
            </a:r>
          </a:p>
          <a:p>
            <a:pPr marL="420624" indent="-384048" fontAlgn="auto">
              <a:spcAft>
                <a:spcPts val="0"/>
              </a:spcAft>
              <a:buFontTx/>
              <a:buChar char="-"/>
              <a:defRPr/>
            </a:pPr>
            <a:endParaRPr lang="en-US" altLang="ko-KR" sz="3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4100" y="1712913"/>
            <a:ext cx="1628775" cy="289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6750" y="1712913"/>
            <a:ext cx="1627188" cy="289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96488" y="1712913"/>
            <a:ext cx="1628775" cy="289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75425" y="1712913"/>
            <a:ext cx="1628775" cy="289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/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그룹 4"/>
          <p:cNvGrpSpPr/>
          <p:nvPr/>
        </p:nvGrpSpPr>
        <p:grpSpPr>
          <a:xfrm>
            <a:off x="419730" y="284814"/>
            <a:ext cx="9084033" cy="899409"/>
            <a:chOff x="6565699" y="629588"/>
            <a:chExt cx="4811826" cy="5201585"/>
          </a:xfrm>
          <a:solidFill>
            <a:schemeClr val="bg2">
              <a:lumMod val="60000"/>
              <a:lumOff val="40000"/>
              <a:alpha val="25000"/>
            </a:schemeClr>
          </a:solidFill>
        </p:grpSpPr>
        <p:sp>
          <p:nvSpPr>
            <p:cNvPr id="113" name="모서리가 둥근 직사각형 112"/>
            <p:cNvSpPr/>
            <p:nvPr/>
          </p:nvSpPr>
          <p:spPr>
            <a:xfrm>
              <a:off x="7180289" y="629588"/>
              <a:ext cx="4197236" cy="4527028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6565699" y="1304145"/>
              <a:ext cx="4197236" cy="4527028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grpSp>
        <p:nvGrpSpPr>
          <p:cNvPr id="11" name="그룹 10"/>
          <p:cNvGrpSpPr>
            <a:grpSpLocks/>
          </p:cNvGrpSpPr>
          <p:nvPr/>
        </p:nvGrpSpPr>
        <p:grpSpPr bwMode="auto">
          <a:xfrm>
            <a:off x="396875" y="1230313"/>
            <a:ext cx="11569700" cy="5080000"/>
            <a:chOff x="347269" y="1321636"/>
            <a:chExt cx="11844731" cy="5348987"/>
          </a:xfrm>
        </p:grpSpPr>
        <p:sp>
          <p:nvSpPr>
            <p:cNvPr id="13" name="모서리가 둥근 직사각형 12"/>
            <p:cNvSpPr/>
            <p:nvPr/>
          </p:nvSpPr>
          <p:spPr>
            <a:xfrm flipH="1">
              <a:off x="347269" y="1321636"/>
              <a:ext cx="11583068" cy="5079866"/>
            </a:xfrm>
            <a:prstGeom prst="roundRect">
              <a:avLst/>
            </a:prstGeom>
            <a:solidFill>
              <a:schemeClr val="bg2">
                <a:lumMod val="60000"/>
                <a:lumOff val="40000"/>
                <a:alpha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 flipH="1">
              <a:off x="608933" y="1652605"/>
              <a:ext cx="11583067" cy="5018018"/>
            </a:xfrm>
            <a:prstGeom prst="roundRect">
              <a:avLst/>
            </a:prstGeom>
            <a:solidFill>
              <a:schemeClr val="bg2">
                <a:lumMod val="60000"/>
                <a:lumOff val="40000"/>
                <a:alpha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/>
            </a:p>
          </p:txBody>
        </p:sp>
      </p:grp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88938" y="530225"/>
            <a:ext cx="7078662" cy="504825"/>
          </a:xfrm>
        </p:spPr>
        <p:txBody>
          <a:bodyPr/>
          <a:lstStyle/>
          <a:p>
            <a:r>
              <a:rPr lang="en-US" altLang="ko-KR" sz="4000" dirty="0" smtClean="0">
                <a:latin typeface="Courier New" pitchFamily="49" charset="0"/>
                <a:cs typeface="Courier New" pitchFamily="49" charset="0"/>
              </a:rPr>
              <a:t>2.Project UI </a:t>
            </a:r>
            <a:r>
              <a:rPr lang="en-US" altLang="ko-KR" sz="4000" dirty="0" smtClean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: </a:t>
            </a:r>
            <a:r>
              <a:rPr lang="en-US" altLang="ko-KR" sz="4000" b="1" dirty="0" smtClean="0">
                <a:latin typeface="Courier New" pitchFamily="49" charset="0"/>
                <a:cs typeface="Courier New" pitchFamily="49" charset="0"/>
              </a:rPr>
              <a:t>Log-In</a:t>
            </a:r>
            <a:endParaRPr lang="ko-KR" altLang="en-US" sz="4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2150" y="1579563"/>
            <a:ext cx="2938463" cy="167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Team4 project</a:t>
            </a: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(Logo)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3798888" y="2103438"/>
            <a:ext cx="465137" cy="509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4384675" y="1579563"/>
            <a:ext cx="2938463" cy="1677987"/>
            <a:chOff x="4384675" y="1579563"/>
            <a:chExt cx="2938463" cy="1677987"/>
          </a:xfrm>
        </p:grpSpPr>
        <p:sp>
          <p:nvSpPr>
            <p:cNvPr id="18" name="직사각형 17"/>
            <p:cNvSpPr/>
            <p:nvPr/>
          </p:nvSpPr>
          <p:spPr>
            <a:xfrm>
              <a:off x="4384675" y="1579563"/>
              <a:ext cx="2938463" cy="16779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 dirty="0"/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5465763" y="1728788"/>
              <a:ext cx="760412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latinLnBrk="1" hangingPunct="1"/>
              <a:r>
                <a:rPr lang="en-US" altLang="ko-KR"/>
                <a:t>1to50</a:t>
              </a:r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924425" y="2008188"/>
              <a:ext cx="1924050" cy="809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338763" y="2117725"/>
              <a:ext cx="1363662" cy="16986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5041900" y="2076450"/>
              <a:ext cx="325438" cy="26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en-US" altLang="ko-KR" sz="1100"/>
                <a:t>ID</a:t>
              </a:r>
              <a:endParaRPr lang="ko-KR" altLang="en-US" sz="110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338763" y="2338388"/>
              <a:ext cx="1363662" cy="17145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4995863" y="2305050"/>
              <a:ext cx="392112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en-US" altLang="ko-KR" sz="1000"/>
                <a:t>PW</a:t>
              </a:r>
              <a:endParaRPr lang="ko-KR" altLang="en-US" sz="100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591175" y="2538413"/>
              <a:ext cx="565150" cy="2476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dirty="0" err="1"/>
                <a:t>LogIn</a:t>
              </a:r>
              <a:endParaRPr lang="ko-KR" altLang="en-US" sz="1000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7113588" y="1663700"/>
              <a:ext cx="120650" cy="11906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cxnSp>
          <p:nvCxnSpPr>
            <p:cNvPr id="28" name="직선 연결선 27"/>
            <p:cNvCxnSpPr>
              <a:stCxn id="26" idx="1"/>
              <a:endCxn id="26" idx="5"/>
            </p:cNvCxnSpPr>
            <p:nvPr/>
          </p:nvCxnSpPr>
          <p:spPr>
            <a:xfrm>
              <a:off x="7131050" y="1681163"/>
              <a:ext cx="84138" cy="841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26" idx="3"/>
              <a:endCxn id="26" idx="7"/>
            </p:cNvCxnSpPr>
            <p:nvPr/>
          </p:nvCxnSpPr>
          <p:spPr>
            <a:xfrm flipV="1">
              <a:off x="7131050" y="1681163"/>
              <a:ext cx="84138" cy="841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모서리가 둥근 직사각형 33"/>
            <p:cNvSpPr/>
            <p:nvPr/>
          </p:nvSpPr>
          <p:spPr>
            <a:xfrm>
              <a:off x="4981575" y="2557463"/>
              <a:ext cx="565150" cy="19685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solidFill>
                    <a:schemeClr val="bg2"/>
                  </a:solidFill>
                </a:rPr>
                <a:t>회원가입</a:t>
              </a:r>
              <a:endParaRPr lang="en-US" altLang="ko-KR" sz="700" b="1" dirty="0">
                <a:solidFill>
                  <a:schemeClr val="bg2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6207125" y="2557463"/>
              <a:ext cx="565150" cy="19685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500" b="1" dirty="0">
                  <a:solidFill>
                    <a:schemeClr val="bg2"/>
                  </a:solidFill>
                </a:rPr>
                <a:t>아이디</a:t>
              </a:r>
              <a:r>
                <a:rPr lang="en-US" altLang="ko-KR" sz="500" b="1" dirty="0">
                  <a:solidFill>
                    <a:schemeClr val="bg2"/>
                  </a:solidFill>
                </a:rPr>
                <a:t>/</a:t>
              </a:r>
              <a:r>
                <a:rPr lang="ko-KR" altLang="en-US" sz="500" b="1" dirty="0">
                  <a:solidFill>
                    <a:schemeClr val="bg2"/>
                  </a:solidFill>
                </a:rPr>
                <a:t>비번 찾기</a:t>
              </a:r>
              <a:endParaRPr lang="en-US" altLang="ko-KR" sz="500" b="1" dirty="0">
                <a:solidFill>
                  <a:schemeClr val="bg2"/>
                </a:solidFill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6753225" y="3001963"/>
              <a:ext cx="482600" cy="15875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/>
                <a:t>도움말</a:t>
              </a:r>
              <a:endParaRPr lang="ko-KR" altLang="en-US" sz="700" dirty="0"/>
            </a:p>
          </p:txBody>
        </p:sp>
      </p:grpSp>
      <p:sp>
        <p:nvSpPr>
          <p:cNvPr id="37" name="오른쪽 화살표 36"/>
          <p:cNvSpPr/>
          <p:nvPr/>
        </p:nvSpPr>
        <p:spPr>
          <a:xfrm>
            <a:off x="7456488" y="2103438"/>
            <a:ext cx="1600200" cy="509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98" name="그룹 97"/>
          <p:cNvGrpSpPr/>
          <p:nvPr/>
        </p:nvGrpSpPr>
        <p:grpSpPr>
          <a:xfrm>
            <a:off x="9070975" y="1566863"/>
            <a:ext cx="2351088" cy="2003425"/>
            <a:chOff x="9070975" y="1566863"/>
            <a:chExt cx="2351088" cy="2003425"/>
          </a:xfrm>
        </p:grpSpPr>
        <p:grpSp>
          <p:nvGrpSpPr>
            <p:cNvPr id="45" name="그룹 44"/>
            <p:cNvGrpSpPr>
              <a:grpSpLocks/>
            </p:cNvGrpSpPr>
            <p:nvPr/>
          </p:nvGrpSpPr>
          <p:grpSpPr bwMode="auto">
            <a:xfrm>
              <a:off x="9070975" y="1566863"/>
              <a:ext cx="2351088" cy="2003425"/>
              <a:chOff x="7590971" y="1582057"/>
              <a:chExt cx="5283199" cy="2554515"/>
            </a:xfrm>
          </p:grpSpPr>
          <p:sp>
            <p:nvSpPr>
              <p:cNvPr id="43" name="포인트가 16개인 별 42"/>
              <p:cNvSpPr/>
              <p:nvPr/>
            </p:nvSpPr>
            <p:spPr>
              <a:xfrm>
                <a:off x="7590971" y="1784475"/>
                <a:ext cx="5037053" cy="2352097"/>
              </a:xfrm>
              <a:prstGeom prst="star16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  <p:sp>
            <p:nvSpPr>
              <p:cNvPr id="44" name="포인트가 16개인 별 43"/>
              <p:cNvSpPr/>
              <p:nvPr/>
            </p:nvSpPr>
            <p:spPr>
              <a:xfrm>
                <a:off x="7837117" y="1582057"/>
                <a:ext cx="5037053" cy="2352097"/>
              </a:xfrm>
              <a:prstGeom prst="star16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dirty="0"/>
              </a:p>
            </p:txBody>
          </p:sp>
        </p:grp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9375775" y="2249488"/>
              <a:ext cx="1633538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ko-KR" altLang="en-US"/>
                <a:t>로그인 성공시</a:t>
              </a:r>
              <a:endParaRPr lang="en-US" altLang="ko-KR"/>
            </a:p>
            <a:p>
              <a:pPr eaLnBrk="1" latinLnBrk="1" hangingPunct="1"/>
              <a:r>
                <a:rPr lang="ko-KR" altLang="en-US"/>
                <a:t>로비로 이동</a:t>
              </a:r>
              <a:r>
                <a:rPr lang="en-US" altLang="ko-KR"/>
                <a:t>!!!</a:t>
              </a:r>
              <a:endParaRPr lang="ko-KR" altLang="en-US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2352675" y="4308475"/>
            <a:ext cx="2938463" cy="1677988"/>
            <a:chOff x="2352675" y="4308475"/>
            <a:chExt cx="2938463" cy="1677988"/>
          </a:xfrm>
        </p:grpSpPr>
        <p:sp>
          <p:nvSpPr>
            <p:cNvPr id="48" name="직사각형 47"/>
            <p:cNvSpPr/>
            <p:nvPr/>
          </p:nvSpPr>
          <p:spPr>
            <a:xfrm>
              <a:off x="2352675" y="4308475"/>
              <a:ext cx="2938463" cy="1677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 dirty="0"/>
            </a:p>
          </p:txBody>
        </p:sp>
        <p:sp>
          <p:nvSpPr>
            <p:cNvPr id="49" name="TextBox 48"/>
            <p:cNvSpPr txBox="1">
              <a:spLocks noChangeArrowheads="1"/>
            </p:cNvSpPr>
            <p:nvPr/>
          </p:nvSpPr>
          <p:spPr bwMode="auto">
            <a:xfrm>
              <a:off x="3241675" y="4445000"/>
              <a:ext cx="1204913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latinLnBrk="1" hangingPunct="1"/>
              <a:r>
                <a:rPr lang="ko-KR" altLang="en-US"/>
                <a:t>회원가입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892425" y="4737100"/>
              <a:ext cx="1924050" cy="962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306763" y="5043488"/>
              <a:ext cx="1363662" cy="17145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3009900" y="5003800"/>
              <a:ext cx="325438" cy="26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en-US" altLang="ko-KR" sz="1100"/>
                <a:t>ID</a:t>
              </a:r>
              <a:endParaRPr lang="ko-KR" altLang="en-US" sz="110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306763" y="5264150"/>
              <a:ext cx="1363662" cy="17145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54" name="TextBox 53"/>
            <p:cNvSpPr txBox="1">
              <a:spLocks noChangeArrowheads="1"/>
            </p:cNvSpPr>
            <p:nvPr/>
          </p:nvSpPr>
          <p:spPr bwMode="auto">
            <a:xfrm>
              <a:off x="2963863" y="5232400"/>
              <a:ext cx="392112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en-US" altLang="ko-KR" sz="1000"/>
                <a:t>PW</a:t>
              </a:r>
              <a:endParaRPr lang="ko-KR" altLang="en-US" sz="1000"/>
            </a:p>
          </p:txBody>
        </p:sp>
        <p:sp>
          <p:nvSpPr>
            <p:cNvPr id="56" name="타원 55"/>
            <p:cNvSpPr/>
            <p:nvPr/>
          </p:nvSpPr>
          <p:spPr>
            <a:xfrm>
              <a:off x="5081588" y="4392613"/>
              <a:ext cx="120650" cy="11906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cxnSp>
          <p:nvCxnSpPr>
            <p:cNvPr id="57" name="직선 연결선 56"/>
            <p:cNvCxnSpPr>
              <a:stCxn id="56" idx="1"/>
              <a:endCxn id="56" idx="5"/>
            </p:cNvCxnSpPr>
            <p:nvPr/>
          </p:nvCxnSpPr>
          <p:spPr>
            <a:xfrm>
              <a:off x="5099050" y="4410075"/>
              <a:ext cx="84138" cy="84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56" idx="3"/>
              <a:endCxn id="56" idx="7"/>
            </p:cNvCxnSpPr>
            <p:nvPr/>
          </p:nvCxnSpPr>
          <p:spPr>
            <a:xfrm flipV="1">
              <a:off x="5099050" y="4410075"/>
              <a:ext cx="84138" cy="84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모서리가 둥근 직사각형 58"/>
            <p:cNvSpPr/>
            <p:nvPr/>
          </p:nvSpPr>
          <p:spPr>
            <a:xfrm>
              <a:off x="3529013" y="5468938"/>
              <a:ext cx="565150" cy="19685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solidFill>
                    <a:schemeClr val="bg2"/>
                  </a:solidFill>
                </a:rPr>
                <a:t>회원가입</a:t>
              </a:r>
              <a:endParaRPr lang="en-US" altLang="ko-KR" sz="700" b="1" dirty="0">
                <a:solidFill>
                  <a:schemeClr val="bg2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4721225" y="5746750"/>
              <a:ext cx="482600" cy="15875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/>
                <a:t>도움말</a:t>
              </a:r>
            </a:p>
          </p:txBody>
        </p:sp>
        <p:sp>
          <p:nvSpPr>
            <p:cNvPr id="62" name="타원 61"/>
            <p:cNvSpPr/>
            <p:nvPr/>
          </p:nvSpPr>
          <p:spPr>
            <a:xfrm>
              <a:off x="2435225" y="4373563"/>
              <a:ext cx="136525" cy="136525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63" name="오른쪽 화살표 62"/>
            <p:cNvSpPr/>
            <p:nvPr/>
          </p:nvSpPr>
          <p:spPr>
            <a:xfrm flipH="1">
              <a:off x="2441575" y="4381500"/>
              <a:ext cx="111125" cy="103188"/>
            </a:xfrm>
            <a:prstGeom prst="right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306763" y="4822825"/>
              <a:ext cx="1363662" cy="17145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2843213" y="4783138"/>
              <a:ext cx="536575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en-US" altLang="ko-KR" sz="1100"/>
                <a:t>name</a:t>
              </a:r>
              <a:endParaRPr lang="ko-KR" altLang="en-US" sz="110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2968625" y="3502025"/>
            <a:ext cx="2147888" cy="536575"/>
            <a:chOff x="2968625" y="3502025"/>
            <a:chExt cx="2147888" cy="536575"/>
          </a:xfrm>
        </p:grpSpPr>
        <p:sp>
          <p:nvSpPr>
            <p:cNvPr id="47" name="아래쪽 화살표 46"/>
            <p:cNvSpPr/>
            <p:nvPr/>
          </p:nvSpPr>
          <p:spPr>
            <a:xfrm rot="3340738">
              <a:off x="3418681" y="3051969"/>
              <a:ext cx="536575" cy="143668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66" name="아래쪽 화살표 65"/>
            <p:cNvSpPr/>
            <p:nvPr/>
          </p:nvSpPr>
          <p:spPr>
            <a:xfrm rot="14166655">
              <a:off x="4129881" y="3051969"/>
              <a:ext cx="536575" cy="143668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67" name="모서리가 둥근 직사각형 66"/>
          <p:cNvSpPr/>
          <p:nvPr/>
        </p:nvSpPr>
        <p:spPr>
          <a:xfrm>
            <a:off x="3390900" y="3543300"/>
            <a:ext cx="1270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/>
              <a:t>회원가입</a:t>
            </a:r>
          </a:p>
        </p:txBody>
      </p:sp>
      <p:grpSp>
        <p:nvGrpSpPr>
          <p:cNvPr id="118" name="그룹 117"/>
          <p:cNvGrpSpPr/>
          <p:nvPr/>
        </p:nvGrpSpPr>
        <p:grpSpPr>
          <a:xfrm>
            <a:off x="6172200" y="3508375"/>
            <a:ext cx="2019300" cy="627063"/>
            <a:chOff x="6172200" y="3508375"/>
            <a:chExt cx="2019300" cy="627063"/>
          </a:xfrm>
        </p:grpSpPr>
        <p:sp>
          <p:nvSpPr>
            <p:cNvPr id="68" name="아래쪽 화살표 67"/>
            <p:cNvSpPr/>
            <p:nvPr/>
          </p:nvSpPr>
          <p:spPr>
            <a:xfrm rot="18100334">
              <a:off x="6621462" y="3148013"/>
              <a:ext cx="538163" cy="143668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69" name="아래쪽 화살표 68"/>
            <p:cNvSpPr/>
            <p:nvPr/>
          </p:nvSpPr>
          <p:spPr>
            <a:xfrm rot="7250167">
              <a:off x="7205662" y="3059113"/>
              <a:ext cx="536575" cy="14351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6451600" y="3594100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ID/PW</a:t>
            </a:r>
            <a:r>
              <a:rPr lang="ko-KR" altLang="en-US" dirty="0"/>
              <a:t>찾기</a:t>
            </a:r>
          </a:p>
        </p:txBody>
      </p:sp>
      <p:grpSp>
        <p:nvGrpSpPr>
          <p:cNvPr id="101" name="그룹 100"/>
          <p:cNvGrpSpPr/>
          <p:nvPr/>
        </p:nvGrpSpPr>
        <p:grpSpPr>
          <a:xfrm>
            <a:off x="6148388" y="4322763"/>
            <a:ext cx="2938462" cy="1679575"/>
            <a:chOff x="6148388" y="4322763"/>
            <a:chExt cx="2938462" cy="1679575"/>
          </a:xfrm>
        </p:grpSpPr>
        <p:sp>
          <p:nvSpPr>
            <p:cNvPr id="71" name="직사각형 70"/>
            <p:cNvSpPr/>
            <p:nvPr/>
          </p:nvSpPr>
          <p:spPr>
            <a:xfrm>
              <a:off x="6148388" y="4322763"/>
              <a:ext cx="2938462" cy="1679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 dirty="0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7037388" y="4459288"/>
              <a:ext cx="1204912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latinLnBrk="1" hangingPunct="1"/>
              <a:r>
                <a:rPr lang="ko-KR" altLang="en-US"/>
                <a:t>회원가입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688138" y="4752975"/>
              <a:ext cx="1924050" cy="962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097713" y="5073650"/>
              <a:ext cx="1363662" cy="17145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6800850" y="5032375"/>
              <a:ext cx="325438" cy="26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en-US" altLang="ko-KR" sz="1100"/>
                <a:t>ID</a:t>
              </a:r>
              <a:endParaRPr lang="ko-KR" altLang="en-US" sz="110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097713" y="5294313"/>
              <a:ext cx="1363662" cy="17145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6754813" y="5260975"/>
              <a:ext cx="392112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en-US" altLang="ko-KR" sz="1000"/>
                <a:t>PW</a:t>
              </a:r>
              <a:endParaRPr lang="ko-KR" altLang="en-US" sz="1000"/>
            </a:p>
          </p:txBody>
        </p:sp>
        <p:sp>
          <p:nvSpPr>
            <p:cNvPr id="78" name="타원 77"/>
            <p:cNvSpPr/>
            <p:nvPr/>
          </p:nvSpPr>
          <p:spPr>
            <a:xfrm>
              <a:off x="8877300" y="4406900"/>
              <a:ext cx="120650" cy="12065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cxnSp>
          <p:nvCxnSpPr>
            <p:cNvPr id="79" name="직선 연결선 78"/>
            <p:cNvCxnSpPr>
              <a:stCxn id="78" idx="1"/>
              <a:endCxn id="78" idx="5"/>
            </p:cNvCxnSpPr>
            <p:nvPr/>
          </p:nvCxnSpPr>
          <p:spPr>
            <a:xfrm>
              <a:off x="8894763" y="4424363"/>
              <a:ext cx="85725" cy="85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78" idx="3"/>
              <a:endCxn id="78" idx="7"/>
            </p:cNvCxnSpPr>
            <p:nvPr/>
          </p:nvCxnSpPr>
          <p:spPr>
            <a:xfrm flipV="1">
              <a:off x="8894763" y="4424363"/>
              <a:ext cx="85725" cy="85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모서리가 둥근 직사각형 80"/>
            <p:cNvSpPr/>
            <p:nvPr/>
          </p:nvSpPr>
          <p:spPr>
            <a:xfrm>
              <a:off x="7324725" y="5484813"/>
              <a:ext cx="565150" cy="19685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800" b="1" dirty="0" err="1">
                  <a:solidFill>
                    <a:schemeClr val="bg2"/>
                  </a:solidFill>
                </a:rPr>
                <a:t>LogIn</a:t>
              </a:r>
              <a:endParaRPr lang="ko-KR" altLang="en-US" sz="800" b="1" dirty="0">
                <a:solidFill>
                  <a:schemeClr val="bg2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8516938" y="5761038"/>
              <a:ext cx="482600" cy="15875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/>
                <a:t>도움말</a:t>
              </a:r>
            </a:p>
          </p:txBody>
        </p:sp>
        <p:sp>
          <p:nvSpPr>
            <p:cNvPr id="83" name="타원 82"/>
            <p:cNvSpPr/>
            <p:nvPr/>
          </p:nvSpPr>
          <p:spPr>
            <a:xfrm>
              <a:off x="6230938" y="4387850"/>
              <a:ext cx="136525" cy="136525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84" name="오른쪽 화살표 83"/>
            <p:cNvSpPr/>
            <p:nvPr/>
          </p:nvSpPr>
          <p:spPr>
            <a:xfrm flipH="1">
              <a:off x="6237288" y="4395788"/>
              <a:ext cx="111125" cy="103187"/>
            </a:xfrm>
            <a:prstGeom prst="right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102475" y="4837113"/>
              <a:ext cx="1027113" cy="17145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6638925" y="4797425"/>
              <a:ext cx="536575" cy="26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en-US" altLang="ko-KR" sz="1100"/>
                <a:t>name</a:t>
              </a:r>
              <a:endParaRPr lang="ko-KR" altLang="en-US" sz="1100"/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6734175" y="5038725"/>
              <a:ext cx="182403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모서리가 둥근 직사각형 89"/>
            <p:cNvSpPr/>
            <p:nvPr/>
          </p:nvSpPr>
          <p:spPr>
            <a:xfrm>
              <a:off x="8177213" y="4843463"/>
              <a:ext cx="381000" cy="161925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/>
                <a:t>찾기</a:t>
              </a:r>
            </a:p>
          </p:txBody>
        </p:sp>
      </p:grpSp>
      <p:sp>
        <p:nvSpPr>
          <p:cNvPr id="91" name="아래쪽 화살표 90"/>
          <p:cNvSpPr/>
          <p:nvPr/>
        </p:nvSpPr>
        <p:spPr>
          <a:xfrm rot="12948433">
            <a:off x="9459913" y="3490913"/>
            <a:ext cx="538162" cy="852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116" name="그룹 115"/>
          <p:cNvGrpSpPr/>
          <p:nvPr/>
        </p:nvGrpSpPr>
        <p:grpSpPr>
          <a:xfrm>
            <a:off x="360363" y="4162425"/>
            <a:ext cx="1787525" cy="1874838"/>
            <a:chOff x="360363" y="4162425"/>
            <a:chExt cx="1787525" cy="1874838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493713" y="4305300"/>
              <a:ext cx="1654175" cy="17319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360363" y="4162425"/>
              <a:ext cx="963612" cy="2397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dirty="0"/>
                <a:t>도움말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1084263" y="5610225"/>
              <a:ext cx="474662" cy="19685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solidFill>
                    <a:schemeClr val="tx1"/>
                  </a:solidFill>
                </a:rPr>
                <a:t>확인</a:t>
              </a:r>
              <a:endParaRPr lang="en-US" altLang="ko-KR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854075" y="4452938"/>
              <a:ext cx="963613" cy="2397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dirty="0"/>
                <a:t>도움말</a:t>
              </a: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696913" y="4833938"/>
              <a:ext cx="1276350" cy="638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500" dirty="0"/>
                <a:t>이 게임은 이로운 게임이다</a:t>
              </a:r>
              <a:endParaRPr lang="en-US" altLang="ko-KR" sz="500" dirty="0"/>
            </a:p>
            <a:p>
              <a:pPr algn="just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00" dirty="0"/>
                <a:t>1</a:t>
              </a:r>
              <a:r>
                <a:rPr lang="ko-KR" altLang="en-US" sz="500" dirty="0"/>
                <a:t>부터 </a:t>
              </a:r>
              <a:r>
                <a:rPr lang="en-US" altLang="ko-KR" sz="500" dirty="0"/>
                <a:t>50</a:t>
              </a:r>
              <a:r>
                <a:rPr lang="ko-KR" altLang="en-US" sz="500" dirty="0"/>
                <a:t>까지의 숫자를 지우는 것으로</a:t>
              </a:r>
              <a:r>
                <a:rPr lang="en-US" altLang="ko-KR" sz="500" dirty="0"/>
                <a:t>…</a:t>
              </a:r>
              <a:endParaRPr lang="ko-KR" altLang="en-US" sz="500" dirty="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606425" y="4487863"/>
              <a:ext cx="136525" cy="136525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03" name="오른쪽 화살표 102"/>
            <p:cNvSpPr/>
            <p:nvPr/>
          </p:nvSpPr>
          <p:spPr>
            <a:xfrm flipH="1">
              <a:off x="612775" y="4495800"/>
              <a:ext cx="111125" cy="103188"/>
            </a:xfrm>
            <a:prstGeom prst="right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9852566" y="4144903"/>
            <a:ext cx="1787672" cy="899410"/>
            <a:chOff x="9852566" y="4144903"/>
            <a:chExt cx="1787672" cy="899410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9986664" y="4287187"/>
              <a:ext cx="1653574" cy="7571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9852566" y="4144903"/>
              <a:ext cx="963213" cy="2398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로그아웃 창</a:t>
              </a:r>
              <a:endParaRPr lang="ko-KR" altLang="en-US" sz="1000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0044910" y="4454699"/>
              <a:ext cx="1539240" cy="2667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로그아웃 하시겠습니까</a:t>
              </a:r>
              <a:r>
                <a:rPr lang="en-US" altLang="ko-KR" sz="1000" dirty="0" smtClean="0"/>
                <a:t>?</a:t>
              </a:r>
              <a:endParaRPr lang="ko-KR" altLang="en-US" sz="1000" dirty="0"/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10118756" y="4721475"/>
              <a:ext cx="474794" cy="19685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</a:rPr>
                <a:t>예</a:t>
              </a:r>
              <a:endParaRPr lang="en-US" altLang="ko-KR" sz="7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1040776" y="4721475"/>
              <a:ext cx="474794" cy="19685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smtClean="0">
                  <a:solidFill>
                    <a:schemeClr val="bg2"/>
                  </a:solidFill>
                </a:rPr>
                <a:t>아니오</a:t>
              </a:r>
              <a:endParaRPr lang="en-US" altLang="ko-KR" sz="700" b="1" dirty="0" smtClean="0">
                <a:solidFill>
                  <a:schemeClr val="bg2"/>
                </a:solidFill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9852566" y="5189932"/>
            <a:ext cx="1787672" cy="899410"/>
            <a:chOff x="9852566" y="5189932"/>
            <a:chExt cx="1787672" cy="899410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9986664" y="5332216"/>
              <a:ext cx="1653574" cy="7571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9852566" y="5189932"/>
              <a:ext cx="963213" cy="2398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게임종료 창</a:t>
              </a:r>
              <a:endParaRPr lang="ko-KR" altLang="en-US" sz="1000" dirty="0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0044910" y="5499728"/>
              <a:ext cx="1539240" cy="2667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게임을 떠나시겠습니까</a:t>
              </a:r>
              <a:r>
                <a:rPr lang="en-US" altLang="ko-KR" sz="1000" dirty="0" smtClean="0"/>
                <a:t>?</a:t>
              </a:r>
              <a:r>
                <a:rPr lang="ko-KR" altLang="en-US" sz="1000" dirty="0" err="1" smtClean="0"/>
                <a:t>ㅠㅠ</a:t>
              </a:r>
              <a:endParaRPr lang="ko-KR" altLang="en-US" sz="1000" dirty="0"/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10118756" y="5810046"/>
              <a:ext cx="474794" cy="19685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</a:rPr>
                <a:t>예</a:t>
              </a:r>
              <a:endParaRPr lang="en-US" altLang="ko-KR" sz="7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11040776" y="5810046"/>
              <a:ext cx="474794" cy="19685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smtClean="0">
                  <a:solidFill>
                    <a:schemeClr val="bg2"/>
                  </a:solidFill>
                </a:rPr>
                <a:t>아니오</a:t>
              </a:r>
              <a:endParaRPr lang="en-US" altLang="ko-KR" sz="700" b="1" dirty="0" smtClean="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70" dur="1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1" dur="1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1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1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7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16" grpId="0" animBg="1"/>
      <p:bldP spid="17" grpId="0" animBg="1"/>
      <p:bldP spid="37" grpId="0" animBg="1"/>
      <p:bldP spid="67" grpId="0" animBg="1"/>
      <p:bldP spid="70" grpId="0" animBg="1"/>
      <p:bldP spid="9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7" name="그룹 10"/>
          <p:cNvGrpSpPr>
            <a:grpSpLocks/>
          </p:cNvGrpSpPr>
          <p:nvPr/>
        </p:nvGrpSpPr>
        <p:grpSpPr bwMode="auto">
          <a:xfrm>
            <a:off x="396875" y="1230313"/>
            <a:ext cx="11569700" cy="5080000"/>
            <a:chOff x="347269" y="1321636"/>
            <a:chExt cx="11844731" cy="5348987"/>
          </a:xfrm>
        </p:grpSpPr>
        <p:sp>
          <p:nvSpPr>
            <p:cNvPr id="13" name="모서리가 둥근 직사각형 12"/>
            <p:cNvSpPr/>
            <p:nvPr/>
          </p:nvSpPr>
          <p:spPr>
            <a:xfrm flipH="1">
              <a:off x="347269" y="1321636"/>
              <a:ext cx="11583068" cy="5079866"/>
            </a:xfrm>
            <a:prstGeom prst="roundRect">
              <a:avLst/>
            </a:prstGeom>
            <a:solidFill>
              <a:schemeClr val="bg2">
                <a:lumMod val="60000"/>
                <a:lumOff val="40000"/>
                <a:alpha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 flipH="1">
              <a:off x="608933" y="1652605"/>
              <a:ext cx="11583067" cy="5018018"/>
            </a:xfrm>
            <a:prstGeom prst="roundRect">
              <a:avLst/>
            </a:prstGeom>
            <a:solidFill>
              <a:schemeClr val="bg2">
                <a:lumMod val="60000"/>
                <a:lumOff val="40000"/>
                <a:alpha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/>
            </a:p>
          </p:txBody>
        </p:sp>
      </p:grpSp>
      <p:grpSp>
        <p:nvGrpSpPr>
          <p:cNvPr id="223" name="그룹 4"/>
          <p:cNvGrpSpPr/>
          <p:nvPr/>
        </p:nvGrpSpPr>
        <p:grpSpPr>
          <a:xfrm>
            <a:off x="419730" y="284814"/>
            <a:ext cx="9084033" cy="899409"/>
            <a:chOff x="6565699" y="629588"/>
            <a:chExt cx="4811826" cy="5201585"/>
          </a:xfrm>
          <a:solidFill>
            <a:schemeClr val="bg2">
              <a:lumMod val="60000"/>
              <a:lumOff val="40000"/>
              <a:alpha val="25000"/>
            </a:schemeClr>
          </a:solidFill>
        </p:grpSpPr>
        <p:sp>
          <p:nvSpPr>
            <p:cNvPr id="224" name="모서리가 둥근 직사각형 223"/>
            <p:cNvSpPr/>
            <p:nvPr/>
          </p:nvSpPr>
          <p:spPr>
            <a:xfrm>
              <a:off x="7180289" y="629588"/>
              <a:ext cx="4197236" cy="4527028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26" name="모서리가 둥근 직사각형 225"/>
            <p:cNvSpPr/>
            <p:nvPr/>
          </p:nvSpPr>
          <p:spPr>
            <a:xfrm>
              <a:off x="6565699" y="1304145"/>
              <a:ext cx="4197236" cy="4527028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grpSp>
        <p:nvGrpSpPr>
          <p:cNvPr id="273" name="그룹 272"/>
          <p:cNvGrpSpPr/>
          <p:nvPr/>
        </p:nvGrpSpPr>
        <p:grpSpPr>
          <a:xfrm>
            <a:off x="1196067" y="3875313"/>
            <a:ext cx="5712734" cy="2119086"/>
            <a:chOff x="10398125" y="1751013"/>
            <a:chExt cx="1582738" cy="1643062"/>
          </a:xfrm>
        </p:grpSpPr>
        <p:grpSp>
          <p:nvGrpSpPr>
            <p:cNvPr id="16389" name="그룹 44"/>
            <p:cNvGrpSpPr>
              <a:grpSpLocks/>
            </p:cNvGrpSpPr>
            <p:nvPr/>
          </p:nvGrpSpPr>
          <p:grpSpPr bwMode="auto">
            <a:xfrm>
              <a:off x="10398125" y="1751013"/>
              <a:ext cx="1582738" cy="1643062"/>
              <a:chOff x="7590971" y="1582057"/>
              <a:chExt cx="5283199" cy="2554515"/>
            </a:xfrm>
          </p:grpSpPr>
          <p:sp>
            <p:nvSpPr>
              <p:cNvPr id="43" name="포인트가 16개인 별 42"/>
              <p:cNvSpPr/>
              <p:nvPr/>
            </p:nvSpPr>
            <p:spPr>
              <a:xfrm>
                <a:off x="7590971" y="1784444"/>
                <a:ext cx="5034140" cy="2352128"/>
              </a:xfrm>
              <a:prstGeom prst="star16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  <p:sp>
            <p:nvSpPr>
              <p:cNvPr id="44" name="포인트가 16개인 별 43"/>
              <p:cNvSpPr/>
              <p:nvPr/>
            </p:nvSpPr>
            <p:spPr>
              <a:xfrm>
                <a:off x="7840030" y="1582057"/>
                <a:ext cx="5034140" cy="2352128"/>
              </a:xfrm>
              <a:prstGeom prst="star16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dirty="0"/>
              </a:p>
            </p:txBody>
          </p:sp>
        </p:grpSp>
        <p:sp>
          <p:nvSpPr>
            <p:cNvPr id="16390" name="TextBox 45"/>
            <p:cNvSpPr txBox="1">
              <a:spLocks noChangeArrowheads="1"/>
            </p:cNvSpPr>
            <p:nvPr/>
          </p:nvSpPr>
          <p:spPr bwMode="auto">
            <a:xfrm>
              <a:off x="10572009" y="2325720"/>
              <a:ext cx="1217612" cy="489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latinLnBrk="1" hangingPunct="1"/>
              <a:r>
                <a:rPr lang="ko-KR" altLang="en-US" sz="3500" dirty="0"/>
                <a:t>게임화면</a:t>
              </a:r>
            </a:p>
          </p:txBody>
        </p:sp>
      </p:grpSp>
      <p:sp>
        <p:nvSpPr>
          <p:cNvPr id="94" name="오른쪽 화살표 93"/>
          <p:cNvSpPr/>
          <p:nvPr/>
        </p:nvSpPr>
        <p:spPr>
          <a:xfrm>
            <a:off x="6921046" y="2369231"/>
            <a:ext cx="1729467" cy="509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229" name="그룹 228"/>
          <p:cNvGrpSpPr/>
          <p:nvPr/>
        </p:nvGrpSpPr>
        <p:grpSpPr>
          <a:xfrm>
            <a:off x="649288" y="1782763"/>
            <a:ext cx="2938462" cy="1677987"/>
            <a:chOff x="649288" y="1782763"/>
            <a:chExt cx="2938462" cy="1677987"/>
          </a:xfrm>
        </p:grpSpPr>
        <p:sp>
          <p:nvSpPr>
            <p:cNvPr id="114" name="직사각형 113"/>
            <p:cNvSpPr/>
            <p:nvPr/>
          </p:nvSpPr>
          <p:spPr>
            <a:xfrm>
              <a:off x="649288" y="1782763"/>
              <a:ext cx="2938462" cy="16779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 dirty="0"/>
            </a:p>
          </p:txBody>
        </p:sp>
        <p:pic>
          <p:nvPicPr>
            <p:cNvPr id="16393" name="Picture 2" descr="http://vignette2.wikia.nocookie.net/703-org-network/images/9/94/9gag-face-17.png/revision/latest?cb=20150521045639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27188" y="2033588"/>
              <a:ext cx="955675" cy="881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06" name="TextBox 114"/>
            <p:cNvSpPr txBox="1">
              <a:spLocks noChangeArrowheads="1"/>
            </p:cNvSpPr>
            <p:nvPr/>
          </p:nvSpPr>
          <p:spPr bwMode="auto">
            <a:xfrm>
              <a:off x="1495425" y="2960688"/>
              <a:ext cx="123507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en-US" altLang="ko-KR"/>
                <a:t>Loading…</a:t>
              </a:r>
              <a:endParaRPr lang="ko-KR" altLang="en-US"/>
            </a:p>
          </p:txBody>
        </p:sp>
      </p:grpSp>
      <p:sp>
        <p:nvSpPr>
          <p:cNvPr id="144" name="모서리가 둥근 직사각형 143"/>
          <p:cNvSpPr/>
          <p:nvPr/>
        </p:nvSpPr>
        <p:spPr>
          <a:xfrm>
            <a:off x="7037387" y="2032000"/>
            <a:ext cx="1337354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 err="1"/>
              <a:t>방만들기</a:t>
            </a:r>
            <a:r>
              <a:rPr lang="en-US" altLang="ko-KR" dirty="0"/>
              <a:t>or</a:t>
            </a: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 err="1"/>
              <a:t>방참여</a:t>
            </a:r>
            <a:endParaRPr lang="en-US" altLang="ko-KR" dirty="0"/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(</a:t>
            </a:r>
            <a:r>
              <a:rPr lang="ko-KR" altLang="en-US" dirty="0"/>
              <a:t>로딩화면</a:t>
            </a:r>
            <a:r>
              <a:rPr lang="en-US" altLang="ko-KR" dirty="0"/>
              <a:t>)</a:t>
            </a:r>
          </a:p>
        </p:txBody>
      </p:sp>
      <p:grpSp>
        <p:nvGrpSpPr>
          <p:cNvPr id="274" name="그룹 273"/>
          <p:cNvGrpSpPr/>
          <p:nvPr/>
        </p:nvGrpSpPr>
        <p:grpSpPr>
          <a:xfrm>
            <a:off x="3945165" y="1781856"/>
            <a:ext cx="2938463" cy="1693862"/>
            <a:chOff x="882650" y="4379913"/>
            <a:chExt cx="2938463" cy="1693862"/>
          </a:xfrm>
        </p:grpSpPr>
        <p:sp>
          <p:nvSpPr>
            <p:cNvPr id="145" name="직사각형 144"/>
            <p:cNvSpPr/>
            <p:nvPr/>
          </p:nvSpPr>
          <p:spPr>
            <a:xfrm>
              <a:off x="882650" y="4395788"/>
              <a:ext cx="2938463" cy="16779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 dirty="0"/>
            </a:p>
          </p:txBody>
        </p:sp>
        <p:sp>
          <p:nvSpPr>
            <p:cNvPr id="16437" name="TextBox 145"/>
            <p:cNvSpPr txBox="1">
              <a:spLocks noChangeArrowheads="1"/>
            </p:cNvSpPr>
            <p:nvPr/>
          </p:nvSpPr>
          <p:spPr bwMode="auto">
            <a:xfrm>
              <a:off x="1712913" y="4425950"/>
              <a:ext cx="1204912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latinLnBrk="1" hangingPunct="1"/>
              <a:r>
                <a:rPr lang="en-US" altLang="ko-KR" sz="1500"/>
                <a:t>Lobby</a:t>
              </a:r>
              <a:endParaRPr lang="ko-KR" altLang="en-US" sz="150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135063" y="4725988"/>
              <a:ext cx="1223962" cy="928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/>
            </a:p>
          </p:txBody>
        </p:sp>
        <p:sp>
          <p:nvSpPr>
            <p:cNvPr id="148" name="타원 147"/>
            <p:cNvSpPr/>
            <p:nvPr/>
          </p:nvSpPr>
          <p:spPr>
            <a:xfrm>
              <a:off x="3611563" y="4479925"/>
              <a:ext cx="119062" cy="11906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cxnSp>
          <p:nvCxnSpPr>
            <p:cNvPr id="149" name="직선 연결선 148"/>
            <p:cNvCxnSpPr>
              <a:stCxn id="148" idx="1"/>
              <a:endCxn id="148" idx="5"/>
            </p:cNvCxnSpPr>
            <p:nvPr/>
          </p:nvCxnSpPr>
          <p:spPr>
            <a:xfrm>
              <a:off x="3629025" y="4497388"/>
              <a:ext cx="84138" cy="841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>
              <a:stCxn id="148" idx="3"/>
              <a:endCxn id="148" idx="7"/>
            </p:cNvCxnSpPr>
            <p:nvPr/>
          </p:nvCxnSpPr>
          <p:spPr>
            <a:xfrm flipV="1">
              <a:off x="3629025" y="4497388"/>
              <a:ext cx="84138" cy="841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모서리가 둥근 직사각형 150"/>
            <p:cNvSpPr/>
            <p:nvPr/>
          </p:nvSpPr>
          <p:spPr>
            <a:xfrm>
              <a:off x="1149350" y="5702300"/>
              <a:ext cx="565150" cy="19685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 err="1">
                  <a:solidFill>
                    <a:schemeClr val="bg2"/>
                  </a:solidFill>
                </a:rPr>
                <a:t>방만들기</a:t>
              </a:r>
              <a:endParaRPr lang="en-US" altLang="ko-KR" sz="700" b="1" dirty="0">
                <a:solidFill>
                  <a:schemeClr val="bg2"/>
                </a:solidFill>
              </a:endParaRPr>
            </a:p>
          </p:txBody>
        </p:sp>
        <p:sp>
          <p:nvSpPr>
            <p:cNvPr id="152" name="모서리가 둥근 직사각형 151"/>
            <p:cNvSpPr/>
            <p:nvPr/>
          </p:nvSpPr>
          <p:spPr>
            <a:xfrm>
              <a:off x="3255963" y="5867400"/>
              <a:ext cx="482600" cy="15875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/>
                <a:t>도움말</a:t>
              </a:r>
            </a:p>
          </p:txBody>
        </p:sp>
        <p:sp>
          <p:nvSpPr>
            <p:cNvPr id="153" name="타원 152"/>
            <p:cNvSpPr/>
            <p:nvPr/>
          </p:nvSpPr>
          <p:spPr>
            <a:xfrm>
              <a:off x="963613" y="4460875"/>
              <a:ext cx="136525" cy="136525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54" name="오른쪽 화살표 153"/>
            <p:cNvSpPr/>
            <p:nvPr/>
          </p:nvSpPr>
          <p:spPr>
            <a:xfrm flipH="1">
              <a:off x="969963" y="4468813"/>
              <a:ext cx="112712" cy="103187"/>
            </a:xfrm>
            <a:prstGeom prst="right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1136650" y="4724400"/>
              <a:ext cx="1227138" cy="920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6447" name="TextBox 155"/>
            <p:cNvSpPr txBox="1">
              <a:spLocks noChangeArrowheads="1"/>
            </p:cNvSpPr>
            <p:nvPr/>
          </p:nvSpPr>
          <p:spPr bwMode="auto">
            <a:xfrm>
              <a:off x="1030288" y="4379913"/>
              <a:ext cx="7620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latinLnBrk="1" hangingPunct="1"/>
              <a:r>
                <a:rPr lang="en-US" altLang="ko-KR"/>
                <a:t>1to50</a:t>
              </a:r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2373313" y="4725988"/>
              <a:ext cx="1290637" cy="1084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2370138" y="4725988"/>
              <a:ext cx="1289050" cy="942975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>
                  <a:solidFill>
                    <a:schemeClr val="bg2"/>
                  </a:solidFill>
                </a:rPr>
                <a:t>홍길동</a:t>
              </a:r>
              <a:r>
                <a:rPr lang="en-US" altLang="ko-KR" sz="700" dirty="0">
                  <a:solidFill>
                    <a:schemeClr val="bg2"/>
                  </a:solidFill>
                </a:rPr>
                <a:t>:</a:t>
              </a:r>
              <a:r>
                <a:rPr lang="ko-KR" altLang="en-US" sz="700" dirty="0" err="1">
                  <a:solidFill>
                    <a:schemeClr val="bg2"/>
                  </a:solidFill>
                </a:rPr>
                <a:t>순위밀렸다ㅠㅠ</a:t>
              </a:r>
              <a:endParaRPr lang="en-US" altLang="ko-KR" sz="700" dirty="0">
                <a:solidFill>
                  <a:schemeClr val="bg2"/>
                </a:solidFill>
              </a:endParaRPr>
            </a:p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err="1">
                  <a:solidFill>
                    <a:schemeClr val="bg2"/>
                  </a:solidFill>
                </a:rPr>
                <a:t>지면백만원</a:t>
              </a:r>
              <a:r>
                <a:rPr lang="en-US" altLang="ko-KR" sz="700" dirty="0">
                  <a:solidFill>
                    <a:schemeClr val="bg2"/>
                  </a:solidFill>
                </a:rPr>
                <a:t>:</a:t>
              </a:r>
              <a:r>
                <a:rPr lang="ko-KR" altLang="en-US" sz="700" dirty="0" err="1">
                  <a:solidFill>
                    <a:schemeClr val="bg2"/>
                  </a:solidFill>
                </a:rPr>
                <a:t>겜한판</a:t>
              </a:r>
              <a:r>
                <a:rPr lang="en-US" altLang="ko-KR" sz="700" dirty="0">
                  <a:solidFill>
                    <a:schemeClr val="bg2"/>
                  </a:solidFill>
                </a:rPr>
                <a:t>??</a:t>
              </a:r>
            </a:p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err="1">
                  <a:solidFill>
                    <a:schemeClr val="bg2"/>
                  </a:solidFill>
                </a:rPr>
                <a:t>마음만은현질</a:t>
              </a:r>
              <a:r>
                <a:rPr lang="en-US" altLang="ko-KR" sz="700" dirty="0">
                  <a:solidFill>
                    <a:schemeClr val="bg2"/>
                  </a:solidFill>
                </a:rPr>
                <a:t>:</a:t>
              </a:r>
              <a:r>
                <a:rPr lang="ko-KR" altLang="en-US" sz="700" dirty="0" err="1">
                  <a:solidFill>
                    <a:schemeClr val="bg2"/>
                  </a:solidFill>
                </a:rPr>
                <a:t>ㅇㅇ</a:t>
              </a:r>
              <a:endParaRPr lang="en-US" altLang="ko-KR" sz="700" dirty="0">
                <a:solidFill>
                  <a:schemeClr val="bg2"/>
                </a:solidFill>
              </a:endParaRPr>
            </a:p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>
                  <a:solidFill>
                    <a:schemeClr val="bg2"/>
                  </a:solidFill>
                </a:rPr>
                <a:t>복슬강아지</a:t>
              </a:r>
              <a:r>
                <a:rPr lang="en-US" altLang="ko-KR" sz="700" dirty="0">
                  <a:solidFill>
                    <a:schemeClr val="bg2"/>
                  </a:solidFill>
                </a:rPr>
                <a:t>:</a:t>
              </a:r>
              <a:r>
                <a:rPr lang="ko-KR" altLang="en-US" sz="700" dirty="0" err="1">
                  <a:solidFill>
                    <a:schemeClr val="bg2"/>
                  </a:solidFill>
                </a:rPr>
                <a:t>이겜</a:t>
              </a:r>
              <a:r>
                <a:rPr lang="ko-KR" altLang="en-US" sz="700" dirty="0">
                  <a:solidFill>
                    <a:schemeClr val="bg2"/>
                  </a:solidFill>
                </a:rPr>
                <a:t> </a:t>
              </a:r>
              <a:r>
                <a:rPr lang="ko-KR" altLang="en-US" sz="700" dirty="0" err="1">
                  <a:solidFill>
                    <a:schemeClr val="bg2"/>
                  </a:solidFill>
                </a:rPr>
                <a:t>재밌다ㅋ</a:t>
              </a:r>
              <a:endParaRPr lang="en-US" altLang="ko-KR" sz="700" dirty="0">
                <a:solidFill>
                  <a:schemeClr val="bg2"/>
                </a:solidFill>
              </a:endParaRPr>
            </a:p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2365375" y="5646738"/>
              <a:ext cx="1293813" cy="17145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3287713" y="5645150"/>
              <a:ext cx="376237" cy="1762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>
                  <a:solidFill>
                    <a:schemeClr val="bg2"/>
                  </a:solidFill>
                </a:rPr>
                <a:t>입력</a:t>
              </a: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1135063" y="5178425"/>
              <a:ext cx="1228725" cy="1857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1135063" y="5364163"/>
              <a:ext cx="1228725" cy="1857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1135063" y="4992688"/>
              <a:ext cx="1228725" cy="1857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1135063" y="4816475"/>
              <a:ext cx="1228725" cy="1857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 rot="5400000">
              <a:off x="739775" y="5219700"/>
              <a:ext cx="833438" cy="4603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66" name="모서리가 둥근 직사각형 165"/>
            <p:cNvSpPr/>
            <p:nvPr/>
          </p:nvSpPr>
          <p:spPr>
            <a:xfrm>
              <a:off x="1130300" y="4949825"/>
              <a:ext cx="46038" cy="238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cxnSp>
          <p:nvCxnSpPr>
            <p:cNvPr id="167" name="직선 연결선 166"/>
            <p:cNvCxnSpPr>
              <a:stCxn id="166" idx="1"/>
              <a:endCxn id="166" idx="3"/>
            </p:cNvCxnSpPr>
            <p:nvPr/>
          </p:nvCxnSpPr>
          <p:spPr>
            <a:xfrm>
              <a:off x="1130300" y="5068888"/>
              <a:ext cx="46038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>
              <a:off x="1130300" y="5011738"/>
              <a:ext cx="46038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1130300" y="5119688"/>
              <a:ext cx="46038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직사각형 169"/>
            <p:cNvSpPr/>
            <p:nvPr/>
          </p:nvSpPr>
          <p:spPr>
            <a:xfrm>
              <a:off x="1144588" y="4725988"/>
              <a:ext cx="571500" cy="809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/>
                <a:t>ID</a:t>
              </a:r>
              <a:endParaRPr lang="ko-KR" altLang="en-US" sz="700" dirty="0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1725613" y="4730750"/>
              <a:ext cx="633412" cy="714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/>
                <a:t>Score</a:t>
              </a:r>
              <a:endParaRPr lang="ko-KR" altLang="en-US" sz="700" dirty="0"/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1182688" y="4816475"/>
              <a:ext cx="538162" cy="180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500" dirty="0"/>
                <a:t>복슬강아지</a:t>
              </a: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1182688" y="5002213"/>
              <a:ext cx="538162" cy="180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/>
                <a:t>홍길동</a:t>
              </a: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1182688" y="5183188"/>
              <a:ext cx="538162" cy="180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dist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500" dirty="0" err="1"/>
                <a:t>마음만은현질</a:t>
              </a:r>
              <a:endParaRPr lang="ko-KR" altLang="en-US" sz="500" dirty="0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1182688" y="5364163"/>
              <a:ext cx="538162" cy="180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500" dirty="0" err="1"/>
                <a:t>지면백만원</a:t>
              </a:r>
              <a:endParaRPr lang="ko-KR" altLang="en-US" sz="500" dirty="0"/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1182688" y="5549900"/>
              <a:ext cx="538162" cy="90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700" dirty="0"/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1720850" y="4816475"/>
              <a:ext cx="638175" cy="180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/>
                <a:t>25</a:t>
              </a:r>
              <a:endParaRPr lang="ko-KR" altLang="en-US" sz="700" dirty="0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1720850" y="5002213"/>
              <a:ext cx="638175" cy="180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/>
                <a:t>24</a:t>
              </a:r>
              <a:endParaRPr lang="ko-KR" altLang="en-US" sz="700" dirty="0"/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1720850" y="5183188"/>
              <a:ext cx="638175" cy="180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/>
                <a:t>19</a:t>
              </a:r>
              <a:endParaRPr lang="ko-KR" altLang="en-US" sz="700" dirty="0"/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1720850" y="5364163"/>
              <a:ext cx="638175" cy="180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/>
                <a:t>15</a:t>
              </a:r>
              <a:endParaRPr lang="ko-KR" altLang="en-US" sz="700" dirty="0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1720850" y="5549900"/>
              <a:ext cx="638175" cy="90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700" dirty="0"/>
            </a:p>
          </p:txBody>
        </p:sp>
        <p:sp>
          <p:nvSpPr>
            <p:cNvPr id="182" name="모서리가 둥근 직사각형 181"/>
            <p:cNvSpPr/>
            <p:nvPr/>
          </p:nvSpPr>
          <p:spPr>
            <a:xfrm>
              <a:off x="1778000" y="5702300"/>
              <a:ext cx="565150" cy="19685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solidFill>
                    <a:schemeClr val="bg2"/>
                  </a:solidFill>
                </a:rPr>
                <a:t>참여하기</a:t>
              </a:r>
              <a:endParaRPr lang="en-US" altLang="ko-KR" sz="7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3" name="오른쪽 화살표 182"/>
          <p:cNvSpPr/>
          <p:nvPr/>
        </p:nvSpPr>
        <p:spPr>
          <a:xfrm>
            <a:off x="447675" y="2351088"/>
            <a:ext cx="339725" cy="509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84" name="오른쪽 화살표 183"/>
          <p:cNvSpPr/>
          <p:nvPr/>
        </p:nvSpPr>
        <p:spPr>
          <a:xfrm>
            <a:off x="3622675" y="2363788"/>
            <a:ext cx="252413" cy="509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275" name="그룹 274"/>
          <p:cNvGrpSpPr/>
          <p:nvPr/>
        </p:nvGrpSpPr>
        <p:grpSpPr>
          <a:xfrm>
            <a:off x="8749165" y="1796370"/>
            <a:ext cx="2938462" cy="1693862"/>
            <a:chOff x="5672138" y="4379913"/>
            <a:chExt cx="2938462" cy="1693862"/>
          </a:xfrm>
        </p:grpSpPr>
        <p:sp>
          <p:nvSpPr>
            <p:cNvPr id="185" name="직사각형 184"/>
            <p:cNvSpPr/>
            <p:nvPr/>
          </p:nvSpPr>
          <p:spPr>
            <a:xfrm>
              <a:off x="5672138" y="4395788"/>
              <a:ext cx="2938462" cy="16779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 dirty="0"/>
            </a:p>
          </p:txBody>
        </p:sp>
        <p:sp>
          <p:nvSpPr>
            <p:cNvPr id="16477" name="TextBox 185"/>
            <p:cNvSpPr txBox="1">
              <a:spLocks noChangeArrowheads="1"/>
            </p:cNvSpPr>
            <p:nvPr/>
          </p:nvSpPr>
          <p:spPr bwMode="auto">
            <a:xfrm>
              <a:off x="6502400" y="4425950"/>
              <a:ext cx="1204913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latinLnBrk="1" hangingPunct="1"/>
              <a:r>
                <a:rPr lang="en-US" altLang="ko-KR" sz="1500"/>
                <a:t>Lobby</a:t>
              </a:r>
              <a:endParaRPr lang="ko-KR" altLang="en-US" sz="1500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5924550" y="4725988"/>
              <a:ext cx="1223963" cy="928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8401050" y="4479925"/>
              <a:ext cx="119063" cy="11906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cxnSp>
          <p:nvCxnSpPr>
            <p:cNvPr id="189" name="직선 연결선 188"/>
            <p:cNvCxnSpPr>
              <a:stCxn id="188" idx="1"/>
              <a:endCxn id="188" idx="5"/>
            </p:cNvCxnSpPr>
            <p:nvPr/>
          </p:nvCxnSpPr>
          <p:spPr>
            <a:xfrm>
              <a:off x="8418513" y="4497388"/>
              <a:ext cx="84137" cy="841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>
              <a:stCxn id="188" idx="3"/>
              <a:endCxn id="188" idx="7"/>
            </p:cNvCxnSpPr>
            <p:nvPr/>
          </p:nvCxnSpPr>
          <p:spPr>
            <a:xfrm flipV="1">
              <a:off x="8418513" y="4497388"/>
              <a:ext cx="84137" cy="841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모서리가 둥근 직사각형 190"/>
            <p:cNvSpPr/>
            <p:nvPr/>
          </p:nvSpPr>
          <p:spPr>
            <a:xfrm>
              <a:off x="5938838" y="5702300"/>
              <a:ext cx="565150" cy="19685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 err="1">
                  <a:solidFill>
                    <a:schemeClr val="bg2"/>
                  </a:solidFill>
                </a:rPr>
                <a:t>방만들기</a:t>
              </a:r>
              <a:endParaRPr lang="en-US" altLang="ko-KR" sz="700" b="1" dirty="0">
                <a:solidFill>
                  <a:schemeClr val="bg2"/>
                </a:solidFill>
              </a:endParaRPr>
            </a:p>
          </p:txBody>
        </p:sp>
        <p:sp>
          <p:nvSpPr>
            <p:cNvPr id="192" name="모서리가 둥근 직사각형 191"/>
            <p:cNvSpPr/>
            <p:nvPr/>
          </p:nvSpPr>
          <p:spPr>
            <a:xfrm>
              <a:off x="8045450" y="5867400"/>
              <a:ext cx="482600" cy="15875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/>
                <a:t>도움말</a:t>
              </a:r>
            </a:p>
          </p:txBody>
        </p:sp>
        <p:sp>
          <p:nvSpPr>
            <p:cNvPr id="193" name="타원 192"/>
            <p:cNvSpPr/>
            <p:nvPr/>
          </p:nvSpPr>
          <p:spPr>
            <a:xfrm>
              <a:off x="5754688" y="4460875"/>
              <a:ext cx="136525" cy="136525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94" name="오른쪽 화살표 193"/>
            <p:cNvSpPr/>
            <p:nvPr/>
          </p:nvSpPr>
          <p:spPr>
            <a:xfrm flipH="1">
              <a:off x="5761038" y="4468813"/>
              <a:ext cx="111125" cy="103187"/>
            </a:xfrm>
            <a:prstGeom prst="right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5926138" y="4724400"/>
              <a:ext cx="1227137" cy="920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6487" name="TextBox 195"/>
            <p:cNvSpPr txBox="1">
              <a:spLocks noChangeArrowheads="1"/>
            </p:cNvSpPr>
            <p:nvPr/>
          </p:nvSpPr>
          <p:spPr bwMode="auto">
            <a:xfrm>
              <a:off x="5819775" y="4379913"/>
              <a:ext cx="7620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latinLnBrk="1" hangingPunct="1"/>
              <a:r>
                <a:rPr lang="en-US" altLang="ko-KR"/>
                <a:t>1to50</a:t>
              </a:r>
              <a:endParaRPr lang="ko-KR" altLang="en-US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7162800" y="4725988"/>
              <a:ext cx="1290638" cy="1084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7159625" y="4725988"/>
              <a:ext cx="1289050" cy="942975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>
                  <a:solidFill>
                    <a:schemeClr val="bg2"/>
                  </a:solidFill>
                </a:rPr>
                <a:t>홍길동</a:t>
              </a:r>
              <a:r>
                <a:rPr lang="en-US" altLang="ko-KR" sz="700" dirty="0">
                  <a:solidFill>
                    <a:schemeClr val="bg2"/>
                  </a:solidFill>
                </a:rPr>
                <a:t>:</a:t>
              </a:r>
              <a:r>
                <a:rPr lang="ko-KR" altLang="en-US" sz="700" dirty="0" err="1">
                  <a:solidFill>
                    <a:schemeClr val="bg2"/>
                  </a:solidFill>
                </a:rPr>
                <a:t>순위밀렸다ㅠㅠ</a:t>
              </a:r>
              <a:endParaRPr lang="en-US" altLang="ko-KR" sz="700" dirty="0">
                <a:solidFill>
                  <a:schemeClr val="bg2"/>
                </a:solidFill>
              </a:endParaRPr>
            </a:p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err="1">
                  <a:solidFill>
                    <a:schemeClr val="bg2"/>
                  </a:solidFill>
                </a:rPr>
                <a:t>지면백만원</a:t>
              </a:r>
              <a:r>
                <a:rPr lang="en-US" altLang="ko-KR" sz="700" dirty="0">
                  <a:solidFill>
                    <a:schemeClr val="bg2"/>
                  </a:solidFill>
                </a:rPr>
                <a:t>:</a:t>
              </a:r>
              <a:r>
                <a:rPr lang="ko-KR" altLang="en-US" sz="700" dirty="0" err="1">
                  <a:solidFill>
                    <a:schemeClr val="bg2"/>
                  </a:solidFill>
                </a:rPr>
                <a:t>겜한판</a:t>
              </a:r>
              <a:r>
                <a:rPr lang="en-US" altLang="ko-KR" sz="700" dirty="0">
                  <a:solidFill>
                    <a:schemeClr val="bg2"/>
                  </a:solidFill>
                </a:rPr>
                <a:t>??</a:t>
              </a:r>
            </a:p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err="1">
                  <a:solidFill>
                    <a:schemeClr val="bg2"/>
                  </a:solidFill>
                </a:rPr>
                <a:t>마음만은현질</a:t>
              </a:r>
              <a:r>
                <a:rPr lang="en-US" altLang="ko-KR" sz="700" dirty="0">
                  <a:solidFill>
                    <a:schemeClr val="bg2"/>
                  </a:solidFill>
                </a:rPr>
                <a:t>:</a:t>
              </a:r>
              <a:r>
                <a:rPr lang="ko-KR" altLang="en-US" sz="700" dirty="0" err="1">
                  <a:solidFill>
                    <a:schemeClr val="bg2"/>
                  </a:solidFill>
                </a:rPr>
                <a:t>ㅇㅇ</a:t>
              </a:r>
              <a:endParaRPr lang="en-US" altLang="ko-KR" sz="700" dirty="0">
                <a:solidFill>
                  <a:schemeClr val="bg2"/>
                </a:solidFill>
              </a:endParaRPr>
            </a:p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>
                  <a:solidFill>
                    <a:schemeClr val="bg2"/>
                  </a:solidFill>
                </a:rPr>
                <a:t>복슬강아지</a:t>
              </a:r>
              <a:r>
                <a:rPr lang="en-US" altLang="ko-KR" sz="700" dirty="0">
                  <a:solidFill>
                    <a:schemeClr val="bg2"/>
                  </a:solidFill>
                </a:rPr>
                <a:t>:</a:t>
              </a:r>
              <a:r>
                <a:rPr lang="ko-KR" altLang="en-US" sz="700" dirty="0" err="1">
                  <a:solidFill>
                    <a:schemeClr val="bg2"/>
                  </a:solidFill>
                </a:rPr>
                <a:t>이겜</a:t>
              </a:r>
              <a:r>
                <a:rPr lang="ko-KR" altLang="en-US" sz="700" dirty="0">
                  <a:solidFill>
                    <a:schemeClr val="bg2"/>
                  </a:solidFill>
                </a:rPr>
                <a:t> </a:t>
              </a:r>
              <a:r>
                <a:rPr lang="ko-KR" altLang="en-US" sz="700" dirty="0" err="1">
                  <a:solidFill>
                    <a:schemeClr val="bg2"/>
                  </a:solidFill>
                </a:rPr>
                <a:t>재밌다ㅋ</a:t>
              </a:r>
              <a:endParaRPr lang="en-US" altLang="ko-KR" sz="700" dirty="0">
                <a:solidFill>
                  <a:schemeClr val="bg2"/>
                </a:solidFill>
              </a:endParaRPr>
            </a:p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7154863" y="5646738"/>
              <a:ext cx="1293812" cy="17145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8077200" y="5645150"/>
              <a:ext cx="376238" cy="1762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>
                  <a:solidFill>
                    <a:schemeClr val="bg2"/>
                  </a:solidFill>
                </a:rPr>
                <a:t>입력</a:t>
              </a: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5924550" y="5178425"/>
              <a:ext cx="1228725" cy="1857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5924550" y="5364163"/>
              <a:ext cx="1228725" cy="1857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5924550" y="4992688"/>
              <a:ext cx="1228725" cy="1857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5924550" y="4816475"/>
              <a:ext cx="1228725" cy="1857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05" name="직사각형 204"/>
            <p:cNvSpPr/>
            <p:nvPr/>
          </p:nvSpPr>
          <p:spPr>
            <a:xfrm rot="5400000">
              <a:off x="5529263" y="5219700"/>
              <a:ext cx="833438" cy="4603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06" name="모서리가 둥근 직사각형 205"/>
            <p:cNvSpPr/>
            <p:nvPr/>
          </p:nvSpPr>
          <p:spPr>
            <a:xfrm>
              <a:off x="5919788" y="4949825"/>
              <a:ext cx="46037" cy="238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cxnSp>
          <p:nvCxnSpPr>
            <p:cNvPr id="207" name="직선 연결선 206"/>
            <p:cNvCxnSpPr>
              <a:stCxn id="206" idx="1"/>
              <a:endCxn id="206" idx="3"/>
            </p:cNvCxnSpPr>
            <p:nvPr/>
          </p:nvCxnSpPr>
          <p:spPr>
            <a:xfrm>
              <a:off x="5919788" y="5068888"/>
              <a:ext cx="46037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>
              <a:off x="5919788" y="5011738"/>
              <a:ext cx="46037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5919788" y="5119688"/>
              <a:ext cx="46037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직사각형 209"/>
            <p:cNvSpPr/>
            <p:nvPr/>
          </p:nvSpPr>
          <p:spPr>
            <a:xfrm>
              <a:off x="5934075" y="4725988"/>
              <a:ext cx="571500" cy="809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/>
                <a:t>ID</a:t>
              </a:r>
              <a:endParaRPr lang="ko-KR" altLang="en-US" sz="700" dirty="0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6515100" y="4730750"/>
              <a:ext cx="633413" cy="714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/>
                <a:t>Score</a:t>
              </a:r>
              <a:endParaRPr lang="ko-KR" altLang="en-US" sz="700" dirty="0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5972175" y="4816475"/>
              <a:ext cx="538163" cy="180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500" dirty="0"/>
                <a:t>복슬강아지</a:t>
              </a:r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5972175" y="5002213"/>
              <a:ext cx="538163" cy="180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/>
                <a:t>홍길동</a:t>
              </a:r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5972175" y="5183188"/>
              <a:ext cx="538163" cy="180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dist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500" dirty="0" err="1"/>
                <a:t>마음만은현질</a:t>
              </a:r>
              <a:endParaRPr lang="ko-KR" altLang="en-US" sz="500" dirty="0"/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5972175" y="5364163"/>
              <a:ext cx="538163" cy="180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500" dirty="0" err="1"/>
                <a:t>지면백만원</a:t>
              </a:r>
              <a:endParaRPr lang="ko-KR" altLang="en-US" sz="500" dirty="0"/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5972175" y="5549900"/>
              <a:ext cx="538163" cy="90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700" dirty="0"/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6510338" y="4816475"/>
              <a:ext cx="638175" cy="180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/>
                <a:t>25</a:t>
              </a:r>
              <a:endParaRPr lang="ko-KR" altLang="en-US" sz="700" dirty="0"/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6510338" y="5002213"/>
              <a:ext cx="638175" cy="180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/>
                <a:t>24</a:t>
              </a:r>
              <a:endParaRPr lang="ko-KR" altLang="en-US" sz="700" dirty="0"/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6510338" y="5183188"/>
              <a:ext cx="638175" cy="180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/>
                <a:t>19</a:t>
              </a:r>
              <a:endParaRPr lang="ko-KR" altLang="en-US" sz="700" dirty="0"/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6510338" y="5364163"/>
              <a:ext cx="638175" cy="180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/>
                <a:t>15</a:t>
              </a:r>
              <a:endParaRPr lang="ko-KR" altLang="en-US" sz="700" dirty="0"/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6510338" y="5549900"/>
              <a:ext cx="638175" cy="90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700" dirty="0"/>
            </a:p>
          </p:txBody>
        </p:sp>
        <p:sp>
          <p:nvSpPr>
            <p:cNvPr id="222" name="모서리가 둥근 직사각형 221"/>
            <p:cNvSpPr/>
            <p:nvPr/>
          </p:nvSpPr>
          <p:spPr>
            <a:xfrm>
              <a:off x="6567488" y="5702300"/>
              <a:ext cx="565150" cy="19685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solidFill>
                    <a:schemeClr val="bg2"/>
                  </a:solidFill>
                </a:rPr>
                <a:t>참여하기</a:t>
              </a:r>
              <a:endParaRPr lang="en-US" altLang="ko-KR" sz="700" b="1" dirty="0">
                <a:solidFill>
                  <a:schemeClr val="bg2"/>
                </a:solidFill>
              </a:endParaRPr>
            </a:p>
          </p:txBody>
        </p:sp>
        <p:sp>
          <p:nvSpPr>
            <p:cNvPr id="225" name="모서리가 둥근 직사각형 224"/>
            <p:cNvSpPr/>
            <p:nvPr/>
          </p:nvSpPr>
          <p:spPr>
            <a:xfrm>
              <a:off x="6415088" y="4645025"/>
              <a:ext cx="1436687" cy="11747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6515" name="TextBox 223"/>
            <p:cNvSpPr txBox="1">
              <a:spLocks noChangeArrowheads="1"/>
            </p:cNvSpPr>
            <p:nvPr/>
          </p:nvSpPr>
          <p:spPr bwMode="auto">
            <a:xfrm>
              <a:off x="6443663" y="4862513"/>
              <a:ext cx="1409700" cy="246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ko-KR" altLang="en-US" sz="1000"/>
                <a:t>방을 찾는 중입니다</a:t>
              </a:r>
              <a:r>
                <a:rPr lang="en-US" altLang="ko-KR" sz="1000"/>
                <a:t>…</a:t>
              </a:r>
              <a:endParaRPr lang="ko-KR" altLang="en-US" sz="1000"/>
            </a:p>
          </p:txBody>
        </p:sp>
        <p:sp>
          <p:nvSpPr>
            <p:cNvPr id="16516" name="TextBox 225"/>
            <p:cNvSpPr txBox="1">
              <a:spLocks noChangeArrowheads="1"/>
            </p:cNvSpPr>
            <p:nvPr/>
          </p:nvSpPr>
          <p:spPr bwMode="auto">
            <a:xfrm>
              <a:off x="6705600" y="5122863"/>
              <a:ext cx="80645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en-US" altLang="ko-KR" sz="1000"/>
                <a:t>00:00:01…</a:t>
              </a:r>
              <a:endParaRPr lang="ko-KR" altLang="en-US" sz="1000"/>
            </a:p>
          </p:txBody>
        </p:sp>
        <p:sp>
          <p:nvSpPr>
            <p:cNvPr id="227" name="모서리가 둥근 직사각형 226"/>
            <p:cNvSpPr/>
            <p:nvPr/>
          </p:nvSpPr>
          <p:spPr>
            <a:xfrm>
              <a:off x="6858000" y="5454650"/>
              <a:ext cx="565150" cy="19685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solidFill>
                    <a:schemeClr val="tx1"/>
                  </a:solidFill>
                </a:rPr>
                <a:t>취소하기</a:t>
              </a:r>
              <a:endParaRPr lang="en-US" altLang="ko-KR" sz="7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70" name="오른쪽 화살표 269"/>
          <p:cNvSpPr/>
          <p:nvPr/>
        </p:nvSpPr>
        <p:spPr>
          <a:xfrm flipH="1">
            <a:off x="7053940" y="4686073"/>
            <a:ext cx="609602" cy="509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71" name="오른쪽 화살표 270"/>
          <p:cNvSpPr/>
          <p:nvPr/>
        </p:nvSpPr>
        <p:spPr>
          <a:xfrm rot="18933860" flipH="1">
            <a:off x="9736710" y="3593985"/>
            <a:ext cx="459473" cy="509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72" name="모서리가 둥근 직사각형 271"/>
          <p:cNvSpPr/>
          <p:nvPr/>
        </p:nvSpPr>
        <p:spPr>
          <a:xfrm>
            <a:off x="3622675" y="1371600"/>
            <a:ext cx="4797425" cy="349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 err="1" smtClean="0"/>
              <a:t>대전방</a:t>
            </a:r>
            <a:r>
              <a:rPr lang="ko-KR" altLang="en-US" dirty="0" smtClean="0"/>
              <a:t> 구현 및 </a:t>
            </a:r>
            <a:r>
              <a:rPr lang="en-US" altLang="ko-KR" dirty="0" smtClean="0"/>
              <a:t>1</a:t>
            </a:r>
            <a:r>
              <a:rPr lang="ko-KR" altLang="en-US" dirty="0"/>
              <a:t>대</a:t>
            </a:r>
            <a:r>
              <a:rPr lang="en-US" altLang="ko-KR" dirty="0"/>
              <a:t>1 </a:t>
            </a:r>
            <a:r>
              <a:rPr lang="ko-KR" altLang="en-US" dirty="0" smtClean="0"/>
              <a:t>대전시</a:t>
            </a:r>
            <a:endParaRPr lang="ko-KR" altLang="en-US" dirty="0"/>
          </a:p>
        </p:txBody>
      </p:sp>
      <p:grpSp>
        <p:nvGrpSpPr>
          <p:cNvPr id="276" name="그룹 275"/>
          <p:cNvGrpSpPr/>
          <p:nvPr/>
        </p:nvGrpSpPr>
        <p:grpSpPr>
          <a:xfrm>
            <a:off x="7982858" y="4123869"/>
            <a:ext cx="2936875" cy="1695450"/>
            <a:chOff x="8936038" y="3848100"/>
            <a:chExt cx="2936875" cy="1695450"/>
          </a:xfrm>
        </p:grpSpPr>
        <p:sp>
          <p:nvSpPr>
            <p:cNvPr id="311" name="직사각형 310"/>
            <p:cNvSpPr/>
            <p:nvPr/>
          </p:nvSpPr>
          <p:spPr>
            <a:xfrm>
              <a:off x="8936038" y="3863975"/>
              <a:ext cx="2936875" cy="1679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 dirty="0"/>
            </a:p>
          </p:txBody>
        </p:sp>
        <p:sp>
          <p:nvSpPr>
            <p:cNvPr id="16564" name="TextBox 311"/>
            <p:cNvSpPr txBox="1">
              <a:spLocks noChangeArrowheads="1"/>
            </p:cNvSpPr>
            <p:nvPr/>
          </p:nvSpPr>
          <p:spPr bwMode="auto">
            <a:xfrm>
              <a:off x="9766300" y="3895725"/>
              <a:ext cx="1204913" cy="322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latinLnBrk="1" hangingPunct="1"/>
              <a:r>
                <a:rPr lang="en-US" altLang="ko-KR" sz="1500"/>
                <a:t>Lobby</a:t>
              </a:r>
              <a:endParaRPr lang="ko-KR" altLang="en-US" sz="1500"/>
            </a:p>
          </p:txBody>
        </p:sp>
        <p:sp>
          <p:nvSpPr>
            <p:cNvPr id="313" name="직사각형 312"/>
            <p:cNvSpPr/>
            <p:nvPr/>
          </p:nvSpPr>
          <p:spPr>
            <a:xfrm>
              <a:off x="9188450" y="4194175"/>
              <a:ext cx="1223963" cy="1092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/>
            </a:p>
          </p:txBody>
        </p:sp>
        <p:sp>
          <p:nvSpPr>
            <p:cNvPr id="314" name="타원 313"/>
            <p:cNvSpPr/>
            <p:nvPr/>
          </p:nvSpPr>
          <p:spPr>
            <a:xfrm>
              <a:off x="11664950" y="3948113"/>
              <a:ext cx="119063" cy="12065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cxnSp>
          <p:nvCxnSpPr>
            <p:cNvPr id="315" name="직선 연결선 314"/>
            <p:cNvCxnSpPr>
              <a:stCxn id="314" idx="1"/>
              <a:endCxn id="314" idx="5"/>
            </p:cNvCxnSpPr>
            <p:nvPr/>
          </p:nvCxnSpPr>
          <p:spPr>
            <a:xfrm>
              <a:off x="11682413" y="3965575"/>
              <a:ext cx="84137" cy="85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연결선 315"/>
            <p:cNvCxnSpPr>
              <a:stCxn id="314" idx="3"/>
              <a:endCxn id="314" idx="7"/>
            </p:cNvCxnSpPr>
            <p:nvPr/>
          </p:nvCxnSpPr>
          <p:spPr>
            <a:xfrm flipV="1">
              <a:off x="11682413" y="3965575"/>
              <a:ext cx="84137" cy="85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모서리가 둥근 직사각형 316"/>
            <p:cNvSpPr/>
            <p:nvPr/>
          </p:nvSpPr>
          <p:spPr>
            <a:xfrm>
              <a:off x="9207500" y="4914900"/>
              <a:ext cx="1187450" cy="347663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b="1" dirty="0">
                  <a:solidFill>
                    <a:schemeClr val="bg2"/>
                  </a:solidFill>
                </a:rPr>
                <a:t>Ready!!!</a:t>
              </a:r>
            </a:p>
          </p:txBody>
        </p:sp>
        <p:sp>
          <p:nvSpPr>
            <p:cNvPr id="318" name="모서리가 둥근 직사각형 317"/>
            <p:cNvSpPr/>
            <p:nvPr/>
          </p:nvSpPr>
          <p:spPr>
            <a:xfrm>
              <a:off x="11307763" y="5335588"/>
              <a:ext cx="482600" cy="15875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/>
                <a:t>도움말</a:t>
              </a:r>
            </a:p>
          </p:txBody>
        </p:sp>
        <p:sp>
          <p:nvSpPr>
            <p:cNvPr id="319" name="타원 318"/>
            <p:cNvSpPr/>
            <p:nvPr/>
          </p:nvSpPr>
          <p:spPr>
            <a:xfrm>
              <a:off x="9017000" y="3929063"/>
              <a:ext cx="136525" cy="136525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320" name="오른쪽 화살표 319"/>
            <p:cNvSpPr/>
            <p:nvPr/>
          </p:nvSpPr>
          <p:spPr>
            <a:xfrm flipH="1">
              <a:off x="9023350" y="3937000"/>
              <a:ext cx="112713" cy="103188"/>
            </a:xfrm>
            <a:prstGeom prst="right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321" name="직사각형 320"/>
            <p:cNvSpPr/>
            <p:nvPr/>
          </p:nvSpPr>
          <p:spPr>
            <a:xfrm>
              <a:off x="9190038" y="4192588"/>
              <a:ext cx="1227137" cy="920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6574" name="TextBox 321"/>
            <p:cNvSpPr txBox="1">
              <a:spLocks noChangeArrowheads="1"/>
            </p:cNvSpPr>
            <p:nvPr/>
          </p:nvSpPr>
          <p:spPr bwMode="auto">
            <a:xfrm>
              <a:off x="9083675" y="3848100"/>
              <a:ext cx="7620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latinLnBrk="1" hangingPunct="1"/>
              <a:r>
                <a:rPr lang="en-US" altLang="ko-KR" dirty="0"/>
                <a:t>1to50</a:t>
              </a:r>
              <a:endParaRPr lang="ko-KR" altLang="en-US" dirty="0"/>
            </a:p>
          </p:txBody>
        </p:sp>
        <p:sp>
          <p:nvSpPr>
            <p:cNvPr id="323" name="직사각형 322"/>
            <p:cNvSpPr/>
            <p:nvPr/>
          </p:nvSpPr>
          <p:spPr>
            <a:xfrm>
              <a:off x="10426700" y="4194175"/>
              <a:ext cx="1290638" cy="1085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/>
            </a:p>
          </p:txBody>
        </p:sp>
        <p:sp>
          <p:nvSpPr>
            <p:cNvPr id="324" name="직사각형 323"/>
            <p:cNvSpPr/>
            <p:nvPr/>
          </p:nvSpPr>
          <p:spPr>
            <a:xfrm>
              <a:off x="10423525" y="4195763"/>
              <a:ext cx="1289050" cy="941387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err="1">
                  <a:solidFill>
                    <a:schemeClr val="bg2"/>
                  </a:solidFill>
                </a:rPr>
                <a:t>지면백만원</a:t>
              </a:r>
              <a:r>
                <a:rPr lang="en-US" altLang="ko-KR" sz="700" dirty="0">
                  <a:solidFill>
                    <a:schemeClr val="bg2"/>
                  </a:solidFill>
                </a:rPr>
                <a:t>:</a:t>
              </a:r>
              <a:r>
                <a:rPr lang="ko-KR" altLang="en-US" sz="700" dirty="0" err="1">
                  <a:solidFill>
                    <a:schemeClr val="bg2"/>
                  </a:solidFill>
                </a:rPr>
                <a:t>덤비셈ㅋㅋ</a:t>
              </a:r>
              <a:endParaRPr lang="en-US" altLang="ko-KR" sz="700" dirty="0">
                <a:solidFill>
                  <a:schemeClr val="bg2"/>
                </a:solidFill>
              </a:endParaRPr>
            </a:p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err="1">
                  <a:solidFill>
                    <a:schemeClr val="bg2"/>
                  </a:solidFill>
                </a:rPr>
                <a:t>마음만은현질</a:t>
              </a:r>
              <a:r>
                <a:rPr lang="en-US" altLang="ko-KR" sz="700" dirty="0">
                  <a:solidFill>
                    <a:schemeClr val="bg2"/>
                  </a:solidFill>
                </a:rPr>
                <a:t>:…??</a:t>
              </a:r>
            </a:p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325" name="직사각형 324"/>
            <p:cNvSpPr/>
            <p:nvPr/>
          </p:nvSpPr>
          <p:spPr>
            <a:xfrm>
              <a:off x="10418763" y="5116513"/>
              <a:ext cx="1293812" cy="17145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326" name="직사각형 325"/>
            <p:cNvSpPr/>
            <p:nvPr/>
          </p:nvSpPr>
          <p:spPr>
            <a:xfrm>
              <a:off x="11341100" y="5113338"/>
              <a:ext cx="376238" cy="17621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>
                  <a:solidFill>
                    <a:schemeClr val="bg2"/>
                  </a:solidFill>
                </a:rPr>
                <a:t>입력</a:t>
              </a:r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9197975" y="4194175"/>
              <a:ext cx="608013" cy="73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/>
                <a:t>Player1</a:t>
              </a:r>
              <a:endParaRPr lang="ko-KR" altLang="en-US" sz="700" dirty="0"/>
            </a:p>
          </p:txBody>
        </p:sp>
        <p:sp>
          <p:nvSpPr>
            <p:cNvPr id="337" name="직사각형 336"/>
            <p:cNvSpPr/>
            <p:nvPr/>
          </p:nvSpPr>
          <p:spPr>
            <a:xfrm>
              <a:off x="9810750" y="4198938"/>
              <a:ext cx="601663" cy="68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/>
                <a:t>Player2</a:t>
              </a:r>
              <a:endParaRPr lang="ko-KR" altLang="en-US" sz="700" dirty="0"/>
            </a:p>
          </p:txBody>
        </p:sp>
        <p:sp>
          <p:nvSpPr>
            <p:cNvPr id="340" name="직사각형 339"/>
            <p:cNvSpPr/>
            <p:nvPr/>
          </p:nvSpPr>
          <p:spPr>
            <a:xfrm>
              <a:off x="9193213" y="4284663"/>
              <a:ext cx="612775" cy="180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dist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500" dirty="0" err="1"/>
                <a:t>마음만은현질</a:t>
              </a:r>
              <a:endParaRPr lang="ko-KR" altLang="en-US" sz="500" dirty="0"/>
            </a:p>
          </p:txBody>
        </p:sp>
        <p:sp>
          <p:nvSpPr>
            <p:cNvPr id="341" name="직사각형 340"/>
            <p:cNvSpPr/>
            <p:nvPr/>
          </p:nvSpPr>
          <p:spPr>
            <a:xfrm>
              <a:off x="9805988" y="4284663"/>
              <a:ext cx="604837" cy="180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500" dirty="0" err="1"/>
                <a:t>지면백만원</a:t>
              </a:r>
              <a:endParaRPr lang="ko-KR" altLang="en-US" sz="500" dirty="0"/>
            </a:p>
          </p:txBody>
        </p:sp>
        <p:sp>
          <p:nvSpPr>
            <p:cNvPr id="345" name="직사각형 344"/>
            <p:cNvSpPr/>
            <p:nvPr/>
          </p:nvSpPr>
          <p:spPr>
            <a:xfrm>
              <a:off x="9193213" y="4470400"/>
              <a:ext cx="612775" cy="180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/>
                <a:t>19</a:t>
              </a:r>
              <a:endParaRPr lang="ko-KR" altLang="en-US" sz="700" dirty="0"/>
            </a:p>
          </p:txBody>
        </p:sp>
        <p:sp>
          <p:nvSpPr>
            <p:cNvPr id="346" name="직사각형 345"/>
            <p:cNvSpPr/>
            <p:nvPr/>
          </p:nvSpPr>
          <p:spPr>
            <a:xfrm>
              <a:off x="9807575" y="4470400"/>
              <a:ext cx="608013" cy="180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/>
                <a:t>15</a:t>
              </a:r>
              <a:endParaRPr lang="ko-KR" altLang="en-US" sz="700" dirty="0"/>
            </a:p>
          </p:txBody>
        </p:sp>
        <p:sp>
          <p:nvSpPr>
            <p:cNvPr id="349" name="직사각형 348"/>
            <p:cNvSpPr/>
            <p:nvPr/>
          </p:nvSpPr>
          <p:spPr>
            <a:xfrm>
              <a:off x="9193213" y="4656138"/>
              <a:ext cx="612775" cy="230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</a:rPr>
                <a:t>방장</a:t>
              </a:r>
              <a:r>
                <a:rPr lang="en-US" altLang="ko-KR" sz="700" b="1" dirty="0">
                  <a:solidFill>
                    <a:schemeClr val="bg2">
                      <a:lumMod val="50000"/>
                    </a:schemeClr>
                  </a:solidFill>
                </a:rPr>
                <a:t>!</a:t>
              </a:r>
              <a:endParaRPr lang="ko-KR" altLang="en-US" sz="7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50" name="직사각형 349"/>
            <p:cNvSpPr/>
            <p:nvPr/>
          </p:nvSpPr>
          <p:spPr>
            <a:xfrm>
              <a:off x="9807575" y="4656138"/>
              <a:ext cx="608013" cy="230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700" dirty="0"/>
            </a:p>
          </p:txBody>
        </p:sp>
      </p:grpSp>
      <p:sp>
        <p:nvSpPr>
          <p:cNvPr id="16588" name="제목 1"/>
          <p:cNvSpPr txBox="1">
            <a:spLocks/>
          </p:cNvSpPr>
          <p:nvPr/>
        </p:nvSpPr>
        <p:spPr bwMode="auto">
          <a:xfrm>
            <a:off x="388938" y="530225"/>
            <a:ext cx="70786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pPr eaLnBrk="1" latinLnBrk="1" hangingPunct="1"/>
            <a:r>
              <a:rPr lang="en-US" altLang="ko-KR" sz="4000" dirty="0">
                <a:latin typeface="Courier New" pitchFamily="49" charset="0"/>
                <a:ea typeface="HY견고딕" pitchFamily="18" charset="-127"/>
                <a:cs typeface="Courier New" pitchFamily="49" charset="0"/>
              </a:rPr>
              <a:t>2.Project UI </a:t>
            </a:r>
            <a:r>
              <a:rPr lang="en-US" altLang="ko-KR" sz="4000" dirty="0"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: </a:t>
            </a:r>
            <a:r>
              <a:rPr lang="en-US" altLang="ko-KR" sz="4000" b="1" dirty="0">
                <a:latin typeface="Courier New" pitchFamily="49" charset="0"/>
                <a:ea typeface="HY견고딕" pitchFamily="18" charset="-127"/>
                <a:cs typeface="Courier New" pitchFamily="49" charset="0"/>
              </a:rPr>
              <a:t>Lobby</a:t>
            </a:r>
            <a:endParaRPr lang="ko-KR" altLang="en-US" sz="4000" b="1" dirty="0">
              <a:latin typeface="Courier New" pitchFamily="49" charset="0"/>
              <a:ea typeface="HY견고딕" pitchFamily="18" charset="-127"/>
              <a:cs typeface="Courier New" pitchFamily="49" charset="0"/>
            </a:endParaRPr>
          </a:p>
        </p:txBody>
      </p:sp>
      <p:grpSp>
        <p:nvGrpSpPr>
          <p:cNvPr id="230" name="그룹 229"/>
          <p:cNvGrpSpPr/>
          <p:nvPr/>
        </p:nvGrpSpPr>
        <p:grpSpPr>
          <a:xfrm>
            <a:off x="361950" y="1393825"/>
            <a:ext cx="1714500" cy="711200"/>
            <a:chOff x="361950" y="1393825"/>
            <a:chExt cx="1714500" cy="711200"/>
          </a:xfrm>
        </p:grpSpPr>
        <p:grpSp>
          <p:nvGrpSpPr>
            <p:cNvPr id="16405" name="그룹 44"/>
            <p:cNvGrpSpPr>
              <a:grpSpLocks/>
            </p:cNvGrpSpPr>
            <p:nvPr/>
          </p:nvGrpSpPr>
          <p:grpSpPr bwMode="auto">
            <a:xfrm>
              <a:off x="361950" y="1393825"/>
              <a:ext cx="1714500" cy="711200"/>
              <a:chOff x="7590971" y="1582057"/>
              <a:chExt cx="5283199" cy="2554515"/>
            </a:xfrm>
          </p:grpSpPr>
          <p:sp>
            <p:nvSpPr>
              <p:cNvPr id="89" name="포인트가 16개인 별 88"/>
              <p:cNvSpPr/>
              <p:nvPr/>
            </p:nvSpPr>
            <p:spPr>
              <a:xfrm>
                <a:off x="7590971" y="1787331"/>
                <a:ext cx="5038606" cy="2349241"/>
              </a:xfrm>
              <a:prstGeom prst="star16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  <p:sp>
            <p:nvSpPr>
              <p:cNvPr id="92" name="포인트가 16개인 별 91"/>
              <p:cNvSpPr/>
              <p:nvPr/>
            </p:nvSpPr>
            <p:spPr>
              <a:xfrm>
                <a:off x="7835564" y="1582057"/>
                <a:ext cx="5038606" cy="2349241"/>
              </a:xfrm>
              <a:prstGeom prst="star16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dirty="0"/>
              </a:p>
            </p:txBody>
          </p:sp>
        </p:grpSp>
        <p:sp>
          <p:nvSpPr>
            <p:cNvPr id="16407" name="TextBox 92"/>
            <p:cNvSpPr txBox="1">
              <a:spLocks noChangeArrowheads="1"/>
            </p:cNvSpPr>
            <p:nvPr/>
          </p:nvSpPr>
          <p:spPr bwMode="auto">
            <a:xfrm>
              <a:off x="415925" y="1552575"/>
              <a:ext cx="15954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ko-KR" altLang="en-US"/>
                <a:t>로그인 성공</a:t>
              </a:r>
              <a:r>
                <a:rPr lang="en-US" altLang="ko-KR"/>
                <a:t>!!!</a:t>
              </a:r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144" grpId="0" animBg="1"/>
      <p:bldP spid="183" grpId="0" animBg="1"/>
      <p:bldP spid="184" grpId="0" animBg="1"/>
      <p:bldP spid="270" grpId="0" animBg="1"/>
      <p:bldP spid="271" grpId="0" animBg="1"/>
      <p:bldP spid="272" grpId="0" animBg="1"/>
      <p:bldP spid="165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그룹 10"/>
          <p:cNvGrpSpPr>
            <a:grpSpLocks/>
          </p:cNvGrpSpPr>
          <p:nvPr/>
        </p:nvGrpSpPr>
        <p:grpSpPr bwMode="auto">
          <a:xfrm>
            <a:off x="349250" y="1249363"/>
            <a:ext cx="11569700" cy="5080000"/>
            <a:chOff x="347269" y="1321636"/>
            <a:chExt cx="11844731" cy="5348987"/>
          </a:xfrm>
        </p:grpSpPr>
        <p:sp>
          <p:nvSpPr>
            <p:cNvPr id="13" name="모서리가 둥근 직사각형 12"/>
            <p:cNvSpPr/>
            <p:nvPr/>
          </p:nvSpPr>
          <p:spPr>
            <a:xfrm flipH="1">
              <a:off x="347269" y="1321636"/>
              <a:ext cx="11583068" cy="5079866"/>
            </a:xfrm>
            <a:prstGeom prst="roundRect">
              <a:avLst/>
            </a:prstGeom>
            <a:solidFill>
              <a:schemeClr val="bg2">
                <a:lumMod val="60000"/>
                <a:lumOff val="40000"/>
                <a:alpha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 flipH="1">
              <a:off x="608933" y="1652605"/>
              <a:ext cx="11583067" cy="5018018"/>
            </a:xfrm>
            <a:prstGeom prst="roundRect">
              <a:avLst/>
            </a:prstGeom>
            <a:solidFill>
              <a:schemeClr val="bg2">
                <a:lumMod val="60000"/>
                <a:lumOff val="40000"/>
                <a:alpha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/>
            </a:p>
          </p:txBody>
        </p:sp>
      </p:grpSp>
      <p:grpSp>
        <p:nvGrpSpPr>
          <p:cNvPr id="76" name="그룹 4"/>
          <p:cNvGrpSpPr/>
          <p:nvPr/>
        </p:nvGrpSpPr>
        <p:grpSpPr>
          <a:xfrm>
            <a:off x="419730" y="284814"/>
            <a:ext cx="9084033" cy="899409"/>
            <a:chOff x="6565699" y="629588"/>
            <a:chExt cx="4811826" cy="5201585"/>
          </a:xfrm>
          <a:solidFill>
            <a:schemeClr val="bg2">
              <a:lumMod val="60000"/>
              <a:lumOff val="40000"/>
              <a:alpha val="25000"/>
            </a:schemeClr>
          </a:solidFill>
        </p:grpSpPr>
        <p:sp>
          <p:nvSpPr>
            <p:cNvPr id="93" name="모서리가 둥근 직사각형 92"/>
            <p:cNvSpPr/>
            <p:nvPr/>
          </p:nvSpPr>
          <p:spPr>
            <a:xfrm>
              <a:off x="7180289" y="629588"/>
              <a:ext cx="4197236" cy="4527028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565699" y="1304145"/>
              <a:ext cx="4197236" cy="4527028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grpSp>
        <p:nvGrpSpPr>
          <p:cNvPr id="18437" name="그룹 44"/>
          <p:cNvGrpSpPr>
            <a:grpSpLocks/>
          </p:cNvGrpSpPr>
          <p:nvPr/>
        </p:nvGrpSpPr>
        <p:grpSpPr bwMode="auto">
          <a:xfrm>
            <a:off x="1843314" y="3629252"/>
            <a:ext cx="6748690" cy="2605087"/>
            <a:chOff x="7590971" y="1582057"/>
            <a:chExt cx="5283199" cy="2554515"/>
          </a:xfrm>
        </p:grpSpPr>
        <p:sp>
          <p:nvSpPr>
            <p:cNvPr id="43" name="포인트가 16개인 별 42"/>
            <p:cNvSpPr/>
            <p:nvPr/>
          </p:nvSpPr>
          <p:spPr>
            <a:xfrm>
              <a:off x="7590971" y="1785982"/>
              <a:ext cx="5036925" cy="2350590"/>
            </a:xfrm>
            <a:prstGeom prst="star16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44" name="포인트가 16개인 별 43"/>
            <p:cNvSpPr/>
            <p:nvPr/>
          </p:nvSpPr>
          <p:spPr>
            <a:xfrm>
              <a:off x="7837246" y="1582057"/>
              <a:ext cx="5036924" cy="2350590"/>
            </a:xfrm>
            <a:prstGeom prst="star16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3500" dirty="0"/>
                <a:t>이후 구성은 </a:t>
              </a:r>
              <a:r>
                <a:rPr lang="en-US" altLang="ko-KR" sz="3500" dirty="0"/>
                <a:t>Lobby</a:t>
              </a:r>
              <a:r>
                <a:rPr lang="ko-KR" altLang="en-US" sz="3500" dirty="0"/>
                <a:t>의 구성에 따라 돌아감</a:t>
              </a:r>
              <a:r>
                <a:rPr lang="en-US" altLang="ko-KR" sz="3500" dirty="0"/>
                <a:t>!!!</a:t>
              </a:r>
              <a:endParaRPr lang="ko-KR" altLang="en-US" sz="3500" dirty="0"/>
            </a:p>
          </p:txBody>
        </p:sp>
      </p:grpSp>
      <p:sp>
        <p:nvSpPr>
          <p:cNvPr id="183" name="오른쪽 화살표 182"/>
          <p:cNvSpPr/>
          <p:nvPr/>
        </p:nvSpPr>
        <p:spPr>
          <a:xfrm>
            <a:off x="447675" y="2351088"/>
            <a:ext cx="339725" cy="509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84" name="오른쪽 화살표 183"/>
          <p:cNvSpPr/>
          <p:nvPr/>
        </p:nvSpPr>
        <p:spPr>
          <a:xfrm>
            <a:off x="3622675" y="2363788"/>
            <a:ext cx="949325" cy="509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69" name="오른쪽 화살표 268"/>
          <p:cNvSpPr/>
          <p:nvPr/>
        </p:nvSpPr>
        <p:spPr>
          <a:xfrm>
            <a:off x="7696200" y="2363788"/>
            <a:ext cx="596900" cy="509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72" name="모서리가 둥근 직사각형 271"/>
          <p:cNvSpPr/>
          <p:nvPr/>
        </p:nvSpPr>
        <p:spPr>
          <a:xfrm>
            <a:off x="5184775" y="1346200"/>
            <a:ext cx="2003425" cy="349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/>
              <a:t>게임 중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97" name="그룹 96"/>
          <p:cNvGrpSpPr/>
          <p:nvPr/>
        </p:nvGrpSpPr>
        <p:grpSpPr>
          <a:xfrm>
            <a:off x="649288" y="1782763"/>
            <a:ext cx="2938462" cy="1677987"/>
            <a:chOff x="649288" y="1782763"/>
            <a:chExt cx="2938462" cy="1677987"/>
          </a:xfrm>
        </p:grpSpPr>
        <p:sp>
          <p:nvSpPr>
            <p:cNvPr id="114" name="직사각형 113"/>
            <p:cNvSpPr/>
            <p:nvPr/>
          </p:nvSpPr>
          <p:spPr>
            <a:xfrm>
              <a:off x="649288" y="1782763"/>
              <a:ext cx="2938462" cy="16779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 dirty="0"/>
            </a:p>
          </p:txBody>
        </p:sp>
        <p:sp>
          <p:nvSpPr>
            <p:cNvPr id="18441" name="TextBox 114"/>
            <p:cNvSpPr txBox="1">
              <a:spLocks noChangeArrowheads="1"/>
            </p:cNvSpPr>
            <p:nvPr/>
          </p:nvSpPr>
          <p:spPr bwMode="auto">
            <a:xfrm>
              <a:off x="1495425" y="2960688"/>
              <a:ext cx="123507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en-US" altLang="ko-KR" dirty="0"/>
                <a:t>Loading…</a:t>
              </a:r>
              <a:endParaRPr lang="ko-KR" altLang="en-US" dirty="0"/>
            </a:p>
          </p:txBody>
        </p:sp>
        <p:pic>
          <p:nvPicPr>
            <p:cNvPr id="18453" name="Picture 2" descr="https://s-media-cache-ak0.pinimg.com/236x/1f/ea/7d/1fea7d0ad794bbce350c90f95a854ece.jp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22425" y="2133600"/>
              <a:ext cx="850900" cy="847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0" name="그룹 99"/>
          <p:cNvGrpSpPr/>
          <p:nvPr/>
        </p:nvGrpSpPr>
        <p:grpSpPr>
          <a:xfrm>
            <a:off x="8408080" y="1331006"/>
            <a:ext cx="2936875" cy="2127250"/>
            <a:chOff x="8364538" y="3725863"/>
            <a:chExt cx="2936875" cy="2127250"/>
          </a:xfrm>
        </p:grpSpPr>
        <p:sp>
          <p:nvSpPr>
            <p:cNvPr id="72" name="직사각형 71"/>
            <p:cNvSpPr/>
            <p:nvPr/>
          </p:nvSpPr>
          <p:spPr>
            <a:xfrm>
              <a:off x="8364538" y="4173538"/>
              <a:ext cx="2936875" cy="1679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 dirty="0"/>
            </a:p>
          </p:txBody>
        </p:sp>
        <p:sp>
          <p:nvSpPr>
            <p:cNvPr id="18516" name="TextBox 72"/>
            <p:cNvSpPr txBox="1">
              <a:spLocks noChangeArrowheads="1"/>
            </p:cNvSpPr>
            <p:nvPr/>
          </p:nvSpPr>
          <p:spPr bwMode="auto">
            <a:xfrm>
              <a:off x="9194800" y="4205288"/>
              <a:ext cx="1204913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latinLnBrk="1" hangingPunct="1"/>
              <a:r>
                <a:rPr lang="ko-KR" altLang="en-US" sz="1500" dirty="0"/>
                <a:t>게임결과</a:t>
              </a: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0483850" y="4510088"/>
              <a:ext cx="715963" cy="1092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513888" y="5514975"/>
              <a:ext cx="677862" cy="198438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solidFill>
                    <a:schemeClr val="tx1"/>
                  </a:solidFill>
                </a:rPr>
                <a:t>게임종료</a:t>
              </a:r>
              <a:endParaRPr lang="en-US" altLang="ko-KR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8519" name="TextBox 75"/>
            <p:cNvSpPr txBox="1">
              <a:spLocks noChangeArrowheads="1"/>
            </p:cNvSpPr>
            <p:nvPr/>
          </p:nvSpPr>
          <p:spPr bwMode="auto">
            <a:xfrm>
              <a:off x="8512175" y="4159250"/>
              <a:ext cx="7620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latinLnBrk="1" hangingPunct="1"/>
              <a:r>
                <a:rPr lang="en-US" altLang="ko-KR"/>
                <a:t>1to50</a:t>
              </a:r>
              <a:endParaRPr lang="ko-KR" altLang="en-US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8661400" y="3725863"/>
              <a:ext cx="2427288" cy="3667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/>
                <a:t>게임 끝남</a:t>
              </a:r>
              <a:r>
                <a:rPr lang="en-US" altLang="ko-KR" dirty="0"/>
                <a:t>(</a:t>
              </a:r>
              <a:r>
                <a:rPr lang="ko-KR" altLang="en-US" dirty="0" err="1"/>
                <a:t>대전방</a:t>
              </a:r>
              <a:r>
                <a:rPr lang="en-US" altLang="ko-KR" dirty="0"/>
                <a:t>)!!!</a:t>
              </a:r>
              <a:endParaRPr lang="ko-KR" altLang="en-US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0485438" y="4519613"/>
              <a:ext cx="717550" cy="68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/>
                <a:t>Player2</a:t>
              </a:r>
              <a:endParaRPr lang="ko-KR" altLang="en-US" sz="700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0488613" y="4606925"/>
              <a:ext cx="712787" cy="180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500" dirty="0" err="1"/>
                <a:t>지면백만원</a:t>
              </a:r>
              <a:endParaRPr lang="ko-KR" altLang="en-US" sz="500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0483850" y="4792663"/>
              <a:ext cx="715963" cy="180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/>
                <a:t>37</a:t>
              </a:r>
              <a:endParaRPr lang="ko-KR" altLang="en-US" sz="700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0493375" y="4965700"/>
              <a:ext cx="708025" cy="652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500" b="1" dirty="0">
                  <a:solidFill>
                    <a:schemeClr val="bg2">
                      <a:lumMod val="50000"/>
                    </a:schemeClr>
                  </a:solidFill>
                  <a:ea typeface="(환)돋움중둥근체" pitchFamily="18" charset="-127"/>
                </a:rPr>
                <a:t>패배</a:t>
              </a:r>
              <a:r>
                <a:rPr lang="en-US" altLang="ko-KR" sz="1500" b="1" dirty="0">
                  <a:solidFill>
                    <a:schemeClr val="bg2">
                      <a:lumMod val="50000"/>
                    </a:schemeClr>
                  </a:solidFill>
                  <a:ea typeface="(환)돋움중둥근체" pitchFamily="18" charset="-127"/>
                </a:rPr>
                <a:t>!</a:t>
              </a:r>
              <a:endParaRPr lang="ko-KR" altLang="en-US" sz="1500" b="1" dirty="0">
                <a:solidFill>
                  <a:schemeClr val="bg2">
                    <a:lumMod val="50000"/>
                  </a:schemeClr>
                </a:solidFill>
                <a:ea typeface="(환)돋움중둥근체" pitchFamily="18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497888" y="4510088"/>
              <a:ext cx="715962" cy="1092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8499475" y="4519613"/>
              <a:ext cx="717550" cy="68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/>
                <a:t>Player1</a:t>
              </a:r>
              <a:endParaRPr lang="ko-KR" altLang="en-US" sz="700" dirty="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8501063" y="4606925"/>
              <a:ext cx="714375" cy="180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dist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500" dirty="0" err="1"/>
                <a:t>마음만은현질</a:t>
              </a:r>
              <a:endParaRPr lang="ko-KR" altLang="en-US" sz="500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8497888" y="4792663"/>
              <a:ext cx="714375" cy="180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/>
                <a:t>50</a:t>
              </a:r>
              <a:endParaRPr lang="ko-KR" altLang="en-US" sz="700" dirty="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8507413" y="4965700"/>
              <a:ext cx="708025" cy="652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500" b="1" dirty="0">
                  <a:solidFill>
                    <a:schemeClr val="bg2">
                      <a:lumMod val="50000"/>
                    </a:schemeClr>
                  </a:solidFill>
                  <a:ea typeface="(환)돋움중둥근체" pitchFamily="18" charset="-127"/>
                </a:rPr>
                <a:t>승리</a:t>
              </a:r>
              <a:r>
                <a:rPr lang="en-US" altLang="ko-KR" sz="1500" b="1" dirty="0">
                  <a:solidFill>
                    <a:schemeClr val="bg2">
                      <a:lumMod val="50000"/>
                    </a:schemeClr>
                  </a:solidFill>
                  <a:ea typeface="(환)돋움중둥근체" pitchFamily="18" charset="-127"/>
                </a:rPr>
                <a:t>!</a:t>
              </a:r>
              <a:endParaRPr lang="ko-KR" altLang="en-US" sz="1500" b="1" dirty="0">
                <a:solidFill>
                  <a:schemeClr val="bg2">
                    <a:lumMod val="50000"/>
                  </a:schemeClr>
                </a:solidFill>
                <a:ea typeface="(환)돋움중둥근체" pitchFamily="18" charset="-127"/>
              </a:endParaRPr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9256713" y="4572000"/>
              <a:ext cx="1187450" cy="347663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solidFill>
                    <a:schemeClr val="bg2"/>
                  </a:solidFill>
                </a:rPr>
                <a:t>나가기</a:t>
              </a:r>
              <a:endParaRPr lang="en-US" altLang="ko-KR" sz="700" b="1" dirty="0">
                <a:solidFill>
                  <a:schemeClr val="bg2"/>
                </a:solidFill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9256713" y="5029200"/>
              <a:ext cx="1187450" cy="34766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solidFill>
                    <a:schemeClr val="bg2"/>
                  </a:solidFill>
                </a:rPr>
                <a:t>돌아가기</a:t>
              </a:r>
              <a:endParaRPr lang="en-US" altLang="ko-KR" sz="7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90" name="오른쪽 화살표 89"/>
          <p:cNvSpPr/>
          <p:nvPr/>
        </p:nvSpPr>
        <p:spPr>
          <a:xfrm rot="8065365">
            <a:off x="8592456" y="4116162"/>
            <a:ext cx="1541462" cy="509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8534" name="제목 1"/>
          <p:cNvSpPr>
            <a:spLocks noGrp="1"/>
          </p:cNvSpPr>
          <p:nvPr>
            <p:ph type="title"/>
          </p:nvPr>
        </p:nvSpPr>
        <p:spPr>
          <a:xfrm>
            <a:off x="388938" y="530225"/>
            <a:ext cx="7466012" cy="504825"/>
          </a:xfrm>
        </p:spPr>
        <p:txBody>
          <a:bodyPr/>
          <a:lstStyle/>
          <a:p>
            <a:r>
              <a:rPr lang="en-US" altLang="ko-KR" sz="4000" dirty="0" smtClean="0">
                <a:latin typeface="Courier New" pitchFamily="49" charset="0"/>
                <a:cs typeface="Courier New" pitchFamily="49" charset="0"/>
              </a:rPr>
              <a:t>2.Project UI : </a:t>
            </a:r>
            <a:r>
              <a:rPr lang="en-US" altLang="ko-KR" sz="4000" b="1" dirty="0" smtClean="0">
                <a:latin typeface="Courier New" pitchFamily="49" charset="0"/>
                <a:cs typeface="Courier New" pitchFamily="49" charset="0"/>
              </a:rPr>
              <a:t>Game Play</a:t>
            </a:r>
            <a:endParaRPr lang="ko-KR" altLang="en-US" sz="4000" b="1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361950" y="1393825"/>
            <a:ext cx="1714500" cy="711200"/>
            <a:chOff x="361950" y="1393825"/>
            <a:chExt cx="1714500" cy="711200"/>
          </a:xfrm>
        </p:grpSpPr>
        <p:grpSp>
          <p:nvGrpSpPr>
            <p:cNvPr id="18440" name="그룹 44"/>
            <p:cNvGrpSpPr>
              <a:grpSpLocks/>
            </p:cNvGrpSpPr>
            <p:nvPr/>
          </p:nvGrpSpPr>
          <p:grpSpPr bwMode="auto">
            <a:xfrm>
              <a:off x="361950" y="1393825"/>
              <a:ext cx="1714500" cy="711200"/>
              <a:chOff x="7590971" y="1582057"/>
              <a:chExt cx="5283199" cy="2554515"/>
            </a:xfrm>
          </p:grpSpPr>
          <p:sp>
            <p:nvSpPr>
              <p:cNvPr id="89" name="포인트가 16개인 별 88"/>
              <p:cNvSpPr/>
              <p:nvPr/>
            </p:nvSpPr>
            <p:spPr>
              <a:xfrm>
                <a:off x="7590971" y="1787331"/>
                <a:ext cx="5038606" cy="2349241"/>
              </a:xfrm>
              <a:prstGeom prst="star16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  <p:sp>
            <p:nvSpPr>
              <p:cNvPr id="92" name="포인트가 16개인 별 91"/>
              <p:cNvSpPr/>
              <p:nvPr/>
            </p:nvSpPr>
            <p:spPr>
              <a:xfrm>
                <a:off x="7835564" y="1582057"/>
                <a:ext cx="5038606" cy="2349241"/>
              </a:xfrm>
              <a:prstGeom prst="star16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dirty="0"/>
              </a:p>
            </p:txBody>
          </p:sp>
        </p:grpSp>
        <p:sp>
          <p:nvSpPr>
            <p:cNvPr id="18442" name="TextBox 92"/>
            <p:cNvSpPr txBox="1">
              <a:spLocks noChangeArrowheads="1"/>
            </p:cNvSpPr>
            <p:nvPr/>
          </p:nvSpPr>
          <p:spPr bwMode="auto">
            <a:xfrm>
              <a:off x="565150" y="1552575"/>
              <a:ext cx="13652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latinLnBrk="1" hangingPunct="1"/>
              <a:r>
                <a:rPr lang="ko-KR" altLang="en-US" dirty="0" err="1"/>
                <a:t>매칭</a:t>
              </a:r>
              <a:r>
                <a:rPr lang="ko-KR" altLang="en-US" dirty="0"/>
                <a:t> 성공</a:t>
              </a:r>
              <a:r>
                <a:rPr lang="en-US" altLang="ko-KR" dirty="0"/>
                <a:t>!!!</a:t>
              </a:r>
              <a:endParaRPr lang="ko-KR" altLang="en-US" dirty="0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4703763" y="1768475"/>
            <a:ext cx="2938462" cy="1695450"/>
            <a:chOff x="4703763" y="1768475"/>
            <a:chExt cx="2938462" cy="1695450"/>
          </a:xfrm>
        </p:grpSpPr>
        <p:sp>
          <p:nvSpPr>
            <p:cNvPr id="95" name="직사각형 94"/>
            <p:cNvSpPr/>
            <p:nvPr/>
          </p:nvSpPr>
          <p:spPr>
            <a:xfrm>
              <a:off x="4703763" y="1784350"/>
              <a:ext cx="2938462" cy="1679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 dirty="0"/>
            </a:p>
          </p:txBody>
        </p:sp>
        <p:cxnSp>
          <p:nvCxnSpPr>
            <p:cNvPr id="104" name="직선 연결선 103"/>
            <p:cNvCxnSpPr/>
            <p:nvPr/>
          </p:nvCxnSpPr>
          <p:spPr>
            <a:xfrm flipV="1">
              <a:off x="7450138" y="1885950"/>
              <a:ext cx="85725" cy="85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43" name="TextBox 115"/>
            <p:cNvSpPr txBox="1">
              <a:spLocks noChangeArrowheads="1"/>
            </p:cNvSpPr>
            <p:nvPr/>
          </p:nvSpPr>
          <p:spPr bwMode="auto">
            <a:xfrm>
              <a:off x="4851400" y="1768475"/>
              <a:ext cx="7620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latinLnBrk="1" hangingPunct="1"/>
              <a:r>
                <a:rPr lang="en-US" altLang="ko-KR"/>
                <a:t>1to50</a:t>
              </a:r>
              <a:endParaRPr lang="ko-KR" altLang="en-US"/>
            </a:p>
          </p:txBody>
        </p:sp>
        <p:sp>
          <p:nvSpPr>
            <p:cNvPr id="223" name="모서리가 둥근 직사각형 222"/>
            <p:cNvSpPr/>
            <p:nvPr/>
          </p:nvSpPr>
          <p:spPr>
            <a:xfrm>
              <a:off x="5359400" y="2120900"/>
              <a:ext cx="1651000" cy="10795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5534025" y="2176463"/>
              <a:ext cx="1289050" cy="941387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5845175" y="1958975"/>
              <a:ext cx="649288" cy="19685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b="1" dirty="0">
                  <a:solidFill>
                    <a:schemeClr val="bg2"/>
                  </a:solidFill>
                </a:rPr>
                <a:t>00:00:03</a:t>
              </a:r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4832350" y="2193925"/>
              <a:ext cx="608013" cy="73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/>
                <a:t>Player1</a:t>
              </a:r>
              <a:endParaRPr lang="ko-KR" altLang="en-US" sz="700" dirty="0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6950075" y="2189163"/>
              <a:ext cx="601663" cy="68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/>
                <a:t>Player2</a:t>
              </a:r>
              <a:endParaRPr lang="ko-KR" altLang="en-US" sz="700" dirty="0"/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4795838" y="2274888"/>
              <a:ext cx="644525" cy="269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dist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500" dirty="0" err="1"/>
                <a:t>마음만은현질</a:t>
              </a:r>
              <a:endParaRPr lang="ko-KR" altLang="en-US" sz="500" dirty="0"/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6948488" y="2259013"/>
              <a:ext cx="650875" cy="285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500" dirty="0" err="1"/>
                <a:t>지면백만원</a:t>
              </a:r>
              <a:endParaRPr lang="ko-KR" altLang="en-US" sz="500" dirty="0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4910138" y="2535238"/>
              <a:ext cx="457200" cy="573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/>
                <a:t>21</a:t>
              </a:r>
              <a:endParaRPr lang="ko-KR" altLang="en-US" sz="700" dirty="0"/>
            </a:p>
          </p:txBody>
        </p:sp>
        <p:sp>
          <p:nvSpPr>
            <p:cNvPr id="280" name="직사각형 279"/>
            <p:cNvSpPr/>
            <p:nvPr/>
          </p:nvSpPr>
          <p:spPr>
            <a:xfrm>
              <a:off x="7013575" y="2543175"/>
              <a:ext cx="495300" cy="55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/>
                <a:t>7</a:t>
              </a:r>
              <a:endParaRPr lang="ko-KR" altLang="en-US" sz="700" dirty="0"/>
            </a:p>
          </p:txBody>
        </p:sp>
        <p:sp>
          <p:nvSpPr>
            <p:cNvPr id="281" name="모서리가 둥근 직사각형 280"/>
            <p:cNvSpPr/>
            <p:nvPr/>
          </p:nvSpPr>
          <p:spPr>
            <a:xfrm>
              <a:off x="4860925" y="2998788"/>
              <a:ext cx="565150" cy="196850"/>
            </a:xfrm>
            <a:prstGeom prst="roundRect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solidFill>
                    <a:schemeClr val="tx1">
                      <a:lumMod val="85000"/>
                    </a:schemeClr>
                  </a:solidFill>
                </a:rPr>
                <a:t>포기하기</a:t>
              </a:r>
              <a:endParaRPr lang="en-US" altLang="ko-KR" sz="700" b="1" dirty="0">
                <a:solidFill>
                  <a:schemeClr val="tx1">
                    <a:lumMod val="85000"/>
                  </a:schemeClr>
                </a:solidFill>
              </a:endParaRPr>
            </a:p>
          </p:txBody>
        </p:sp>
        <p:sp>
          <p:nvSpPr>
            <p:cNvPr id="282" name="모서리가 둥근 직사각형 281"/>
            <p:cNvSpPr/>
            <p:nvPr/>
          </p:nvSpPr>
          <p:spPr>
            <a:xfrm>
              <a:off x="6978650" y="2998788"/>
              <a:ext cx="565150" cy="19685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solidFill>
                    <a:schemeClr val="tx1"/>
                  </a:solidFill>
                </a:rPr>
                <a:t>포기하기</a:t>
              </a:r>
              <a:endParaRPr lang="en-US" altLang="ko-KR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537881" y="2162629"/>
              <a:ext cx="1298348" cy="989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/>
      <p:bldP spid="184" grpId="0" animBg="1"/>
      <p:bldP spid="269" grpId="0" animBg="1"/>
      <p:bldP spid="272" grpId="0" animBg="1"/>
      <p:bldP spid="90" grpId="0" animBg="1"/>
      <p:bldP spid="185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377249" y="1306647"/>
            <a:ext cx="11569911" cy="5079164"/>
            <a:chOff x="347269" y="1321636"/>
            <a:chExt cx="11844731" cy="5348987"/>
          </a:xfrm>
        </p:grpSpPr>
        <p:sp>
          <p:nvSpPr>
            <p:cNvPr id="13" name="모서리가 둥근 직사각형 12"/>
            <p:cNvSpPr/>
            <p:nvPr/>
          </p:nvSpPr>
          <p:spPr>
            <a:xfrm flipH="1">
              <a:off x="347269" y="1321636"/>
              <a:ext cx="11582756" cy="5079164"/>
            </a:xfrm>
            <a:prstGeom prst="roundRect">
              <a:avLst/>
            </a:prstGeom>
            <a:solidFill>
              <a:schemeClr val="bg2">
                <a:lumMod val="60000"/>
                <a:lumOff val="40000"/>
                <a:alpha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 flipH="1">
              <a:off x="609244" y="1652478"/>
              <a:ext cx="11582756" cy="5018145"/>
            </a:xfrm>
            <a:prstGeom prst="roundRect">
              <a:avLst/>
            </a:prstGeom>
            <a:solidFill>
              <a:schemeClr val="bg2">
                <a:lumMod val="60000"/>
                <a:lumOff val="40000"/>
                <a:alpha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870862" y="2438404"/>
            <a:ext cx="2191657" cy="210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dirty="0" smtClean="0"/>
              <a:t>로그인</a:t>
            </a:r>
            <a:endParaRPr lang="ko-KR" altLang="en-US" sz="5000" dirty="0"/>
          </a:p>
        </p:txBody>
      </p:sp>
      <p:sp>
        <p:nvSpPr>
          <p:cNvPr id="12" name="직사각형 11"/>
          <p:cNvSpPr/>
          <p:nvPr/>
        </p:nvSpPr>
        <p:spPr>
          <a:xfrm>
            <a:off x="3904351" y="2438404"/>
            <a:ext cx="1524003" cy="210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dirty="0" smtClean="0"/>
              <a:t>로비</a:t>
            </a:r>
            <a:endParaRPr lang="ko-KR" altLang="en-US" sz="5000" dirty="0"/>
          </a:p>
        </p:txBody>
      </p:sp>
      <p:sp>
        <p:nvSpPr>
          <p:cNvPr id="14" name="직사각형 13"/>
          <p:cNvSpPr/>
          <p:nvPr/>
        </p:nvSpPr>
        <p:spPr>
          <a:xfrm>
            <a:off x="9289138" y="2438404"/>
            <a:ext cx="2191657" cy="210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dirty="0" smtClean="0"/>
              <a:t>게임</a:t>
            </a:r>
            <a:endParaRPr lang="ko-KR" altLang="en-US" sz="5000" dirty="0"/>
          </a:p>
        </p:txBody>
      </p:sp>
      <p:sp>
        <p:nvSpPr>
          <p:cNvPr id="16" name="오른쪽 화살표 15"/>
          <p:cNvSpPr/>
          <p:nvPr/>
        </p:nvSpPr>
        <p:spPr>
          <a:xfrm>
            <a:off x="3178636" y="3018972"/>
            <a:ext cx="624114" cy="870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943429" y="4746172"/>
            <a:ext cx="10522851" cy="1074056"/>
            <a:chOff x="1175657" y="4746172"/>
            <a:chExt cx="10029371" cy="1074056"/>
          </a:xfrm>
        </p:grpSpPr>
        <p:sp>
          <p:nvSpPr>
            <p:cNvPr id="17" name="오른쪽 화살표 16"/>
            <p:cNvSpPr/>
            <p:nvPr/>
          </p:nvSpPr>
          <p:spPr>
            <a:xfrm flipH="1">
              <a:off x="3497942" y="4746172"/>
              <a:ext cx="7707086" cy="3918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오른쪽 화살표 18"/>
            <p:cNvSpPr/>
            <p:nvPr/>
          </p:nvSpPr>
          <p:spPr>
            <a:xfrm flipH="1">
              <a:off x="1175657" y="5428343"/>
              <a:ext cx="10029371" cy="3918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014458" y="4644574"/>
            <a:ext cx="3563482" cy="1291756"/>
            <a:chOff x="4992888" y="4644574"/>
            <a:chExt cx="3396369" cy="129175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6357257" y="4644574"/>
              <a:ext cx="2032000" cy="5950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로그아웃</a:t>
              </a:r>
              <a:endParaRPr lang="ko-KR" altLang="en-US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4992888" y="5341246"/>
              <a:ext cx="2032000" cy="5950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게임종료</a:t>
              </a:r>
              <a:endParaRPr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634506" y="2569019"/>
            <a:ext cx="1640115" cy="1741716"/>
            <a:chOff x="6792686" y="2569019"/>
            <a:chExt cx="2090058" cy="1741716"/>
          </a:xfrm>
        </p:grpSpPr>
        <p:sp>
          <p:nvSpPr>
            <p:cNvPr id="21" name="오른쪽 화살표 20"/>
            <p:cNvSpPr/>
            <p:nvPr/>
          </p:nvSpPr>
          <p:spPr>
            <a:xfrm>
              <a:off x="6807200" y="3439878"/>
              <a:ext cx="2075544" cy="8708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오른쪽 화살표 21"/>
            <p:cNvSpPr/>
            <p:nvPr/>
          </p:nvSpPr>
          <p:spPr>
            <a:xfrm flipH="1">
              <a:off x="6792686" y="2569019"/>
              <a:ext cx="1973942" cy="8708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8127988" y="2322281"/>
            <a:ext cx="667657" cy="217714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흐름에 따른 반복</a:t>
            </a:r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367317" y="1407886"/>
            <a:ext cx="5457371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/>
              <a:t>게임 흐름</a:t>
            </a:r>
            <a:endParaRPr lang="ko-KR" altLang="en-US" sz="2500" dirty="0"/>
          </a:p>
        </p:txBody>
      </p:sp>
      <p:grpSp>
        <p:nvGrpSpPr>
          <p:cNvPr id="26" name="그룹 4"/>
          <p:cNvGrpSpPr/>
          <p:nvPr/>
        </p:nvGrpSpPr>
        <p:grpSpPr>
          <a:xfrm>
            <a:off x="419730" y="284814"/>
            <a:ext cx="9084033" cy="899409"/>
            <a:chOff x="6565699" y="629588"/>
            <a:chExt cx="4811826" cy="5201585"/>
          </a:xfrm>
          <a:solidFill>
            <a:schemeClr val="bg2">
              <a:lumMod val="60000"/>
              <a:lumOff val="40000"/>
              <a:alpha val="25000"/>
            </a:schemeClr>
          </a:solidFill>
        </p:grpSpPr>
        <p:sp>
          <p:nvSpPr>
            <p:cNvPr id="27" name="모서리가 둥근 직사각형 26"/>
            <p:cNvSpPr/>
            <p:nvPr/>
          </p:nvSpPr>
          <p:spPr>
            <a:xfrm>
              <a:off x="7180289" y="629588"/>
              <a:ext cx="4197236" cy="4527028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565699" y="1304145"/>
              <a:ext cx="4197236" cy="4527028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9" name="제목 1"/>
          <p:cNvSpPr txBox="1">
            <a:spLocks/>
          </p:cNvSpPr>
          <p:nvPr/>
        </p:nvSpPr>
        <p:spPr bwMode="auto">
          <a:xfrm>
            <a:off x="388938" y="530225"/>
            <a:ext cx="897991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2.Project UI : </a:t>
            </a: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Game</a:t>
            </a:r>
            <a:r>
              <a:rPr kumimoji="0" lang="en-US" altLang="ko-KR" sz="4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 Structure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008927" y="2438404"/>
            <a:ext cx="1524003" cy="210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 err="1" smtClean="0"/>
              <a:t>대전방</a:t>
            </a:r>
            <a:endParaRPr lang="ko-KR" altLang="en-US" sz="3500" dirty="0"/>
          </a:p>
        </p:txBody>
      </p:sp>
      <p:sp>
        <p:nvSpPr>
          <p:cNvPr id="33" name="오른쪽 화살표 32"/>
          <p:cNvSpPr/>
          <p:nvPr/>
        </p:nvSpPr>
        <p:spPr>
          <a:xfrm>
            <a:off x="5500922" y="3018972"/>
            <a:ext cx="406392" cy="870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0725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6" grpId="0" animBg="1"/>
      <p:bldP spid="23" grpId="0" animBg="1"/>
      <p:bldP spid="24" grpId="0" animBg="1"/>
      <p:bldP spid="29" grpId="0"/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377249" y="1306647"/>
            <a:ext cx="11569911" cy="5079164"/>
            <a:chOff x="347269" y="1321636"/>
            <a:chExt cx="11844731" cy="5348987"/>
          </a:xfrm>
        </p:grpSpPr>
        <p:sp>
          <p:nvSpPr>
            <p:cNvPr id="13" name="모서리가 둥근 직사각형 12"/>
            <p:cNvSpPr/>
            <p:nvPr/>
          </p:nvSpPr>
          <p:spPr>
            <a:xfrm flipH="1">
              <a:off x="347269" y="1321636"/>
              <a:ext cx="11582756" cy="5079164"/>
            </a:xfrm>
            <a:prstGeom prst="roundRect">
              <a:avLst/>
            </a:prstGeom>
            <a:solidFill>
              <a:schemeClr val="bg2">
                <a:lumMod val="60000"/>
                <a:lumOff val="40000"/>
                <a:alpha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 flipH="1">
              <a:off x="609244" y="1652478"/>
              <a:ext cx="11582756" cy="5018145"/>
            </a:xfrm>
            <a:prstGeom prst="roundRect">
              <a:avLst/>
            </a:prstGeom>
            <a:solidFill>
              <a:schemeClr val="bg2">
                <a:lumMod val="60000"/>
                <a:lumOff val="40000"/>
                <a:alpha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4"/>
          <p:cNvGrpSpPr/>
          <p:nvPr/>
        </p:nvGrpSpPr>
        <p:grpSpPr>
          <a:xfrm>
            <a:off x="419730" y="284814"/>
            <a:ext cx="9084033" cy="899409"/>
            <a:chOff x="6565699" y="629588"/>
            <a:chExt cx="4811826" cy="5201585"/>
          </a:xfrm>
          <a:solidFill>
            <a:schemeClr val="bg2">
              <a:lumMod val="60000"/>
              <a:lumOff val="40000"/>
              <a:alpha val="25000"/>
            </a:schemeClr>
          </a:solidFill>
        </p:grpSpPr>
        <p:sp>
          <p:nvSpPr>
            <p:cNvPr id="27" name="모서리가 둥근 직사각형 26"/>
            <p:cNvSpPr/>
            <p:nvPr/>
          </p:nvSpPr>
          <p:spPr>
            <a:xfrm>
              <a:off x="7180289" y="629588"/>
              <a:ext cx="4197236" cy="4527028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565699" y="1304145"/>
              <a:ext cx="4197236" cy="4527028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9" name="제목 1"/>
          <p:cNvSpPr txBox="1">
            <a:spLocks/>
          </p:cNvSpPr>
          <p:nvPr/>
        </p:nvSpPr>
        <p:spPr bwMode="auto">
          <a:xfrm>
            <a:off x="388938" y="530225"/>
            <a:ext cx="4923291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smtClean="0">
                <a:latin typeface="Courier New" pitchFamily="49" charset="0"/>
                <a:ea typeface="+mj-ea"/>
                <a:cs typeface="Courier New" pitchFamily="49" charset="0"/>
              </a:rPr>
              <a:t>3</a:t>
            </a: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.Project </a:t>
            </a: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순서도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653147" y="1640114"/>
            <a:ext cx="10769596" cy="4752645"/>
            <a:chOff x="653147" y="1640114"/>
            <a:chExt cx="10769596" cy="4752645"/>
          </a:xfrm>
        </p:grpSpPr>
        <p:sp>
          <p:nvSpPr>
            <p:cNvPr id="25" name="타원 24"/>
            <p:cNvSpPr/>
            <p:nvPr/>
          </p:nvSpPr>
          <p:spPr>
            <a:xfrm>
              <a:off x="653147" y="2002972"/>
              <a:ext cx="1117600" cy="711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Start</a:t>
              </a:r>
              <a:endParaRPr lang="ko-KR" altLang="en-US" dirty="0"/>
            </a:p>
          </p:txBody>
        </p:sp>
        <p:cxnSp>
          <p:nvCxnSpPr>
            <p:cNvPr id="30" name="꺾인 연결선 29"/>
            <p:cNvCxnSpPr>
              <a:endCxn id="32" idx="1"/>
            </p:cNvCxnSpPr>
            <p:nvPr/>
          </p:nvCxnSpPr>
          <p:spPr>
            <a:xfrm rot="5400000" flipH="1" flipV="1">
              <a:off x="1640117" y="1422401"/>
              <a:ext cx="224972" cy="108131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2293259" y="1640114"/>
              <a:ext cx="1219200" cy="420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회원가입</a:t>
              </a:r>
              <a:endParaRPr lang="ko-KR" altLang="en-US" dirty="0"/>
            </a:p>
          </p:txBody>
        </p:sp>
        <p:cxnSp>
          <p:nvCxnSpPr>
            <p:cNvPr id="35" name="직선 화살표 연결선 34"/>
            <p:cNvCxnSpPr>
              <a:stCxn id="32" idx="3"/>
              <a:endCxn id="37" idx="1"/>
            </p:cNvCxnSpPr>
            <p:nvPr/>
          </p:nvCxnSpPr>
          <p:spPr>
            <a:xfrm>
              <a:off x="3512459" y="1850571"/>
              <a:ext cx="6531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4165602" y="1640114"/>
              <a:ext cx="1219200" cy="420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정보입력</a:t>
              </a:r>
              <a:endParaRPr lang="ko-KR" altLang="en-US" dirty="0"/>
            </a:p>
          </p:txBody>
        </p:sp>
        <p:cxnSp>
          <p:nvCxnSpPr>
            <p:cNvPr id="38" name="꺾인 연결선 29"/>
            <p:cNvCxnSpPr>
              <a:endCxn id="43" idx="1"/>
            </p:cNvCxnSpPr>
            <p:nvPr/>
          </p:nvCxnSpPr>
          <p:spPr>
            <a:xfrm rot="16200000" flipH="1">
              <a:off x="1582061" y="2198915"/>
              <a:ext cx="341084" cy="108131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2293259" y="2699656"/>
              <a:ext cx="1219200" cy="420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회원가입</a:t>
              </a:r>
              <a:endParaRPr lang="ko-KR" altLang="en-US" dirty="0"/>
            </a:p>
          </p:txBody>
        </p:sp>
        <p:sp>
          <p:nvSpPr>
            <p:cNvPr id="46" name="다이아몬드 45"/>
            <p:cNvSpPr/>
            <p:nvPr/>
          </p:nvSpPr>
          <p:spPr>
            <a:xfrm>
              <a:off x="4151092" y="2637019"/>
              <a:ext cx="1320799" cy="55612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smtClean="0"/>
                <a:t>ID/PW</a:t>
              </a:r>
            </a:p>
            <a:p>
              <a:pPr algn="ctr"/>
              <a:r>
                <a:rPr lang="ko-KR" altLang="en-US" sz="1300" dirty="0" smtClean="0"/>
                <a:t>확인</a:t>
              </a:r>
              <a:endParaRPr lang="ko-KR" altLang="en-US" sz="1300" dirty="0"/>
            </a:p>
          </p:txBody>
        </p:sp>
        <p:cxnSp>
          <p:nvCxnSpPr>
            <p:cNvPr id="48" name="직선 화살표 연결선 47"/>
            <p:cNvCxnSpPr>
              <a:stCxn id="43" idx="3"/>
              <a:endCxn id="46" idx="1"/>
            </p:cNvCxnSpPr>
            <p:nvPr/>
          </p:nvCxnSpPr>
          <p:spPr>
            <a:xfrm>
              <a:off x="3512459" y="2910113"/>
              <a:ext cx="638633" cy="49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꺾인 연결선 49"/>
            <p:cNvCxnSpPr>
              <a:stCxn id="46" idx="2"/>
              <a:endCxn id="43" idx="2"/>
            </p:cNvCxnSpPr>
            <p:nvPr/>
          </p:nvCxnSpPr>
          <p:spPr>
            <a:xfrm rot="5400000" flipH="1">
              <a:off x="3820888" y="2202542"/>
              <a:ext cx="72575" cy="1908633"/>
            </a:xfrm>
            <a:prstGeom prst="bentConnector3">
              <a:avLst>
                <a:gd name="adj1" fmla="val -31498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599542" y="3381827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No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110512" y="2699656"/>
              <a:ext cx="1219200" cy="420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대기실입장</a:t>
              </a:r>
              <a:endParaRPr lang="ko-KR" altLang="en-US" sz="1500" dirty="0"/>
            </a:p>
          </p:txBody>
        </p:sp>
        <p:cxnSp>
          <p:nvCxnSpPr>
            <p:cNvPr id="57" name="직선 화살표 연결선 56"/>
            <p:cNvCxnSpPr>
              <a:stCxn id="46" idx="3"/>
              <a:endCxn id="55" idx="1"/>
            </p:cNvCxnSpPr>
            <p:nvPr/>
          </p:nvCxnSpPr>
          <p:spPr>
            <a:xfrm flipV="1">
              <a:off x="5471891" y="2910113"/>
              <a:ext cx="638621" cy="49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486400" y="2873831"/>
              <a:ext cx="56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Yes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634511" y="2206173"/>
              <a:ext cx="1219200" cy="3918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나가기</a:t>
              </a:r>
              <a:endParaRPr lang="ko-KR" altLang="en-US" sz="1500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619997" y="1669149"/>
              <a:ext cx="1219200" cy="420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채팅</a:t>
              </a:r>
              <a:endParaRPr lang="en-US" altLang="ko-KR" sz="1500" dirty="0" smtClean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7634511" y="2714183"/>
              <a:ext cx="1219200" cy="420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 smtClean="0"/>
                <a:t>방만들기</a:t>
              </a:r>
              <a:endParaRPr lang="ko-KR" altLang="en-US" sz="1500" dirty="0" smtClean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619997" y="3860802"/>
              <a:ext cx="1219200" cy="420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방에 참여</a:t>
              </a:r>
            </a:p>
          </p:txBody>
        </p:sp>
        <p:cxnSp>
          <p:nvCxnSpPr>
            <p:cNvPr id="65" name="꺾인 연결선 64"/>
            <p:cNvCxnSpPr>
              <a:stCxn id="55" idx="3"/>
              <a:endCxn id="61" idx="1"/>
            </p:cNvCxnSpPr>
            <p:nvPr/>
          </p:nvCxnSpPr>
          <p:spPr>
            <a:xfrm flipV="1">
              <a:off x="7329712" y="1879606"/>
              <a:ext cx="290285" cy="103050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꺾인 연결선 66"/>
            <p:cNvCxnSpPr>
              <a:stCxn id="55" idx="3"/>
              <a:endCxn id="63" idx="1"/>
            </p:cNvCxnSpPr>
            <p:nvPr/>
          </p:nvCxnSpPr>
          <p:spPr>
            <a:xfrm>
              <a:off x="7329712" y="2910113"/>
              <a:ext cx="290285" cy="1161146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꺾인 연결선 68"/>
            <p:cNvCxnSpPr>
              <a:stCxn id="55" idx="3"/>
              <a:endCxn id="60" idx="1"/>
            </p:cNvCxnSpPr>
            <p:nvPr/>
          </p:nvCxnSpPr>
          <p:spPr>
            <a:xfrm flipV="1">
              <a:off x="7329712" y="2402121"/>
              <a:ext cx="304799" cy="50799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55" idx="3"/>
              <a:endCxn id="62" idx="1"/>
            </p:cNvCxnSpPr>
            <p:nvPr/>
          </p:nvCxnSpPr>
          <p:spPr>
            <a:xfrm>
              <a:off x="7329712" y="2910113"/>
              <a:ext cx="304799" cy="1452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/>
            <p:cNvSpPr/>
            <p:nvPr/>
          </p:nvSpPr>
          <p:spPr>
            <a:xfrm>
              <a:off x="9260111" y="2859316"/>
              <a:ext cx="1219200" cy="420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 smtClean="0"/>
                <a:t>타유저참여</a:t>
              </a:r>
              <a:endParaRPr lang="ko-KR" altLang="en-US" sz="1500" dirty="0"/>
            </a:p>
          </p:txBody>
        </p:sp>
        <p:cxnSp>
          <p:nvCxnSpPr>
            <p:cNvPr id="79" name="직선 화살표 연결선 78"/>
            <p:cNvCxnSpPr>
              <a:stCxn id="62" idx="3"/>
              <a:endCxn id="77" idx="1"/>
            </p:cNvCxnSpPr>
            <p:nvPr/>
          </p:nvCxnSpPr>
          <p:spPr>
            <a:xfrm>
              <a:off x="8853711" y="2924640"/>
              <a:ext cx="406400" cy="1451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hape 86"/>
            <p:cNvCxnSpPr>
              <a:stCxn id="77" idx="3"/>
              <a:endCxn id="89" idx="3"/>
            </p:cNvCxnSpPr>
            <p:nvPr/>
          </p:nvCxnSpPr>
          <p:spPr>
            <a:xfrm flipH="1">
              <a:off x="10450284" y="3069773"/>
              <a:ext cx="29027" cy="2329542"/>
            </a:xfrm>
            <a:prstGeom prst="bentConnector3">
              <a:avLst>
                <a:gd name="adj1" fmla="val -318767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/>
            <p:cNvSpPr/>
            <p:nvPr/>
          </p:nvSpPr>
          <p:spPr>
            <a:xfrm>
              <a:off x="8302167" y="5065486"/>
              <a:ext cx="2148117" cy="6676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mtClean="0"/>
                <a:t>게임시작</a:t>
              </a:r>
              <a:endParaRPr lang="ko-KR" altLang="en-US" sz="1500" dirty="0" smtClean="0"/>
            </a:p>
          </p:txBody>
        </p:sp>
        <p:cxnSp>
          <p:nvCxnSpPr>
            <p:cNvPr id="94" name="꺾인 연결선 93"/>
            <p:cNvCxnSpPr>
              <a:stCxn id="63" idx="3"/>
            </p:cNvCxnSpPr>
            <p:nvPr/>
          </p:nvCxnSpPr>
          <p:spPr>
            <a:xfrm>
              <a:off x="8839197" y="4071259"/>
              <a:ext cx="2583546" cy="1270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다이아몬드 100"/>
            <p:cNvSpPr/>
            <p:nvPr/>
          </p:nvSpPr>
          <p:spPr>
            <a:xfrm>
              <a:off x="4760703" y="4953111"/>
              <a:ext cx="1973937" cy="89614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게임종료</a:t>
              </a:r>
              <a:endParaRPr lang="ko-KR" altLang="en-US" sz="1500" dirty="0"/>
            </a:p>
          </p:txBody>
        </p:sp>
        <p:cxnSp>
          <p:nvCxnSpPr>
            <p:cNvPr id="103" name="직선 화살표 연결선 102"/>
            <p:cNvCxnSpPr>
              <a:stCxn id="89" idx="1"/>
              <a:endCxn id="101" idx="3"/>
            </p:cNvCxnSpPr>
            <p:nvPr/>
          </p:nvCxnSpPr>
          <p:spPr>
            <a:xfrm flipH="1">
              <a:off x="6734640" y="5399315"/>
              <a:ext cx="1567527" cy="18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사각형 106"/>
            <p:cNvSpPr/>
            <p:nvPr/>
          </p:nvSpPr>
          <p:spPr>
            <a:xfrm>
              <a:off x="6908797" y="5849263"/>
              <a:ext cx="1219200" cy="420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/>
                <a:t>Rematch</a:t>
              </a:r>
              <a:endParaRPr lang="ko-KR" altLang="en-US" sz="1500" dirty="0" smtClean="0"/>
            </a:p>
          </p:txBody>
        </p:sp>
        <p:cxnSp>
          <p:nvCxnSpPr>
            <p:cNvPr id="110" name="Shape 109"/>
            <p:cNvCxnSpPr>
              <a:stCxn id="101" idx="2"/>
              <a:endCxn id="107" idx="1"/>
            </p:cNvCxnSpPr>
            <p:nvPr/>
          </p:nvCxnSpPr>
          <p:spPr>
            <a:xfrm rot="16200000" flipH="1">
              <a:off x="6223004" y="5373926"/>
              <a:ext cx="210461" cy="116112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hape 111"/>
            <p:cNvCxnSpPr>
              <a:stCxn id="107" idx="3"/>
              <a:endCxn id="89" idx="2"/>
            </p:cNvCxnSpPr>
            <p:nvPr/>
          </p:nvCxnSpPr>
          <p:spPr>
            <a:xfrm flipV="1">
              <a:off x="8127997" y="5733144"/>
              <a:ext cx="1248229" cy="3265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직사각형 114"/>
            <p:cNvSpPr/>
            <p:nvPr/>
          </p:nvSpPr>
          <p:spPr>
            <a:xfrm>
              <a:off x="2786740" y="5181619"/>
              <a:ext cx="1219200" cy="420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나가기</a:t>
              </a:r>
            </a:p>
          </p:txBody>
        </p:sp>
        <p:cxnSp>
          <p:nvCxnSpPr>
            <p:cNvPr id="117" name="직선 화살표 연결선 116"/>
            <p:cNvCxnSpPr>
              <a:stCxn id="101" idx="1"/>
              <a:endCxn id="115" idx="3"/>
            </p:cNvCxnSpPr>
            <p:nvPr/>
          </p:nvCxnSpPr>
          <p:spPr>
            <a:xfrm flipH="1" flipV="1">
              <a:off x="4005940" y="5392076"/>
              <a:ext cx="754763" cy="91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6110513" y="6023427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No</a:t>
              </a:r>
              <a:endParaRPr lang="ko-KR" alt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151085" y="5384799"/>
              <a:ext cx="56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Yes</a:t>
              </a:r>
              <a:endParaRPr lang="ko-KR" altLang="en-US" dirty="0"/>
            </a:p>
          </p:txBody>
        </p:sp>
        <p:cxnSp>
          <p:nvCxnSpPr>
            <p:cNvPr id="121" name="Shape 120"/>
            <p:cNvCxnSpPr>
              <a:stCxn id="115" idx="1"/>
              <a:endCxn id="55" idx="2"/>
            </p:cNvCxnSpPr>
            <p:nvPr/>
          </p:nvCxnSpPr>
          <p:spPr>
            <a:xfrm rot="10800000" flipH="1">
              <a:off x="2786740" y="3120570"/>
              <a:ext cx="3933372" cy="2271506"/>
            </a:xfrm>
            <a:prstGeom prst="bentConnector4">
              <a:avLst>
                <a:gd name="adj1" fmla="val -5812"/>
                <a:gd name="adj2" fmla="val 5846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30725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그룹 15"/>
          <p:cNvGrpSpPr>
            <a:grpSpLocks/>
          </p:cNvGrpSpPr>
          <p:nvPr/>
        </p:nvGrpSpPr>
        <p:grpSpPr bwMode="auto">
          <a:xfrm>
            <a:off x="377825" y="1306513"/>
            <a:ext cx="11569700" cy="5080000"/>
            <a:chOff x="347269" y="1321636"/>
            <a:chExt cx="11844731" cy="5348987"/>
          </a:xfrm>
        </p:grpSpPr>
        <p:sp>
          <p:nvSpPr>
            <p:cNvPr id="13" name="모서리가 둥근 직사각형 12"/>
            <p:cNvSpPr/>
            <p:nvPr/>
          </p:nvSpPr>
          <p:spPr>
            <a:xfrm flipH="1">
              <a:off x="347269" y="1321636"/>
              <a:ext cx="11583068" cy="5079866"/>
            </a:xfrm>
            <a:prstGeom prst="roundRect">
              <a:avLst/>
            </a:prstGeom>
            <a:solidFill>
              <a:schemeClr val="bg2">
                <a:lumMod val="60000"/>
                <a:lumOff val="40000"/>
                <a:alpha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 flipH="1">
              <a:off x="608933" y="1652605"/>
              <a:ext cx="11583067" cy="5018018"/>
            </a:xfrm>
            <a:prstGeom prst="roundRect">
              <a:avLst/>
            </a:prstGeom>
            <a:solidFill>
              <a:schemeClr val="bg2">
                <a:lumMod val="60000"/>
                <a:lumOff val="40000"/>
                <a:alpha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grpSp>
        <p:nvGrpSpPr>
          <p:cNvPr id="3" name="그룹 4"/>
          <p:cNvGrpSpPr/>
          <p:nvPr/>
        </p:nvGrpSpPr>
        <p:grpSpPr>
          <a:xfrm>
            <a:off x="419731" y="284814"/>
            <a:ext cx="7435116" cy="899409"/>
            <a:chOff x="6565699" y="629588"/>
            <a:chExt cx="4811826" cy="5201585"/>
          </a:xfrm>
          <a:solidFill>
            <a:schemeClr val="bg2">
              <a:lumMod val="60000"/>
              <a:lumOff val="40000"/>
              <a:alpha val="25000"/>
            </a:schemeClr>
          </a:solidFill>
        </p:grpSpPr>
        <p:sp>
          <p:nvSpPr>
            <p:cNvPr id="6" name="모서리가 둥근 직사각형 5"/>
            <p:cNvSpPr/>
            <p:nvPr/>
          </p:nvSpPr>
          <p:spPr>
            <a:xfrm>
              <a:off x="7180289" y="629588"/>
              <a:ext cx="4197236" cy="4527028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6565699" y="1304145"/>
              <a:ext cx="4197236" cy="4527028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65150" y="530225"/>
            <a:ext cx="6340475" cy="504825"/>
          </a:xfrm>
        </p:spPr>
        <p:txBody>
          <a:bodyPr>
            <a:normAutofit fontScale="90000"/>
          </a:bodyPr>
          <a:lstStyle/>
          <a:p>
            <a:pPr marL="550926" indent="-514350" fontAlgn="auto">
              <a:spcAft>
                <a:spcPts val="0"/>
              </a:spcAft>
              <a:defRPr/>
            </a:pPr>
            <a:r>
              <a:rPr lang="en-US" altLang="ko-K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ko-KR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altLang="ko-K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Project </a:t>
            </a:r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진행 일정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359" y="1457716"/>
            <a:ext cx="11030028" cy="4673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3434</TotalTime>
  <Words>488</Words>
  <Application>Microsoft Office PowerPoint</Application>
  <PresentationFormat>사용자 지정</PresentationFormat>
  <Paragraphs>215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굴림</vt:lpstr>
      <vt:lpstr>Arial</vt:lpstr>
      <vt:lpstr>Courier New</vt:lpstr>
      <vt:lpstr>HY중고딕</vt:lpstr>
      <vt:lpstr>맑은 고딕</vt:lpstr>
      <vt:lpstr>Wingdings 2</vt:lpstr>
      <vt:lpstr>HY견고딕</vt:lpstr>
      <vt:lpstr>(환)돋움중둥근체</vt:lpstr>
      <vt:lpstr>Wingdings</vt:lpstr>
      <vt:lpstr>Franklin Gothic Book</vt:lpstr>
      <vt:lpstr>테크닉</vt:lpstr>
      <vt:lpstr>슬라이드 1</vt:lpstr>
      <vt:lpstr>contents</vt:lpstr>
      <vt:lpstr>1. Project 주제 및 소개 </vt:lpstr>
      <vt:lpstr>2.Project UI : Log-In</vt:lpstr>
      <vt:lpstr>슬라이드 5</vt:lpstr>
      <vt:lpstr>2.Project UI : Game Play</vt:lpstr>
      <vt:lpstr>슬라이드 7</vt:lpstr>
      <vt:lpstr>슬라이드 8</vt:lpstr>
      <vt:lpstr>4. Project 진행 일정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4조 프로젝트</dc:title>
  <dc:creator>sys</dc:creator>
  <cp:lastModifiedBy>KyungYun KIM</cp:lastModifiedBy>
  <cp:revision>87</cp:revision>
  <dcterms:created xsi:type="dcterms:W3CDTF">2016-07-15T03:15:13Z</dcterms:created>
  <dcterms:modified xsi:type="dcterms:W3CDTF">2016-07-19T12:08:55Z</dcterms:modified>
</cp:coreProperties>
</file>