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10"/>
  </p:notesMasterIdLst>
  <p:sldIdLst>
    <p:sldId id="427" r:id="rId2"/>
    <p:sldId id="428" r:id="rId3"/>
    <p:sldId id="421" r:id="rId4"/>
    <p:sldId id="422" r:id="rId5"/>
    <p:sldId id="426" r:id="rId6"/>
    <p:sldId id="423" r:id="rId7"/>
    <p:sldId id="424" r:id="rId8"/>
    <p:sldId id="425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웹사이트 제작" id="{ED8AEBBF-837F-4F36-A065-9322176FF6D0}">
          <p14:sldIdLst>
            <p14:sldId id="427"/>
            <p14:sldId id="428"/>
            <p14:sldId id="421"/>
            <p14:sldId id="422"/>
            <p14:sldId id="426"/>
            <p14:sldId id="423"/>
            <p14:sldId id="424"/>
            <p14:sldId id="425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CC"/>
    <a:srgbClr val="DCF0C6"/>
    <a:srgbClr val="C9E7A7"/>
    <a:srgbClr val="669900"/>
    <a:srgbClr val="8BB0CF"/>
    <a:srgbClr val="7AA5C8"/>
    <a:srgbClr val="42739C"/>
    <a:srgbClr val="FF5B5B"/>
    <a:srgbClr val="FFFF66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946" autoAdjust="0"/>
    <p:restoredTop sz="99346" autoAdjust="0"/>
  </p:normalViewPr>
  <p:slideViewPr>
    <p:cSldViewPr>
      <p:cViewPr varScale="1">
        <p:scale>
          <a:sx n="90" d="100"/>
          <a:sy n="90" d="100"/>
        </p:scale>
        <p:origin x="-1332" y="-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4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-2040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7471973-022A-4DFD-9075-B61DA4108588}" type="doc">
      <dgm:prSet loTypeId="urn:microsoft.com/office/officeart/2005/8/layout/process3" loCatId="process" qsTypeId="urn:microsoft.com/office/officeart/2005/8/quickstyle/simple3" qsCatId="simple" csTypeId="urn:microsoft.com/office/officeart/2005/8/colors/colorful1" csCatId="colorful" phldr="1"/>
      <dgm:spPr/>
      <dgm:t>
        <a:bodyPr/>
        <a:lstStyle/>
        <a:p>
          <a:pPr latinLnBrk="1"/>
          <a:endParaRPr lang="ko-KR" altLang="en-US"/>
        </a:p>
      </dgm:t>
    </dgm:pt>
    <dgm:pt modelId="{596347DE-9F4A-4BAA-BB37-BBB4F3D1BC3E}">
      <dgm:prSet phldrT="[텍스트]" custT="1"/>
      <dgm:spPr/>
      <dgm:t>
        <a:bodyPr/>
        <a:lstStyle/>
        <a:p>
          <a:pPr algn="ctr" latinLnBrk="1"/>
          <a:r>
            <a:rPr lang="ko-KR" altLang="en-US" sz="2000" b="1" dirty="0" smtClean="0"/>
            <a:t>분석</a:t>
          </a:r>
          <a:endParaRPr lang="ko-KR" altLang="en-US" sz="2000" b="1" dirty="0"/>
        </a:p>
      </dgm:t>
    </dgm:pt>
    <dgm:pt modelId="{764FE395-DF7B-4E5B-83B9-CF71CD45FBAF}" type="parTrans" cxnId="{66F78F85-ED2A-4C5F-AE51-C7DC2AF5A177}">
      <dgm:prSet/>
      <dgm:spPr/>
      <dgm:t>
        <a:bodyPr/>
        <a:lstStyle/>
        <a:p>
          <a:pPr latinLnBrk="1"/>
          <a:endParaRPr lang="ko-KR" altLang="en-US"/>
        </a:p>
      </dgm:t>
    </dgm:pt>
    <dgm:pt modelId="{8DFAC78D-1EB0-436D-806A-3FF7CFD6127B}" type="sibTrans" cxnId="{66F78F85-ED2A-4C5F-AE51-C7DC2AF5A177}">
      <dgm:prSet/>
      <dgm:spPr/>
      <dgm:t>
        <a:bodyPr/>
        <a:lstStyle/>
        <a:p>
          <a:pPr latinLnBrk="1"/>
          <a:endParaRPr lang="ko-KR" altLang="en-US"/>
        </a:p>
      </dgm:t>
    </dgm:pt>
    <dgm:pt modelId="{480D3116-5D92-48D0-911E-E9054FF4A013}">
      <dgm:prSet phldrT="[텍스트]"/>
      <dgm:spPr/>
      <dgm:t>
        <a:bodyPr/>
        <a:lstStyle/>
        <a:p>
          <a:pPr latinLnBrk="1"/>
          <a:r>
            <a:rPr lang="ko-KR" altLang="en-US" dirty="0" smtClean="0"/>
            <a:t>요구사항 분석</a:t>
          </a:r>
          <a:endParaRPr lang="ko-KR" altLang="en-US" dirty="0"/>
        </a:p>
      </dgm:t>
    </dgm:pt>
    <dgm:pt modelId="{7B1DCC4E-D4FA-47AF-9D26-E11BA3833E2B}" type="parTrans" cxnId="{745DEF61-5670-42A7-A2CC-B77E13CF101D}">
      <dgm:prSet/>
      <dgm:spPr/>
      <dgm:t>
        <a:bodyPr/>
        <a:lstStyle/>
        <a:p>
          <a:pPr latinLnBrk="1"/>
          <a:endParaRPr lang="ko-KR" altLang="en-US"/>
        </a:p>
      </dgm:t>
    </dgm:pt>
    <dgm:pt modelId="{C2D8D992-C760-4BF8-99F3-F3B2637B505D}" type="sibTrans" cxnId="{745DEF61-5670-42A7-A2CC-B77E13CF101D}">
      <dgm:prSet/>
      <dgm:spPr/>
      <dgm:t>
        <a:bodyPr/>
        <a:lstStyle/>
        <a:p>
          <a:pPr latinLnBrk="1"/>
          <a:endParaRPr lang="ko-KR" altLang="en-US"/>
        </a:p>
      </dgm:t>
    </dgm:pt>
    <dgm:pt modelId="{FAF9A285-444B-4DD1-95BC-F48C6CD2AC2D}">
      <dgm:prSet phldrT="[텍스트]" custT="1"/>
      <dgm:spPr/>
      <dgm:t>
        <a:bodyPr/>
        <a:lstStyle/>
        <a:p>
          <a:pPr algn="ctr" latinLnBrk="1"/>
          <a:r>
            <a:rPr lang="ko-KR" altLang="en-US" sz="2000" b="1" dirty="0" smtClean="0"/>
            <a:t>설계</a:t>
          </a:r>
          <a:endParaRPr lang="ko-KR" altLang="en-US" sz="2000" b="1" dirty="0"/>
        </a:p>
      </dgm:t>
    </dgm:pt>
    <dgm:pt modelId="{55C2D25E-FEF0-444E-A3C4-1D5C137B4A6F}" type="parTrans" cxnId="{3C8E2006-3028-43DC-929B-CE2CB6544529}">
      <dgm:prSet/>
      <dgm:spPr/>
      <dgm:t>
        <a:bodyPr/>
        <a:lstStyle/>
        <a:p>
          <a:pPr latinLnBrk="1"/>
          <a:endParaRPr lang="ko-KR" altLang="en-US"/>
        </a:p>
      </dgm:t>
    </dgm:pt>
    <dgm:pt modelId="{F15B67B2-7853-44EC-B652-6EC2012B3C5E}" type="sibTrans" cxnId="{3C8E2006-3028-43DC-929B-CE2CB6544529}">
      <dgm:prSet/>
      <dgm:spPr/>
      <dgm:t>
        <a:bodyPr/>
        <a:lstStyle/>
        <a:p>
          <a:pPr latinLnBrk="1"/>
          <a:endParaRPr lang="ko-KR" altLang="en-US"/>
        </a:p>
      </dgm:t>
    </dgm:pt>
    <dgm:pt modelId="{38361CC7-E632-4FFB-AE8D-C078DABF32FE}">
      <dgm:prSet phldrT="[텍스트]"/>
      <dgm:spPr/>
      <dgm:t>
        <a:bodyPr/>
        <a:lstStyle/>
        <a:p>
          <a:pPr latinLnBrk="1"/>
          <a:r>
            <a:rPr lang="ko-KR" altLang="en-US" dirty="0" smtClean="0"/>
            <a:t>사이트 구조 설계</a:t>
          </a:r>
          <a:endParaRPr lang="ko-KR" altLang="en-US" dirty="0"/>
        </a:p>
      </dgm:t>
    </dgm:pt>
    <dgm:pt modelId="{0C8147D1-7444-4B9D-B68F-570AFF7604C9}" type="parTrans" cxnId="{AA50C729-2DA0-48D2-92BE-114C90B8E148}">
      <dgm:prSet/>
      <dgm:spPr/>
      <dgm:t>
        <a:bodyPr/>
        <a:lstStyle/>
        <a:p>
          <a:pPr latinLnBrk="1"/>
          <a:endParaRPr lang="ko-KR" altLang="en-US"/>
        </a:p>
      </dgm:t>
    </dgm:pt>
    <dgm:pt modelId="{68C7D649-BF2E-4BBF-B2BF-02F7E505A7A5}" type="sibTrans" cxnId="{AA50C729-2DA0-48D2-92BE-114C90B8E148}">
      <dgm:prSet/>
      <dgm:spPr/>
      <dgm:t>
        <a:bodyPr/>
        <a:lstStyle/>
        <a:p>
          <a:pPr latinLnBrk="1"/>
          <a:endParaRPr lang="ko-KR" altLang="en-US"/>
        </a:p>
      </dgm:t>
    </dgm:pt>
    <dgm:pt modelId="{E572960F-23A4-4849-A519-87C498E9D980}">
      <dgm:prSet phldrT="[텍스트]" custT="1"/>
      <dgm:spPr/>
      <dgm:t>
        <a:bodyPr/>
        <a:lstStyle/>
        <a:p>
          <a:pPr algn="ctr" latinLnBrk="1"/>
          <a:r>
            <a:rPr lang="ko-KR" altLang="en-US" sz="2000" b="1" dirty="0" smtClean="0"/>
            <a:t>구현</a:t>
          </a:r>
          <a:endParaRPr lang="ko-KR" altLang="en-US" sz="2000" b="1" dirty="0"/>
        </a:p>
      </dgm:t>
    </dgm:pt>
    <dgm:pt modelId="{3B9F13CA-C5C0-485E-A4E1-DE40EDEEA7B9}" type="parTrans" cxnId="{7BE96C71-48EE-4449-AA2D-717D20ECF489}">
      <dgm:prSet/>
      <dgm:spPr/>
      <dgm:t>
        <a:bodyPr/>
        <a:lstStyle/>
        <a:p>
          <a:pPr latinLnBrk="1"/>
          <a:endParaRPr lang="ko-KR" altLang="en-US"/>
        </a:p>
      </dgm:t>
    </dgm:pt>
    <dgm:pt modelId="{85566F8D-2052-4387-AE54-408F86535AF2}" type="sibTrans" cxnId="{7BE96C71-48EE-4449-AA2D-717D20ECF489}">
      <dgm:prSet/>
      <dgm:spPr/>
      <dgm:t>
        <a:bodyPr/>
        <a:lstStyle/>
        <a:p>
          <a:pPr latinLnBrk="1"/>
          <a:endParaRPr lang="ko-KR" altLang="en-US"/>
        </a:p>
      </dgm:t>
    </dgm:pt>
    <dgm:pt modelId="{D566F49A-1242-4A7E-AE03-23A1BA9EA8C3}">
      <dgm:prSet phldrT="[텍스트]"/>
      <dgm:spPr/>
      <dgm:t>
        <a:bodyPr/>
        <a:lstStyle/>
        <a:p>
          <a:pPr latinLnBrk="1"/>
          <a:r>
            <a:rPr lang="ko-KR" altLang="en-US" dirty="0" smtClean="0"/>
            <a:t>디자인</a:t>
          </a:r>
          <a:r>
            <a:rPr lang="en-US" altLang="ko-KR" dirty="0" smtClean="0"/>
            <a:t>/</a:t>
          </a:r>
          <a:r>
            <a:rPr lang="ko-KR" altLang="en-US" dirty="0" err="1" smtClean="0"/>
            <a:t>퍼블리싱</a:t>
          </a:r>
          <a:endParaRPr lang="ko-KR" altLang="en-US" dirty="0"/>
        </a:p>
      </dgm:t>
    </dgm:pt>
    <dgm:pt modelId="{74D2956C-5920-40B7-80DC-9C451366C0E9}" type="parTrans" cxnId="{1EC0EF3D-424A-4365-999C-0D5F5C5199CD}">
      <dgm:prSet/>
      <dgm:spPr/>
      <dgm:t>
        <a:bodyPr/>
        <a:lstStyle/>
        <a:p>
          <a:pPr latinLnBrk="1"/>
          <a:endParaRPr lang="ko-KR" altLang="en-US"/>
        </a:p>
      </dgm:t>
    </dgm:pt>
    <dgm:pt modelId="{54FCCA8E-4738-4474-8A0E-D66E18D8520B}" type="sibTrans" cxnId="{1EC0EF3D-424A-4365-999C-0D5F5C5199CD}">
      <dgm:prSet/>
      <dgm:spPr/>
      <dgm:t>
        <a:bodyPr/>
        <a:lstStyle/>
        <a:p>
          <a:pPr latinLnBrk="1"/>
          <a:endParaRPr lang="ko-KR" altLang="en-US"/>
        </a:p>
      </dgm:t>
    </dgm:pt>
    <dgm:pt modelId="{41AA4937-CB3E-4F9D-83BA-8BA3CA888180}">
      <dgm:prSet phldrT="[텍스트]"/>
      <dgm:spPr/>
      <dgm:t>
        <a:bodyPr/>
        <a:lstStyle/>
        <a:p>
          <a:pPr latinLnBrk="1"/>
          <a:r>
            <a:rPr lang="ko-KR" altLang="en-US" dirty="0" smtClean="0"/>
            <a:t>벤치마킹</a:t>
          </a:r>
          <a:endParaRPr lang="ko-KR" altLang="en-US" dirty="0"/>
        </a:p>
      </dgm:t>
    </dgm:pt>
    <dgm:pt modelId="{9F19AE03-E240-4612-BEF5-012B4B3CD656}" type="parTrans" cxnId="{D7C02EEC-E502-49D1-A32E-7050DD68AAFC}">
      <dgm:prSet/>
      <dgm:spPr/>
      <dgm:t>
        <a:bodyPr/>
        <a:lstStyle/>
        <a:p>
          <a:pPr latinLnBrk="1"/>
          <a:endParaRPr lang="ko-KR" altLang="en-US"/>
        </a:p>
      </dgm:t>
    </dgm:pt>
    <dgm:pt modelId="{3D8119EF-52F2-40D9-800E-1F934C7691AB}" type="sibTrans" cxnId="{D7C02EEC-E502-49D1-A32E-7050DD68AAFC}">
      <dgm:prSet/>
      <dgm:spPr/>
      <dgm:t>
        <a:bodyPr/>
        <a:lstStyle/>
        <a:p>
          <a:pPr latinLnBrk="1"/>
          <a:endParaRPr lang="ko-KR" altLang="en-US"/>
        </a:p>
      </dgm:t>
    </dgm:pt>
    <dgm:pt modelId="{757238C3-4758-4C53-9393-F2D663526777}">
      <dgm:prSet phldrT="[텍스트]"/>
      <dgm:spPr/>
      <dgm:t>
        <a:bodyPr/>
        <a:lstStyle/>
        <a:p>
          <a:pPr latinLnBrk="1"/>
          <a:r>
            <a:rPr lang="ko-KR" altLang="en-US" dirty="0" smtClean="0"/>
            <a:t>기능과 정책 정의</a:t>
          </a:r>
          <a:endParaRPr lang="ko-KR" altLang="en-US" dirty="0"/>
        </a:p>
      </dgm:t>
    </dgm:pt>
    <dgm:pt modelId="{A6122912-3888-4A69-9F13-A64696650739}" type="parTrans" cxnId="{53947378-3ED0-49CC-B469-59788A8E7B06}">
      <dgm:prSet/>
      <dgm:spPr/>
      <dgm:t>
        <a:bodyPr/>
        <a:lstStyle/>
        <a:p>
          <a:pPr latinLnBrk="1"/>
          <a:endParaRPr lang="ko-KR" altLang="en-US"/>
        </a:p>
      </dgm:t>
    </dgm:pt>
    <dgm:pt modelId="{BE413A12-76EC-483A-A5C9-C12BCC17D21D}" type="sibTrans" cxnId="{53947378-3ED0-49CC-B469-59788A8E7B06}">
      <dgm:prSet/>
      <dgm:spPr/>
      <dgm:t>
        <a:bodyPr/>
        <a:lstStyle/>
        <a:p>
          <a:pPr latinLnBrk="1"/>
          <a:endParaRPr lang="ko-KR" altLang="en-US"/>
        </a:p>
      </dgm:t>
    </dgm:pt>
    <dgm:pt modelId="{F7F56328-C114-4E4A-982C-67BF8962EC7A}">
      <dgm:prSet phldrT="[텍스트]"/>
      <dgm:spPr/>
      <dgm:t>
        <a:bodyPr/>
        <a:lstStyle/>
        <a:p>
          <a:pPr latinLnBrk="1"/>
          <a:r>
            <a:rPr lang="ko-KR" altLang="en-US" dirty="0" smtClean="0"/>
            <a:t>일정 산출</a:t>
          </a:r>
          <a:endParaRPr lang="ko-KR" altLang="en-US" dirty="0"/>
        </a:p>
      </dgm:t>
    </dgm:pt>
    <dgm:pt modelId="{868951AD-B5DA-4A6C-B9BA-6FBE3AAF7B06}" type="parTrans" cxnId="{979B1E74-1BBE-4050-A413-C2784AEA0A58}">
      <dgm:prSet/>
      <dgm:spPr/>
      <dgm:t>
        <a:bodyPr/>
        <a:lstStyle/>
        <a:p>
          <a:pPr latinLnBrk="1"/>
          <a:endParaRPr lang="ko-KR" altLang="en-US"/>
        </a:p>
      </dgm:t>
    </dgm:pt>
    <dgm:pt modelId="{2836C3A4-2D35-4595-A8B8-5DAACC70645A}" type="sibTrans" cxnId="{979B1E74-1BBE-4050-A413-C2784AEA0A58}">
      <dgm:prSet/>
      <dgm:spPr/>
      <dgm:t>
        <a:bodyPr/>
        <a:lstStyle/>
        <a:p>
          <a:pPr latinLnBrk="1"/>
          <a:endParaRPr lang="ko-KR" altLang="en-US"/>
        </a:p>
      </dgm:t>
    </dgm:pt>
    <dgm:pt modelId="{66CAEBA9-BBFF-48E3-98C6-368ABE5648DB}">
      <dgm:prSet phldrT="[텍스트]"/>
      <dgm:spPr/>
      <dgm:t>
        <a:bodyPr/>
        <a:lstStyle/>
        <a:p>
          <a:pPr latinLnBrk="1"/>
          <a:r>
            <a:rPr lang="ko-KR" altLang="en-US" dirty="0" smtClean="0"/>
            <a:t>사이트 </a:t>
          </a:r>
          <a:r>
            <a:rPr lang="ko-KR" altLang="en-US" dirty="0" err="1" smtClean="0"/>
            <a:t>맵</a:t>
          </a:r>
          <a:endParaRPr lang="ko-KR" altLang="en-US" dirty="0"/>
        </a:p>
      </dgm:t>
    </dgm:pt>
    <dgm:pt modelId="{5C6D5368-5733-4062-B77B-2363AF8F7B2A}" type="parTrans" cxnId="{29958468-E69A-4F06-B633-650ABF675492}">
      <dgm:prSet/>
      <dgm:spPr/>
      <dgm:t>
        <a:bodyPr/>
        <a:lstStyle/>
        <a:p>
          <a:pPr latinLnBrk="1"/>
          <a:endParaRPr lang="ko-KR" altLang="en-US"/>
        </a:p>
      </dgm:t>
    </dgm:pt>
    <dgm:pt modelId="{7E60DF0F-CB1F-4C08-B9D8-C2A47618D18D}" type="sibTrans" cxnId="{29958468-E69A-4F06-B633-650ABF675492}">
      <dgm:prSet/>
      <dgm:spPr/>
      <dgm:t>
        <a:bodyPr/>
        <a:lstStyle/>
        <a:p>
          <a:pPr latinLnBrk="1"/>
          <a:endParaRPr lang="ko-KR" altLang="en-US"/>
        </a:p>
      </dgm:t>
    </dgm:pt>
    <dgm:pt modelId="{23F55810-5E3B-411F-A0A1-38BB20683782}">
      <dgm:prSet phldrT="[텍스트]"/>
      <dgm:spPr/>
      <dgm:t>
        <a:bodyPr/>
        <a:lstStyle/>
        <a:p>
          <a:pPr latinLnBrk="1"/>
          <a:r>
            <a:rPr lang="ko-KR" altLang="en-US" dirty="0" smtClean="0"/>
            <a:t>화면 정의서</a:t>
          </a:r>
          <a:endParaRPr lang="ko-KR" altLang="en-US" dirty="0"/>
        </a:p>
      </dgm:t>
    </dgm:pt>
    <dgm:pt modelId="{4251D13F-4773-4A6B-8756-D97072DD2572}" type="parTrans" cxnId="{E590CAEF-2B53-48E2-AD9B-597C9074973F}">
      <dgm:prSet/>
      <dgm:spPr/>
      <dgm:t>
        <a:bodyPr/>
        <a:lstStyle/>
        <a:p>
          <a:pPr latinLnBrk="1"/>
          <a:endParaRPr lang="ko-KR" altLang="en-US"/>
        </a:p>
      </dgm:t>
    </dgm:pt>
    <dgm:pt modelId="{6BB6212C-39B6-484B-B222-63B6CD9A9F5F}" type="sibTrans" cxnId="{E590CAEF-2B53-48E2-AD9B-597C9074973F}">
      <dgm:prSet/>
      <dgm:spPr/>
      <dgm:t>
        <a:bodyPr/>
        <a:lstStyle/>
        <a:p>
          <a:pPr latinLnBrk="1"/>
          <a:endParaRPr lang="ko-KR" altLang="en-US"/>
        </a:p>
      </dgm:t>
    </dgm:pt>
    <dgm:pt modelId="{B67F43D0-B88A-43D9-98B7-CCAEE97CDE76}">
      <dgm:prSet phldrT="[텍스트]"/>
      <dgm:spPr/>
      <dgm:t>
        <a:bodyPr/>
        <a:lstStyle/>
        <a:p>
          <a:pPr latinLnBrk="1"/>
          <a:r>
            <a:rPr lang="ko-KR" altLang="en-US" dirty="0" smtClean="0"/>
            <a:t>개발 업무 관리</a:t>
          </a:r>
          <a:endParaRPr lang="ko-KR" altLang="en-US" dirty="0"/>
        </a:p>
      </dgm:t>
    </dgm:pt>
    <dgm:pt modelId="{905A458C-8557-4A8E-92F8-90676A8203D6}" type="parTrans" cxnId="{E24C676E-EFA7-4E12-BA41-73FFDE39EFE4}">
      <dgm:prSet/>
      <dgm:spPr/>
      <dgm:t>
        <a:bodyPr/>
        <a:lstStyle/>
        <a:p>
          <a:pPr latinLnBrk="1"/>
          <a:endParaRPr lang="ko-KR" altLang="en-US"/>
        </a:p>
      </dgm:t>
    </dgm:pt>
    <dgm:pt modelId="{0978E1B6-8E7D-4162-8D4C-608DE8198BA3}" type="sibTrans" cxnId="{E24C676E-EFA7-4E12-BA41-73FFDE39EFE4}">
      <dgm:prSet/>
      <dgm:spPr/>
      <dgm:t>
        <a:bodyPr/>
        <a:lstStyle/>
        <a:p>
          <a:pPr latinLnBrk="1"/>
          <a:endParaRPr lang="ko-KR" altLang="en-US"/>
        </a:p>
      </dgm:t>
    </dgm:pt>
    <dgm:pt modelId="{BCCAC62D-D158-4700-ACC2-53398C5FBEB5}">
      <dgm:prSet phldrT="[텍스트]"/>
      <dgm:spPr/>
      <dgm:t>
        <a:bodyPr/>
        <a:lstStyle/>
        <a:p>
          <a:pPr latinLnBrk="1"/>
          <a:r>
            <a:rPr lang="ko-KR" altLang="en-US" dirty="0" smtClean="0"/>
            <a:t>테스트 진행</a:t>
          </a:r>
          <a:endParaRPr lang="ko-KR" altLang="en-US" dirty="0"/>
        </a:p>
      </dgm:t>
    </dgm:pt>
    <dgm:pt modelId="{BCED13A0-4D7B-4932-85AB-61F089704D5D}" type="parTrans" cxnId="{D66AD4CA-8E87-408B-8E20-65816C73891D}">
      <dgm:prSet/>
      <dgm:spPr/>
      <dgm:t>
        <a:bodyPr/>
        <a:lstStyle/>
        <a:p>
          <a:pPr latinLnBrk="1"/>
          <a:endParaRPr lang="ko-KR" altLang="en-US"/>
        </a:p>
      </dgm:t>
    </dgm:pt>
    <dgm:pt modelId="{C401B2AB-9B70-47DD-A902-6B2340F5A4F0}" type="sibTrans" cxnId="{D66AD4CA-8E87-408B-8E20-65816C73891D}">
      <dgm:prSet/>
      <dgm:spPr/>
      <dgm:t>
        <a:bodyPr/>
        <a:lstStyle/>
        <a:p>
          <a:pPr latinLnBrk="1"/>
          <a:endParaRPr lang="ko-KR" altLang="en-US"/>
        </a:p>
      </dgm:t>
    </dgm:pt>
    <dgm:pt modelId="{07435805-194F-4A34-8101-FEBAEAA81465}">
      <dgm:prSet phldrT="[텍스트]"/>
      <dgm:spPr/>
      <dgm:t>
        <a:bodyPr/>
        <a:lstStyle/>
        <a:p>
          <a:pPr latinLnBrk="1"/>
          <a:r>
            <a:rPr lang="ko-KR" altLang="en-US" dirty="0" smtClean="0"/>
            <a:t>산출물 정리 </a:t>
          </a:r>
          <a:endParaRPr lang="ko-KR" altLang="en-US" dirty="0"/>
        </a:p>
      </dgm:t>
    </dgm:pt>
    <dgm:pt modelId="{2DE3174D-A10F-46A2-B097-4998C7A346E6}" type="parTrans" cxnId="{FE8A27D2-E201-4316-B662-85469F779470}">
      <dgm:prSet/>
      <dgm:spPr/>
      <dgm:t>
        <a:bodyPr/>
        <a:lstStyle/>
        <a:p>
          <a:pPr latinLnBrk="1"/>
          <a:endParaRPr lang="ko-KR" altLang="en-US"/>
        </a:p>
      </dgm:t>
    </dgm:pt>
    <dgm:pt modelId="{903D6628-1249-4EB0-BA80-D6FA80BC226D}" type="sibTrans" cxnId="{FE8A27D2-E201-4316-B662-85469F779470}">
      <dgm:prSet/>
      <dgm:spPr/>
      <dgm:t>
        <a:bodyPr/>
        <a:lstStyle/>
        <a:p>
          <a:pPr latinLnBrk="1"/>
          <a:endParaRPr lang="ko-KR" altLang="en-US"/>
        </a:p>
      </dgm:t>
    </dgm:pt>
    <dgm:pt modelId="{9A06A89F-A57D-4F62-A5E4-6D4A2FC4F1EF}">
      <dgm:prSet phldrT="[텍스트]"/>
      <dgm:spPr/>
      <dgm:t>
        <a:bodyPr/>
        <a:lstStyle/>
        <a:p>
          <a:pPr latinLnBrk="1"/>
          <a:r>
            <a:rPr lang="ko-KR" altLang="en-US" dirty="0" smtClean="0"/>
            <a:t>안정화</a:t>
          </a:r>
          <a:endParaRPr lang="ko-KR" altLang="en-US" dirty="0"/>
        </a:p>
      </dgm:t>
    </dgm:pt>
    <dgm:pt modelId="{8CE632B9-9EB8-4EAD-9FD9-5CA056F86273}" type="parTrans" cxnId="{61E7C445-F8B5-41B0-9577-4C625E947A86}">
      <dgm:prSet/>
      <dgm:spPr/>
      <dgm:t>
        <a:bodyPr/>
        <a:lstStyle/>
        <a:p>
          <a:pPr latinLnBrk="1"/>
          <a:endParaRPr lang="ko-KR" altLang="en-US"/>
        </a:p>
      </dgm:t>
    </dgm:pt>
    <dgm:pt modelId="{9C8F040D-B8F0-4E79-A900-AC87CDF8C1D7}" type="sibTrans" cxnId="{61E7C445-F8B5-41B0-9577-4C625E947A86}">
      <dgm:prSet/>
      <dgm:spPr/>
      <dgm:t>
        <a:bodyPr/>
        <a:lstStyle/>
        <a:p>
          <a:pPr latinLnBrk="1"/>
          <a:endParaRPr lang="ko-KR" altLang="en-US"/>
        </a:p>
      </dgm:t>
    </dgm:pt>
    <dgm:pt modelId="{7E2C9DDE-8B93-4B32-B479-D1D49F3342C1}" type="pres">
      <dgm:prSet presAssocID="{77471973-022A-4DFD-9075-B61DA4108588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4644674-F94D-4F1D-9603-BC07F3D79BBB}" type="pres">
      <dgm:prSet presAssocID="{596347DE-9F4A-4BAA-BB37-BBB4F3D1BC3E}" presName="composite" presStyleCnt="0"/>
      <dgm:spPr/>
    </dgm:pt>
    <dgm:pt modelId="{8AB413A2-0429-468B-A42B-93BAA39687DA}" type="pres">
      <dgm:prSet presAssocID="{596347DE-9F4A-4BAA-BB37-BBB4F3D1BC3E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7B06058-D35A-46FB-AD5D-DA56D2AD249F}" type="pres">
      <dgm:prSet presAssocID="{596347DE-9F4A-4BAA-BB37-BBB4F3D1BC3E}" presName="parSh" presStyleLbl="node1" presStyleIdx="0" presStyleCnt="3" custLinFactNeighborX="17402"/>
      <dgm:spPr/>
      <dgm:t>
        <a:bodyPr/>
        <a:lstStyle/>
        <a:p>
          <a:pPr latinLnBrk="1"/>
          <a:endParaRPr lang="ko-KR" altLang="en-US"/>
        </a:p>
      </dgm:t>
    </dgm:pt>
    <dgm:pt modelId="{71D5896E-FC7B-4F0C-BC06-FD85C15EE91C}" type="pres">
      <dgm:prSet presAssocID="{596347DE-9F4A-4BAA-BB37-BBB4F3D1BC3E}" presName="desTx" presStyleLbl="fgAcc1" presStyleIdx="0" presStyleCnt="3" custScaleX="173067" custScaleY="56744" custLinFactNeighborY="-1865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1314245-2B83-4E24-880E-8766D65C7809}" type="pres">
      <dgm:prSet presAssocID="{8DFAC78D-1EB0-436D-806A-3FF7CFD6127B}" presName="sibTrans" presStyleLbl="sibTrans2D1" presStyleIdx="0" presStyleCnt="2"/>
      <dgm:spPr/>
      <dgm:t>
        <a:bodyPr/>
        <a:lstStyle/>
        <a:p>
          <a:pPr latinLnBrk="1"/>
          <a:endParaRPr lang="ko-KR" altLang="en-US"/>
        </a:p>
      </dgm:t>
    </dgm:pt>
    <dgm:pt modelId="{AD2A6EFA-71A4-494F-8DF1-5A26C2E76CDC}" type="pres">
      <dgm:prSet presAssocID="{8DFAC78D-1EB0-436D-806A-3FF7CFD6127B}" presName="connTx" presStyleLbl="sibTrans2D1" presStyleIdx="0" presStyleCnt="2"/>
      <dgm:spPr/>
      <dgm:t>
        <a:bodyPr/>
        <a:lstStyle/>
        <a:p>
          <a:pPr latinLnBrk="1"/>
          <a:endParaRPr lang="ko-KR" altLang="en-US"/>
        </a:p>
      </dgm:t>
    </dgm:pt>
    <dgm:pt modelId="{5F596726-898A-4513-92DF-C4E56EFC81A2}" type="pres">
      <dgm:prSet presAssocID="{FAF9A285-444B-4DD1-95BC-F48C6CD2AC2D}" presName="composite" presStyleCnt="0"/>
      <dgm:spPr/>
    </dgm:pt>
    <dgm:pt modelId="{B0273AE1-B665-4323-A0FD-48E60757EC0F}" type="pres">
      <dgm:prSet presAssocID="{FAF9A285-444B-4DD1-95BC-F48C6CD2AC2D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9D42049-3D44-4746-B3E7-53085AA5BC07}" type="pres">
      <dgm:prSet presAssocID="{FAF9A285-444B-4DD1-95BC-F48C6CD2AC2D}" presName="parSh" presStyleLbl="node1" presStyleIdx="1" presStyleCnt="3" custLinFactNeighborX="5758"/>
      <dgm:spPr/>
      <dgm:t>
        <a:bodyPr/>
        <a:lstStyle/>
        <a:p>
          <a:pPr latinLnBrk="1"/>
          <a:endParaRPr lang="ko-KR" altLang="en-US"/>
        </a:p>
      </dgm:t>
    </dgm:pt>
    <dgm:pt modelId="{716DB7D7-73E4-4D2C-82E2-9136C9527D67}" type="pres">
      <dgm:prSet presAssocID="{FAF9A285-444B-4DD1-95BC-F48C6CD2AC2D}" presName="desTx" presStyleLbl="fgAcc1" presStyleIdx="1" presStyleCnt="3" custScaleX="173067" custScaleY="56744" custLinFactNeighborX="-14256" custLinFactNeighborY="-1865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DEBA563-29C2-4DEE-8185-B5B1F9DCDE2B}" type="pres">
      <dgm:prSet presAssocID="{F15B67B2-7853-44EC-B652-6EC2012B3C5E}" presName="sibTrans" presStyleLbl="sibTrans2D1" presStyleIdx="1" presStyleCnt="2"/>
      <dgm:spPr/>
      <dgm:t>
        <a:bodyPr/>
        <a:lstStyle/>
        <a:p>
          <a:pPr latinLnBrk="1"/>
          <a:endParaRPr lang="ko-KR" altLang="en-US"/>
        </a:p>
      </dgm:t>
    </dgm:pt>
    <dgm:pt modelId="{52207AFD-4E5F-4590-8D72-3429556EEC64}" type="pres">
      <dgm:prSet presAssocID="{F15B67B2-7853-44EC-B652-6EC2012B3C5E}" presName="connTx" presStyleLbl="sibTrans2D1" presStyleIdx="1" presStyleCnt="2"/>
      <dgm:spPr/>
      <dgm:t>
        <a:bodyPr/>
        <a:lstStyle/>
        <a:p>
          <a:pPr latinLnBrk="1"/>
          <a:endParaRPr lang="ko-KR" altLang="en-US"/>
        </a:p>
      </dgm:t>
    </dgm:pt>
    <dgm:pt modelId="{4F1AA303-D18A-4DE8-9AA9-B3384166BAB4}" type="pres">
      <dgm:prSet presAssocID="{E572960F-23A4-4849-A519-87C498E9D980}" presName="composite" presStyleCnt="0"/>
      <dgm:spPr/>
    </dgm:pt>
    <dgm:pt modelId="{C18B2EDA-5E3E-4E10-B90E-7AE48A036F93}" type="pres">
      <dgm:prSet presAssocID="{E572960F-23A4-4849-A519-87C498E9D980}" presName="par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732C1E3-8EB4-40B7-924D-ED95E2A5505E}" type="pres">
      <dgm:prSet presAssocID="{E572960F-23A4-4849-A519-87C498E9D980}" presName="parSh" presStyleLbl="node1" presStyleIdx="2" presStyleCnt="3" custLinFactNeighborX="4193"/>
      <dgm:spPr/>
      <dgm:t>
        <a:bodyPr/>
        <a:lstStyle/>
        <a:p>
          <a:pPr latinLnBrk="1"/>
          <a:endParaRPr lang="ko-KR" altLang="en-US"/>
        </a:p>
      </dgm:t>
    </dgm:pt>
    <dgm:pt modelId="{E9829311-2286-4AFC-886B-52FBC7383C7B}" type="pres">
      <dgm:prSet presAssocID="{E572960F-23A4-4849-A519-87C498E9D980}" presName="desTx" presStyleLbl="fgAcc1" presStyleIdx="2" presStyleCnt="3" custScaleX="173067" custScaleY="56744" custLinFactNeighborX="-15821" custLinFactNeighborY="-1865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B9890287-8A64-42C0-A4F5-6DD25791926C}" type="presOf" srcId="{757238C3-4758-4C53-9393-F2D663526777}" destId="{71D5896E-FC7B-4F0C-BC06-FD85C15EE91C}" srcOrd="0" destOrd="2" presId="urn:microsoft.com/office/officeart/2005/8/layout/process3"/>
    <dgm:cxn modelId="{4ABAA69D-F4E9-4565-8117-4707A212D673}" type="presOf" srcId="{E572960F-23A4-4849-A519-87C498E9D980}" destId="{9732C1E3-8EB4-40B7-924D-ED95E2A5505E}" srcOrd="1" destOrd="0" presId="urn:microsoft.com/office/officeart/2005/8/layout/process3"/>
    <dgm:cxn modelId="{B7D0727D-B6BC-46B3-913F-BB445D4482E6}" type="presOf" srcId="{38361CC7-E632-4FFB-AE8D-C078DABF32FE}" destId="{716DB7D7-73E4-4D2C-82E2-9136C9527D67}" srcOrd="0" destOrd="0" presId="urn:microsoft.com/office/officeart/2005/8/layout/process3"/>
    <dgm:cxn modelId="{3E33C356-75A9-43DA-A635-B949BA3B761E}" type="presOf" srcId="{BCCAC62D-D158-4700-ACC2-53398C5FBEB5}" destId="{E9829311-2286-4AFC-886B-52FBC7383C7B}" srcOrd="0" destOrd="2" presId="urn:microsoft.com/office/officeart/2005/8/layout/process3"/>
    <dgm:cxn modelId="{3F84D505-94FE-4398-84B2-37DD3340ABA2}" type="presOf" srcId="{77471973-022A-4DFD-9075-B61DA4108588}" destId="{7E2C9DDE-8B93-4B32-B479-D1D49F3342C1}" srcOrd="0" destOrd="0" presId="urn:microsoft.com/office/officeart/2005/8/layout/process3"/>
    <dgm:cxn modelId="{8F7C4ECA-E609-4029-91A0-BE5B41F98EE6}" type="presOf" srcId="{480D3116-5D92-48D0-911E-E9054FF4A013}" destId="{71D5896E-FC7B-4F0C-BC06-FD85C15EE91C}" srcOrd="0" destOrd="0" presId="urn:microsoft.com/office/officeart/2005/8/layout/process3"/>
    <dgm:cxn modelId="{9E6C7B4A-7B30-47A6-97CE-9A0BED411A94}" type="presOf" srcId="{F15B67B2-7853-44EC-B652-6EC2012B3C5E}" destId="{52207AFD-4E5F-4590-8D72-3429556EEC64}" srcOrd="1" destOrd="0" presId="urn:microsoft.com/office/officeart/2005/8/layout/process3"/>
    <dgm:cxn modelId="{29958468-E69A-4F06-B633-650ABF675492}" srcId="{FAF9A285-444B-4DD1-95BC-F48C6CD2AC2D}" destId="{66CAEBA9-BBFF-48E3-98C6-368ABE5648DB}" srcOrd="1" destOrd="0" parTransId="{5C6D5368-5733-4062-B77B-2363AF8F7B2A}" sibTransId="{7E60DF0F-CB1F-4C08-B9D8-C2A47618D18D}"/>
    <dgm:cxn modelId="{4EC952EC-4028-4C97-8BE6-7EE6F1C0E535}" type="presOf" srcId="{07435805-194F-4A34-8101-FEBAEAA81465}" destId="{E9829311-2286-4AFC-886B-52FBC7383C7B}" srcOrd="0" destOrd="3" presId="urn:microsoft.com/office/officeart/2005/8/layout/process3"/>
    <dgm:cxn modelId="{1EC0EF3D-424A-4365-999C-0D5F5C5199CD}" srcId="{E572960F-23A4-4849-A519-87C498E9D980}" destId="{D566F49A-1242-4A7E-AE03-23A1BA9EA8C3}" srcOrd="0" destOrd="0" parTransId="{74D2956C-5920-40B7-80DC-9C451366C0E9}" sibTransId="{54FCCA8E-4738-4474-8A0E-D66E18D8520B}"/>
    <dgm:cxn modelId="{9FF37E37-89BC-41C0-BCCA-836B3AA4C491}" type="presOf" srcId="{FAF9A285-444B-4DD1-95BC-F48C6CD2AC2D}" destId="{39D42049-3D44-4746-B3E7-53085AA5BC07}" srcOrd="1" destOrd="0" presId="urn:microsoft.com/office/officeart/2005/8/layout/process3"/>
    <dgm:cxn modelId="{DFF13AC4-B62B-469F-94F6-56D55D714B5A}" type="presOf" srcId="{8DFAC78D-1EB0-436D-806A-3FF7CFD6127B}" destId="{71314245-2B83-4E24-880E-8766D65C7809}" srcOrd="0" destOrd="0" presId="urn:microsoft.com/office/officeart/2005/8/layout/process3"/>
    <dgm:cxn modelId="{66F78F85-ED2A-4C5F-AE51-C7DC2AF5A177}" srcId="{77471973-022A-4DFD-9075-B61DA4108588}" destId="{596347DE-9F4A-4BAA-BB37-BBB4F3D1BC3E}" srcOrd="0" destOrd="0" parTransId="{764FE395-DF7B-4E5B-83B9-CF71CD45FBAF}" sibTransId="{8DFAC78D-1EB0-436D-806A-3FF7CFD6127B}"/>
    <dgm:cxn modelId="{384CAB34-1317-40FF-8FCD-C2F23B6AEF2E}" type="presOf" srcId="{E572960F-23A4-4849-A519-87C498E9D980}" destId="{C18B2EDA-5E3E-4E10-B90E-7AE48A036F93}" srcOrd="0" destOrd="0" presId="urn:microsoft.com/office/officeart/2005/8/layout/process3"/>
    <dgm:cxn modelId="{7BE96C71-48EE-4449-AA2D-717D20ECF489}" srcId="{77471973-022A-4DFD-9075-B61DA4108588}" destId="{E572960F-23A4-4849-A519-87C498E9D980}" srcOrd="2" destOrd="0" parTransId="{3B9F13CA-C5C0-485E-A4E1-DE40EDEEA7B9}" sibTransId="{85566F8D-2052-4387-AE54-408F86535AF2}"/>
    <dgm:cxn modelId="{AA50C729-2DA0-48D2-92BE-114C90B8E148}" srcId="{FAF9A285-444B-4DD1-95BC-F48C6CD2AC2D}" destId="{38361CC7-E632-4FFB-AE8D-C078DABF32FE}" srcOrd="0" destOrd="0" parTransId="{0C8147D1-7444-4B9D-B68F-570AFF7604C9}" sibTransId="{68C7D649-BF2E-4BBF-B2BF-02F7E505A7A5}"/>
    <dgm:cxn modelId="{6F8DCB81-2B72-4E94-85CF-DBFAFF67552D}" type="presOf" srcId="{66CAEBA9-BBFF-48E3-98C6-368ABE5648DB}" destId="{716DB7D7-73E4-4D2C-82E2-9136C9527D67}" srcOrd="0" destOrd="1" presId="urn:microsoft.com/office/officeart/2005/8/layout/process3"/>
    <dgm:cxn modelId="{F5C96264-46F3-4E77-812F-71E9C2418025}" type="presOf" srcId="{FAF9A285-444B-4DD1-95BC-F48C6CD2AC2D}" destId="{B0273AE1-B665-4323-A0FD-48E60757EC0F}" srcOrd="0" destOrd="0" presId="urn:microsoft.com/office/officeart/2005/8/layout/process3"/>
    <dgm:cxn modelId="{53947378-3ED0-49CC-B469-59788A8E7B06}" srcId="{596347DE-9F4A-4BAA-BB37-BBB4F3D1BC3E}" destId="{757238C3-4758-4C53-9393-F2D663526777}" srcOrd="2" destOrd="0" parTransId="{A6122912-3888-4A69-9F13-A64696650739}" sibTransId="{BE413A12-76EC-483A-A5C9-C12BCC17D21D}"/>
    <dgm:cxn modelId="{DC0DBFF5-DCE8-496D-A38F-7543CCB9AE20}" type="presOf" srcId="{D566F49A-1242-4A7E-AE03-23A1BA9EA8C3}" destId="{E9829311-2286-4AFC-886B-52FBC7383C7B}" srcOrd="0" destOrd="0" presId="urn:microsoft.com/office/officeart/2005/8/layout/process3"/>
    <dgm:cxn modelId="{48FB1E82-23E4-4C11-9A2C-A34B75C1A466}" type="presOf" srcId="{F7F56328-C114-4E4A-982C-67BF8962EC7A}" destId="{71D5896E-FC7B-4F0C-BC06-FD85C15EE91C}" srcOrd="0" destOrd="3" presId="urn:microsoft.com/office/officeart/2005/8/layout/process3"/>
    <dgm:cxn modelId="{3C8E2006-3028-43DC-929B-CE2CB6544529}" srcId="{77471973-022A-4DFD-9075-B61DA4108588}" destId="{FAF9A285-444B-4DD1-95BC-F48C6CD2AC2D}" srcOrd="1" destOrd="0" parTransId="{55C2D25E-FEF0-444E-A3C4-1D5C137B4A6F}" sibTransId="{F15B67B2-7853-44EC-B652-6EC2012B3C5E}"/>
    <dgm:cxn modelId="{59127F50-B4C5-49C1-8924-B94B4840B9F9}" type="presOf" srcId="{F15B67B2-7853-44EC-B652-6EC2012B3C5E}" destId="{ADEBA563-29C2-4DEE-8185-B5B1F9DCDE2B}" srcOrd="0" destOrd="0" presId="urn:microsoft.com/office/officeart/2005/8/layout/process3"/>
    <dgm:cxn modelId="{D66AD4CA-8E87-408B-8E20-65816C73891D}" srcId="{E572960F-23A4-4849-A519-87C498E9D980}" destId="{BCCAC62D-D158-4700-ACC2-53398C5FBEB5}" srcOrd="2" destOrd="0" parTransId="{BCED13A0-4D7B-4932-85AB-61F089704D5D}" sibTransId="{C401B2AB-9B70-47DD-A902-6B2340F5A4F0}"/>
    <dgm:cxn modelId="{97A5895F-9836-43F0-BF9E-D973ACE64585}" type="presOf" srcId="{B67F43D0-B88A-43D9-98B7-CCAEE97CDE76}" destId="{E9829311-2286-4AFC-886B-52FBC7383C7B}" srcOrd="0" destOrd="1" presId="urn:microsoft.com/office/officeart/2005/8/layout/process3"/>
    <dgm:cxn modelId="{61E7C445-F8B5-41B0-9577-4C625E947A86}" srcId="{E572960F-23A4-4849-A519-87C498E9D980}" destId="{9A06A89F-A57D-4F62-A5E4-6D4A2FC4F1EF}" srcOrd="4" destOrd="0" parTransId="{8CE632B9-9EB8-4EAD-9FD9-5CA056F86273}" sibTransId="{9C8F040D-B8F0-4E79-A900-AC87CDF8C1D7}"/>
    <dgm:cxn modelId="{AC1FD893-D5C5-4511-A4E0-69C708141C1B}" type="presOf" srcId="{596347DE-9F4A-4BAA-BB37-BBB4F3D1BC3E}" destId="{87B06058-D35A-46FB-AD5D-DA56D2AD249F}" srcOrd="1" destOrd="0" presId="urn:microsoft.com/office/officeart/2005/8/layout/process3"/>
    <dgm:cxn modelId="{979B1E74-1BBE-4050-A413-C2784AEA0A58}" srcId="{596347DE-9F4A-4BAA-BB37-BBB4F3D1BC3E}" destId="{F7F56328-C114-4E4A-982C-67BF8962EC7A}" srcOrd="3" destOrd="0" parTransId="{868951AD-B5DA-4A6C-B9BA-6FBE3AAF7B06}" sibTransId="{2836C3A4-2D35-4595-A8B8-5DAACC70645A}"/>
    <dgm:cxn modelId="{2EE97403-40F7-424F-AB7A-CF3EA437A620}" type="presOf" srcId="{41AA4937-CB3E-4F9D-83BA-8BA3CA888180}" destId="{71D5896E-FC7B-4F0C-BC06-FD85C15EE91C}" srcOrd="0" destOrd="1" presId="urn:microsoft.com/office/officeart/2005/8/layout/process3"/>
    <dgm:cxn modelId="{5CD42F9B-EDCF-4794-B95F-6D83BDA22282}" type="presOf" srcId="{23F55810-5E3B-411F-A0A1-38BB20683782}" destId="{716DB7D7-73E4-4D2C-82E2-9136C9527D67}" srcOrd="0" destOrd="2" presId="urn:microsoft.com/office/officeart/2005/8/layout/process3"/>
    <dgm:cxn modelId="{E24C676E-EFA7-4E12-BA41-73FFDE39EFE4}" srcId="{E572960F-23A4-4849-A519-87C498E9D980}" destId="{B67F43D0-B88A-43D9-98B7-CCAEE97CDE76}" srcOrd="1" destOrd="0" parTransId="{905A458C-8557-4A8E-92F8-90676A8203D6}" sibTransId="{0978E1B6-8E7D-4162-8D4C-608DE8198BA3}"/>
    <dgm:cxn modelId="{745DEF61-5670-42A7-A2CC-B77E13CF101D}" srcId="{596347DE-9F4A-4BAA-BB37-BBB4F3D1BC3E}" destId="{480D3116-5D92-48D0-911E-E9054FF4A013}" srcOrd="0" destOrd="0" parTransId="{7B1DCC4E-D4FA-47AF-9D26-E11BA3833E2B}" sibTransId="{C2D8D992-C760-4BF8-99F3-F3B2637B505D}"/>
    <dgm:cxn modelId="{816B8A1A-353E-4DB7-B49D-CCDE0ED3AA24}" type="presOf" srcId="{596347DE-9F4A-4BAA-BB37-BBB4F3D1BC3E}" destId="{8AB413A2-0429-468B-A42B-93BAA39687DA}" srcOrd="0" destOrd="0" presId="urn:microsoft.com/office/officeart/2005/8/layout/process3"/>
    <dgm:cxn modelId="{640FA68E-3489-406F-A8D0-7B29185ED934}" type="presOf" srcId="{8DFAC78D-1EB0-436D-806A-3FF7CFD6127B}" destId="{AD2A6EFA-71A4-494F-8DF1-5A26C2E76CDC}" srcOrd="1" destOrd="0" presId="urn:microsoft.com/office/officeart/2005/8/layout/process3"/>
    <dgm:cxn modelId="{E590CAEF-2B53-48E2-AD9B-597C9074973F}" srcId="{FAF9A285-444B-4DD1-95BC-F48C6CD2AC2D}" destId="{23F55810-5E3B-411F-A0A1-38BB20683782}" srcOrd="2" destOrd="0" parTransId="{4251D13F-4773-4A6B-8756-D97072DD2572}" sibTransId="{6BB6212C-39B6-484B-B222-63B6CD9A9F5F}"/>
    <dgm:cxn modelId="{63966B3E-94B3-4EB5-B247-0BB4259EB2F1}" type="presOf" srcId="{9A06A89F-A57D-4F62-A5E4-6D4A2FC4F1EF}" destId="{E9829311-2286-4AFC-886B-52FBC7383C7B}" srcOrd="0" destOrd="4" presId="urn:microsoft.com/office/officeart/2005/8/layout/process3"/>
    <dgm:cxn modelId="{FE8A27D2-E201-4316-B662-85469F779470}" srcId="{E572960F-23A4-4849-A519-87C498E9D980}" destId="{07435805-194F-4A34-8101-FEBAEAA81465}" srcOrd="3" destOrd="0" parTransId="{2DE3174D-A10F-46A2-B097-4998C7A346E6}" sibTransId="{903D6628-1249-4EB0-BA80-D6FA80BC226D}"/>
    <dgm:cxn modelId="{D7C02EEC-E502-49D1-A32E-7050DD68AAFC}" srcId="{596347DE-9F4A-4BAA-BB37-BBB4F3D1BC3E}" destId="{41AA4937-CB3E-4F9D-83BA-8BA3CA888180}" srcOrd="1" destOrd="0" parTransId="{9F19AE03-E240-4612-BEF5-012B4B3CD656}" sibTransId="{3D8119EF-52F2-40D9-800E-1F934C7691AB}"/>
    <dgm:cxn modelId="{E22DFBE7-7C0A-4EFE-A38E-446C63267132}" type="presParOf" srcId="{7E2C9DDE-8B93-4B32-B479-D1D49F3342C1}" destId="{74644674-F94D-4F1D-9603-BC07F3D79BBB}" srcOrd="0" destOrd="0" presId="urn:microsoft.com/office/officeart/2005/8/layout/process3"/>
    <dgm:cxn modelId="{5EE2BC84-8519-43FF-9BA9-2C8C2DB18E43}" type="presParOf" srcId="{74644674-F94D-4F1D-9603-BC07F3D79BBB}" destId="{8AB413A2-0429-468B-A42B-93BAA39687DA}" srcOrd="0" destOrd="0" presId="urn:microsoft.com/office/officeart/2005/8/layout/process3"/>
    <dgm:cxn modelId="{98F76B31-0EE1-459E-82B7-4D4620C137C0}" type="presParOf" srcId="{74644674-F94D-4F1D-9603-BC07F3D79BBB}" destId="{87B06058-D35A-46FB-AD5D-DA56D2AD249F}" srcOrd="1" destOrd="0" presId="urn:microsoft.com/office/officeart/2005/8/layout/process3"/>
    <dgm:cxn modelId="{2338A4D1-122E-4B70-9ABC-87D7CD53DE6D}" type="presParOf" srcId="{74644674-F94D-4F1D-9603-BC07F3D79BBB}" destId="{71D5896E-FC7B-4F0C-BC06-FD85C15EE91C}" srcOrd="2" destOrd="0" presId="urn:microsoft.com/office/officeart/2005/8/layout/process3"/>
    <dgm:cxn modelId="{1C744707-41AE-4665-BCB1-B8C0C4F9ED05}" type="presParOf" srcId="{7E2C9DDE-8B93-4B32-B479-D1D49F3342C1}" destId="{71314245-2B83-4E24-880E-8766D65C7809}" srcOrd="1" destOrd="0" presId="urn:microsoft.com/office/officeart/2005/8/layout/process3"/>
    <dgm:cxn modelId="{0C6D3E46-2D17-4203-A67C-39874DC26349}" type="presParOf" srcId="{71314245-2B83-4E24-880E-8766D65C7809}" destId="{AD2A6EFA-71A4-494F-8DF1-5A26C2E76CDC}" srcOrd="0" destOrd="0" presId="urn:microsoft.com/office/officeart/2005/8/layout/process3"/>
    <dgm:cxn modelId="{3775BA42-01A5-4FAD-9D45-C0DBC4D51BA4}" type="presParOf" srcId="{7E2C9DDE-8B93-4B32-B479-D1D49F3342C1}" destId="{5F596726-898A-4513-92DF-C4E56EFC81A2}" srcOrd="2" destOrd="0" presId="urn:microsoft.com/office/officeart/2005/8/layout/process3"/>
    <dgm:cxn modelId="{913B0688-6BDD-4414-971C-F71D5E343E86}" type="presParOf" srcId="{5F596726-898A-4513-92DF-C4E56EFC81A2}" destId="{B0273AE1-B665-4323-A0FD-48E60757EC0F}" srcOrd="0" destOrd="0" presId="urn:microsoft.com/office/officeart/2005/8/layout/process3"/>
    <dgm:cxn modelId="{AB9E0DB2-62D1-4DCC-9A53-D3C981119EF7}" type="presParOf" srcId="{5F596726-898A-4513-92DF-C4E56EFC81A2}" destId="{39D42049-3D44-4746-B3E7-53085AA5BC07}" srcOrd="1" destOrd="0" presId="urn:microsoft.com/office/officeart/2005/8/layout/process3"/>
    <dgm:cxn modelId="{81A5C02B-80C9-469B-A889-B4CAEB7DF773}" type="presParOf" srcId="{5F596726-898A-4513-92DF-C4E56EFC81A2}" destId="{716DB7D7-73E4-4D2C-82E2-9136C9527D67}" srcOrd="2" destOrd="0" presId="urn:microsoft.com/office/officeart/2005/8/layout/process3"/>
    <dgm:cxn modelId="{E880F5C8-F1E4-44AC-B620-8ED51CBD8A56}" type="presParOf" srcId="{7E2C9DDE-8B93-4B32-B479-D1D49F3342C1}" destId="{ADEBA563-29C2-4DEE-8185-B5B1F9DCDE2B}" srcOrd="3" destOrd="0" presId="urn:microsoft.com/office/officeart/2005/8/layout/process3"/>
    <dgm:cxn modelId="{0C24FAA8-7828-4711-AE8E-6231D1E6806A}" type="presParOf" srcId="{ADEBA563-29C2-4DEE-8185-B5B1F9DCDE2B}" destId="{52207AFD-4E5F-4590-8D72-3429556EEC64}" srcOrd="0" destOrd="0" presId="urn:microsoft.com/office/officeart/2005/8/layout/process3"/>
    <dgm:cxn modelId="{8FE8B1E2-6430-4936-8212-E0E71E83FD83}" type="presParOf" srcId="{7E2C9DDE-8B93-4B32-B479-D1D49F3342C1}" destId="{4F1AA303-D18A-4DE8-9AA9-B3384166BAB4}" srcOrd="4" destOrd="0" presId="urn:microsoft.com/office/officeart/2005/8/layout/process3"/>
    <dgm:cxn modelId="{EAB2626E-224C-4EAE-98B7-B17A118CB6B1}" type="presParOf" srcId="{4F1AA303-D18A-4DE8-9AA9-B3384166BAB4}" destId="{C18B2EDA-5E3E-4E10-B90E-7AE48A036F93}" srcOrd="0" destOrd="0" presId="urn:microsoft.com/office/officeart/2005/8/layout/process3"/>
    <dgm:cxn modelId="{B7E56705-7E79-4982-AF18-AAE73C2703BC}" type="presParOf" srcId="{4F1AA303-D18A-4DE8-9AA9-B3384166BAB4}" destId="{9732C1E3-8EB4-40B7-924D-ED95E2A5505E}" srcOrd="1" destOrd="0" presId="urn:microsoft.com/office/officeart/2005/8/layout/process3"/>
    <dgm:cxn modelId="{91B1247D-B393-4C62-9398-163163472E18}" type="presParOf" srcId="{4F1AA303-D18A-4DE8-9AA9-B3384166BAB4}" destId="{E9829311-2286-4AFC-886B-52FBC7383C7B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B06058-D35A-46FB-AD5D-DA56D2AD249F}">
      <dsp:nvSpPr>
        <dsp:cNvPr id="0" name=""/>
        <dsp:cNvSpPr/>
      </dsp:nvSpPr>
      <dsp:spPr>
        <a:xfrm>
          <a:off x="478823" y="222292"/>
          <a:ext cx="1428874" cy="90720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2240" tIns="142240" rIns="142240" bIns="76200" numCol="1" spcCol="1270" anchor="t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b="1" kern="1200" dirty="0" smtClean="0"/>
            <a:t>분석</a:t>
          </a:r>
          <a:endParaRPr lang="ko-KR" altLang="en-US" sz="2000" b="1" kern="1200" dirty="0"/>
        </a:p>
      </dsp:txBody>
      <dsp:txXfrm>
        <a:off x="478823" y="222292"/>
        <a:ext cx="1428874" cy="571549"/>
      </dsp:txXfrm>
    </dsp:sp>
    <dsp:sp modelId="{71D5896E-FC7B-4F0C-BC06-FD85C15EE91C}">
      <dsp:nvSpPr>
        <dsp:cNvPr id="0" name=""/>
        <dsp:cNvSpPr/>
      </dsp:nvSpPr>
      <dsp:spPr>
        <a:xfrm>
          <a:off x="813" y="953140"/>
          <a:ext cx="2472910" cy="304042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t" anchorCtr="0">
          <a:noAutofit/>
        </a:bodyPr>
        <a:lstStyle/>
        <a:p>
          <a:pPr marL="171450" lvl="1" indent="-171450" algn="l" defTabSz="8445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900" kern="1200" dirty="0" smtClean="0"/>
            <a:t>요구사항 분석</a:t>
          </a:r>
          <a:endParaRPr lang="ko-KR" altLang="en-US" sz="1900" kern="1200" dirty="0"/>
        </a:p>
        <a:p>
          <a:pPr marL="171450" lvl="1" indent="-171450" algn="l" defTabSz="8445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900" kern="1200" dirty="0" smtClean="0"/>
            <a:t>벤치마킹</a:t>
          </a:r>
          <a:endParaRPr lang="ko-KR" altLang="en-US" sz="1900" kern="1200" dirty="0"/>
        </a:p>
        <a:p>
          <a:pPr marL="171450" lvl="1" indent="-171450" algn="l" defTabSz="8445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900" kern="1200" dirty="0" smtClean="0"/>
            <a:t>기능과 정책 정의</a:t>
          </a:r>
          <a:endParaRPr lang="ko-KR" altLang="en-US" sz="1900" kern="1200" dirty="0"/>
        </a:p>
        <a:p>
          <a:pPr marL="171450" lvl="1" indent="-171450" algn="l" defTabSz="8445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900" kern="1200" dirty="0" smtClean="0"/>
            <a:t>일정 산출</a:t>
          </a:r>
          <a:endParaRPr lang="ko-KR" altLang="en-US" sz="1900" kern="1200" dirty="0"/>
        </a:p>
      </dsp:txBody>
      <dsp:txXfrm>
        <a:off x="73242" y="1025569"/>
        <a:ext cx="2328052" cy="2895570"/>
      </dsp:txXfrm>
    </dsp:sp>
    <dsp:sp modelId="{71314245-2B83-4E24-880E-8766D65C7809}">
      <dsp:nvSpPr>
        <dsp:cNvPr id="0" name=""/>
        <dsp:cNvSpPr/>
      </dsp:nvSpPr>
      <dsp:spPr>
        <a:xfrm>
          <a:off x="2270559" y="330193"/>
          <a:ext cx="769266" cy="355748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000" kern="1200"/>
        </a:p>
      </dsp:txBody>
      <dsp:txXfrm>
        <a:off x="2270559" y="401343"/>
        <a:ext cx="662542" cy="213448"/>
      </dsp:txXfrm>
    </dsp:sp>
    <dsp:sp modelId="{39D42049-3D44-4746-B3E7-53085AA5BC07}">
      <dsp:nvSpPr>
        <dsp:cNvPr id="0" name=""/>
        <dsp:cNvSpPr/>
      </dsp:nvSpPr>
      <dsp:spPr>
        <a:xfrm>
          <a:off x="3359144" y="222292"/>
          <a:ext cx="1428874" cy="90720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2240" tIns="142240" rIns="142240" bIns="76200" numCol="1" spcCol="1270" anchor="t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b="1" kern="1200" dirty="0" smtClean="0"/>
            <a:t>설계</a:t>
          </a:r>
          <a:endParaRPr lang="ko-KR" altLang="en-US" sz="2000" b="1" kern="1200" dirty="0"/>
        </a:p>
      </dsp:txBody>
      <dsp:txXfrm>
        <a:off x="3359144" y="222292"/>
        <a:ext cx="1428874" cy="571549"/>
      </dsp:txXfrm>
    </dsp:sp>
    <dsp:sp modelId="{716DB7D7-73E4-4D2C-82E2-9136C9527D67}">
      <dsp:nvSpPr>
        <dsp:cNvPr id="0" name=""/>
        <dsp:cNvSpPr/>
      </dsp:nvSpPr>
      <dsp:spPr>
        <a:xfrm>
          <a:off x="2843812" y="953140"/>
          <a:ext cx="2472910" cy="304042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t" anchorCtr="0">
          <a:noAutofit/>
        </a:bodyPr>
        <a:lstStyle/>
        <a:p>
          <a:pPr marL="171450" lvl="1" indent="-171450" algn="l" defTabSz="8445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900" kern="1200" dirty="0" smtClean="0"/>
            <a:t>사이트 구조 설계</a:t>
          </a:r>
          <a:endParaRPr lang="ko-KR" altLang="en-US" sz="1900" kern="1200" dirty="0"/>
        </a:p>
        <a:p>
          <a:pPr marL="171450" lvl="1" indent="-171450" algn="l" defTabSz="8445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900" kern="1200" dirty="0" smtClean="0"/>
            <a:t>사이트 </a:t>
          </a:r>
          <a:r>
            <a:rPr lang="ko-KR" altLang="en-US" sz="1900" kern="1200" dirty="0" err="1" smtClean="0"/>
            <a:t>맵</a:t>
          </a:r>
          <a:endParaRPr lang="ko-KR" altLang="en-US" sz="1900" kern="1200" dirty="0"/>
        </a:p>
        <a:p>
          <a:pPr marL="171450" lvl="1" indent="-171450" algn="l" defTabSz="8445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900" kern="1200" dirty="0" smtClean="0"/>
            <a:t>화면 정의서</a:t>
          </a:r>
          <a:endParaRPr lang="ko-KR" altLang="en-US" sz="1900" kern="1200" dirty="0"/>
        </a:p>
      </dsp:txBody>
      <dsp:txXfrm>
        <a:off x="2916241" y="1025569"/>
        <a:ext cx="2328052" cy="2895570"/>
      </dsp:txXfrm>
    </dsp:sp>
    <dsp:sp modelId="{ADEBA563-29C2-4DEE-8185-B5B1F9DCDE2B}">
      <dsp:nvSpPr>
        <dsp:cNvPr id="0" name=""/>
        <dsp:cNvSpPr/>
      </dsp:nvSpPr>
      <dsp:spPr>
        <a:xfrm>
          <a:off x="5186884" y="330193"/>
          <a:ext cx="845594" cy="355748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000" kern="1200"/>
        </a:p>
      </dsp:txBody>
      <dsp:txXfrm>
        <a:off x="5186884" y="401343"/>
        <a:ext cx="738870" cy="213448"/>
      </dsp:txXfrm>
    </dsp:sp>
    <dsp:sp modelId="{9732C1E3-8EB4-40B7-924D-ED95E2A5505E}">
      <dsp:nvSpPr>
        <dsp:cNvPr id="0" name=""/>
        <dsp:cNvSpPr/>
      </dsp:nvSpPr>
      <dsp:spPr>
        <a:xfrm>
          <a:off x="6383480" y="222292"/>
          <a:ext cx="1428874" cy="90720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2240" tIns="142240" rIns="142240" bIns="76200" numCol="1" spcCol="1270" anchor="t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b="1" kern="1200" dirty="0" smtClean="0"/>
            <a:t>구현</a:t>
          </a:r>
          <a:endParaRPr lang="ko-KR" altLang="en-US" sz="2000" b="1" kern="1200" dirty="0"/>
        </a:p>
      </dsp:txBody>
      <dsp:txXfrm>
        <a:off x="6383480" y="222292"/>
        <a:ext cx="1428874" cy="571549"/>
      </dsp:txXfrm>
    </dsp:sp>
    <dsp:sp modelId="{E9829311-2286-4AFC-886B-52FBC7383C7B}">
      <dsp:nvSpPr>
        <dsp:cNvPr id="0" name=""/>
        <dsp:cNvSpPr/>
      </dsp:nvSpPr>
      <dsp:spPr>
        <a:xfrm>
          <a:off x="5868149" y="953140"/>
          <a:ext cx="2472910" cy="304042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t" anchorCtr="0">
          <a:noAutofit/>
        </a:bodyPr>
        <a:lstStyle/>
        <a:p>
          <a:pPr marL="171450" lvl="1" indent="-171450" algn="l" defTabSz="8445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900" kern="1200" dirty="0" smtClean="0"/>
            <a:t>디자인</a:t>
          </a:r>
          <a:r>
            <a:rPr lang="en-US" altLang="ko-KR" sz="1900" kern="1200" dirty="0" smtClean="0"/>
            <a:t>/</a:t>
          </a:r>
          <a:r>
            <a:rPr lang="ko-KR" altLang="en-US" sz="1900" kern="1200" dirty="0" err="1" smtClean="0"/>
            <a:t>퍼블리싱</a:t>
          </a:r>
          <a:endParaRPr lang="ko-KR" altLang="en-US" sz="1900" kern="1200" dirty="0"/>
        </a:p>
        <a:p>
          <a:pPr marL="171450" lvl="1" indent="-171450" algn="l" defTabSz="8445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900" kern="1200" dirty="0" smtClean="0"/>
            <a:t>개발 업무 관리</a:t>
          </a:r>
          <a:endParaRPr lang="ko-KR" altLang="en-US" sz="1900" kern="1200" dirty="0"/>
        </a:p>
        <a:p>
          <a:pPr marL="171450" lvl="1" indent="-171450" algn="l" defTabSz="8445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900" kern="1200" dirty="0" smtClean="0"/>
            <a:t>테스트 진행</a:t>
          </a:r>
          <a:endParaRPr lang="ko-KR" altLang="en-US" sz="1900" kern="1200" dirty="0"/>
        </a:p>
        <a:p>
          <a:pPr marL="171450" lvl="1" indent="-171450" algn="l" defTabSz="8445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900" kern="1200" dirty="0" smtClean="0"/>
            <a:t>산출물 정리 </a:t>
          </a:r>
          <a:endParaRPr lang="ko-KR" altLang="en-US" sz="1900" kern="1200" dirty="0"/>
        </a:p>
        <a:p>
          <a:pPr marL="171450" lvl="1" indent="-171450" algn="l" defTabSz="8445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900" kern="1200" dirty="0" smtClean="0"/>
            <a:t>안정화</a:t>
          </a:r>
          <a:endParaRPr lang="ko-KR" altLang="en-US" sz="1900" kern="1200" dirty="0"/>
        </a:p>
      </dsp:txBody>
      <dsp:txXfrm>
        <a:off x="5940578" y="1025569"/>
        <a:ext cx="2328052" cy="28955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D9897E-559B-4802-87FD-BDDBC21CBABC}" type="datetimeFigureOut">
              <a:rPr lang="ko-KR" altLang="en-US" smtClean="0"/>
              <a:t>2019-05-13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7AADCE-4523-43FE-B0A8-90B87F2F6B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413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  <a:prstGeom prst="rect">
            <a:avLst/>
          </a:prstGeom>
        </p:spPr>
        <p:txBody>
          <a:bodyPr/>
          <a:lstStyle>
            <a:lvl1pPr algn="r">
              <a:defRPr b="1">
                <a:solidFill>
                  <a:srgbClr val="FFC000"/>
                </a:solidFill>
              </a:defRPr>
            </a:lvl1pPr>
          </a:lstStyle>
          <a:p>
            <a:r>
              <a:rPr lang="ko-KR" altLang="en-US" smtClean="0"/>
              <a:t>웹 프로그래밍</a:t>
            </a:r>
            <a:endParaRPr lang="ko-KR" altLang="en-US" dirty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 smtClean="0"/>
              <a:t>2015-03-23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웹 프로그래밍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 smtClean="0"/>
              <a:t>2015-03-23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웹 프로그래밍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68012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50405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>
                <a:latin typeface="HY나무L" pitchFamily="18" charset="-127"/>
                <a:ea typeface="HY나무L" pitchFamily="18" charset="-127"/>
              </a:defRPr>
            </a:lvl3pPr>
            <a:lvl4pPr>
              <a:defRPr sz="1400">
                <a:latin typeface="휴먼편지체" pitchFamily="18" charset="-127"/>
                <a:ea typeface="휴먼편지체" pitchFamily="18" charset="-127"/>
              </a:defRPr>
            </a:lvl4pPr>
          </a:lstStyle>
          <a:p>
            <a:pPr lvl="0" eaLnBrk="1" latinLnBrk="0" hangingPunct="1"/>
            <a:r>
              <a:rPr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 smtClean="0"/>
              <a:t>둘째 수준</a:t>
            </a:r>
          </a:p>
          <a:p>
            <a:pPr lvl="2" eaLnBrk="1" latinLnBrk="0" hangingPunct="1"/>
            <a:r>
              <a:rPr lang="ko-KR" altLang="en-US" dirty="0" smtClean="0"/>
              <a:t>셋째 수준</a:t>
            </a:r>
          </a:p>
          <a:p>
            <a:pPr lvl="3" eaLnBrk="1" latinLnBrk="0" hangingPunct="1"/>
            <a:r>
              <a:rPr lang="ko-KR" altLang="en-US" dirty="0" smtClean="0"/>
              <a:t>넷째 수준</a:t>
            </a:r>
          </a:p>
          <a:p>
            <a:pPr lvl="4" eaLnBrk="1" latinLnBrk="0" hangingPunct="1"/>
            <a:r>
              <a:rPr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2630016"/>
          </a:xfrm>
        </p:spPr>
        <p:txBody>
          <a:bodyPr anchor="t">
            <a:normAutofit/>
          </a:bodyPr>
          <a:lstStyle>
            <a:lvl1pPr marL="342900" indent="-342900">
              <a:buSzPct val="100000"/>
              <a:buFont typeface="+mj-lt"/>
              <a:buAutoNum type="arabicPeriod"/>
              <a:defRPr sz="15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dirty="0" smtClean="0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r>
              <a:rPr lang="en-US" altLang="ko-KR" smtClean="0"/>
              <a:t>2015-03-23</a:t>
            </a:r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rtlCol="0"/>
          <a:lstStyle/>
          <a:p>
            <a:r>
              <a:rPr lang="ko-KR" altLang="en-US" smtClean="0"/>
              <a:t>웹 프로그래밍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 smtClean="0"/>
              <a:t>2015-03-23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웹 프로그래밍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r>
              <a:rPr lang="en-US" altLang="ko-KR" smtClean="0"/>
              <a:t>2015-03-23</a:t>
            </a:r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  <a:prstGeom prst="rect">
            <a:avLst/>
          </a:prstGeom>
        </p:spPr>
        <p:txBody>
          <a:bodyPr rtlCol="0"/>
          <a:lstStyle/>
          <a:p>
            <a:r>
              <a:rPr lang="ko-KR" altLang="en-US" smtClean="0"/>
              <a:t>웹 프로그래밍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752128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590550" y="1394460"/>
            <a:ext cx="8153400" cy="505887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 smtClean="0"/>
              <a:t>둘째 수준</a:t>
            </a:r>
          </a:p>
          <a:p>
            <a:pPr lvl="2" eaLnBrk="1" latinLnBrk="0" hangingPunct="1"/>
            <a:r>
              <a:rPr kumimoji="0" lang="ko-KR" altLang="en-US" dirty="0" smtClean="0"/>
              <a:t>셋째 수준</a:t>
            </a:r>
          </a:p>
          <a:p>
            <a:pPr lvl="3" eaLnBrk="1" latinLnBrk="0" hangingPunct="1"/>
            <a:r>
              <a:rPr kumimoji="0" lang="ko-KR" altLang="en-US" dirty="0" smtClean="0"/>
              <a:t>넷째 수준</a:t>
            </a:r>
          </a:p>
          <a:p>
            <a:pPr lvl="4" eaLnBrk="1" latinLnBrk="0" hangingPunct="1"/>
            <a:r>
              <a:rPr kumimoji="0"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-8725" y="1052736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052736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-8725" y="1036860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hdr="0" dt="0"/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&#54868;&#47732;&#51221;&#51032;&#49436;.ppt" TargetMode="Externa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5/23(</a:t>
            </a:r>
            <a:r>
              <a:rPr lang="ko-KR" altLang="en-US" dirty="0"/>
              <a:t>목</a:t>
            </a:r>
            <a:r>
              <a:rPr lang="en-US" altLang="ko-KR" dirty="0" smtClean="0"/>
              <a:t>), 24(</a:t>
            </a:r>
            <a:r>
              <a:rPr lang="ko-KR" altLang="en-US" dirty="0"/>
              <a:t>금</a:t>
            </a:r>
            <a:r>
              <a:rPr lang="en-US" altLang="ko-KR" dirty="0" smtClean="0"/>
              <a:t>) </a:t>
            </a:r>
            <a:r>
              <a:rPr lang="ko-KR" altLang="en-US" dirty="0" smtClean="0"/>
              <a:t>제출 과제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b="1" dirty="0" smtClean="0">
                <a:solidFill>
                  <a:srgbClr val="00B050"/>
                </a:solidFill>
              </a:rPr>
              <a:t>5/23(</a:t>
            </a:r>
            <a:r>
              <a:rPr lang="ko-KR" altLang="en-US" b="1" dirty="0">
                <a:solidFill>
                  <a:srgbClr val="00B050"/>
                </a:solidFill>
              </a:rPr>
              <a:t>목</a:t>
            </a:r>
            <a:r>
              <a:rPr lang="en-US" altLang="ko-KR" b="1" dirty="0" smtClean="0">
                <a:solidFill>
                  <a:srgbClr val="00B050"/>
                </a:solidFill>
              </a:rPr>
              <a:t>)-103</a:t>
            </a:r>
            <a:r>
              <a:rPr lang="ko-KR" altLang="en-US" b="1" dirty="0" smtClean="0">
                <a:solidFill>
                  <a:srgbClr val="00B050"/>
                </a:solidFill>
              </a:rPr>
              <a:t>반</a:t>
            </a:r>
            <a:r>
              <a:rPr lang="en-US" altLang="ko-KR" dirty="0" smtClean="0"/>
              <a:t>, </a:t>
            </a:r>
            <a:r>
              <a:rPr lang="en-US" altLang="ko-KR" b="1" dirty="0" smtClean="0">
                <a:solidFill>
                  <a:srgbClr val="0070C0"/>
                </a:solidFill>
              </a:rPr>
              <a:t>5/24(</a:t>
            </a:r>
            <a:r>
              <a:rPr lang="ko-KR" altLang="en-US" b="1" dirty="0">
                <a:solidFill>
                  <a:srgbClr val="0070C0"/>
                </a:solidFill>
              </a:rPr>
              <a:t>금</a:t>
            </a:r>
            <a:r>
              <a:rPr lang="en-US" altLang="ko-KR" b="1" dirty="0" smtClean="0">
                <a:solidFill>
                  <a:srgbClr val="0070C0"/>
                </a:solidFill>
              </a:rPr>
              <a:t>)-101,102</a:t>
            </a:r>
            <a:r>
              <a:rPr lang="ko-KR" altLang="en-US" b="1" dirty="0" smtClean="0">
                <a:solidFill>
                  <a:srgbClr val="0070C0"/>
                </a:solidFill>
              </a:rPr>
              <a:t>반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출력물</a:t>
            </a:r>
            <a:r>
              <a:rPr lang="en-US" altLang="ko-KR" dirty="0"/>
              <a:t> </a:t>
            </a:r>
            <a:r>
              <a:rPr lang="ko-KR" altLang="en-US" dirty="0" smtClean="0"/>
              <a:t>또는 수기작성 결과물을 당일 수업시간에 제출 </a:t>
            </a:r>
            <a:endParaRPr lang="en-US" altLang="ko-KR" dirty="0" smtClean="0"/>
          </a:p>
          <a:p>
            <a:r>
              <a:rPr lang="ko-KR" altLang="en-US" dirty="0" smtClean="0"/>
              <a:t>프로젝트 계획서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주제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무엇을 담을지 구체적으로 서술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타 사이트와 차별화된 점 등</a:t>
            </a:r>
            <a:r>
              <a:rPr lang="en-US" altLang="ko-KR" dirty="0" smtClean="0"/>
              <a:t>..</a:t>
            </a:r>
          </a:p>
          <a:p>
            <a:r>
              <a:rPr lang="ko-KR" altLang="en-US" dirty="0" smtClean="0"/>
              <a:t>화면 정의서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첫 화면이 될 </a:t>
            </a:r>
            <a:r>
              <a:rPr lang="en-US" altLang="ko-KR" dirty="0" smtClean="0"/>
              <a:t>index.html</a:t>
            </a:r>
            <a:r>
              <a:rPr lang="ko-KR" altLang="en-US" dirty="0" smtClean="0"/>
              <a:t>의 화면 구성을 간단히 스케치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화면에 들어갈 내용 설명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ko-KR" altLang="en-US" dirty="0" smtClean="0"/>
              <a:t>메뉴는</a:t>
            </a:r>
            <a:r>
              <a:rPr lang="en-US" altLang="ko-KR" dirty="0" smtClean="0"/>
              <a:t> </a:t>
            </a:r>
            <a:r>
              <a:rPr lang="ko-KR" altLang="en-US" dirty="0" smtClean="0"/>
              <a:t>무엇 무엇이며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이미지는 어떤 것이며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사이트 제목</a:t>
            </a:r>
            <a:r>
              <a:rPr lang="en-US" altLang="ko-KR" dirty="0" smtClean="0"/>
              <a:t>, </a:t>
            </a:r>
            <a:br>
              <a:rPr lang="en-US" altLang="ko-KR" dirty="0" smtClean="0"/>
            </a:br>
            <a:r>
              <a:rPr lang="ko-KR" altLang="en-US" dirty="0" smtClean="0"/>
              <a:t>첫 화면 설명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하단의 내용 등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32491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228600"/>
            <a:ext cx="8640960" cy="680120"/>
          </a:xfrm>
        </p:spPr>
        <p:txBody>
          <a:bodyPr/>
          <a:lstStyle/>
          <a:p>
            <a:r>
              <a:rPr lang="ko-KR" altLang="en-US" dirty="0" smtClean="0"/>
              <a:t>프로젝트 결과보고서 </a:t>
            </a:r>
            <a:r>
              <a:rPr lang="en-US" altLang="ko-KR" dirty="0" smtClean="0"/>
              <a:t>- 6</a:t>
            </a:r>
            <a:r>
              <a:rPr lang="en-US" altLang="ko-KR" dirty="0" smtClean="0"/>
              <a:t>/20(</a:t>
            </a:r>
            <a:r>
              <a:rPr lang="ko-KR" altLang="en-US" dirty="0"/>
              <a:t>목</a:t>
            </a:r>
            <a:r>
              <a:rPr lang="en-US" altLang="ko-KR" dirty="0" smtClean="0"/>
              <a:t>), </a:t>
            </a:r>
            <a:r>
              <a:rPr lang="en-US" altLang="ko-KR" dirty="0" smtClean="0"/>
              <a:t>21(</a:t>
            </a:r>
            <a:r>
              <a:rPr lang="ko-KR" altLang="en-US" dirty="0"/>
              <a:t>금</a:t>
            </a:r>
            <a:r>
              <a:rPr lang="en-US" altLang="ko-KR" dirty="0" smtClean="0"/>
              <a:t>) </a:t>
            </a:r>
            <a:r>
              <a:rPr lang="ko-KR" altLang="en-US" dirty="0" smtClean="0"/>
              <a:t>제출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srgbClr val="00B050"/>
                </a:solidFill>
              </a:rPr>
              <a:t>6</a:t>
            </a:r>
            <a:r>
              <a:rPr lang="en-US" altLang="ko-KR" b="1" dirty="0" smtClean="0">
                <a:solidFill>
                  <a:srgbClr val="00B050"/>
                </a:solidFill>
              </a:rPr>
              <a:t>/20(</a:t>
            </a:r>
            <a:r>
              <a:rPr lang="ko-KR" altLang="en-US" b="1" dirty="0">
                <a:solidFill>
                  <a:srgbClr val="00B050"/>
                </a:solidFill>
              </a:rPr>
              <a:t>목</a:t>
            </a:r>
            <a:r>
              <a:rPr lang="en-US" altLang="ko-KR" b="1" dirty="0" smtClean="0">
                <a:solidFill>
                  <a:srgbClr val="00B050"/>
                </a:solidFill>
              </a:rPr>
              <a:t>)-103</a:t>
            </a:r>
            <a:r>
              <a:rPr lang="ko-KR" altLang="en-US" b="1" dirty="0" smtClean="0">
                <a:solidFill>
                  <a:srgbClr val="00B050"/>
                </a:solidFill>
              </a:rPr>
              <a:t>반</a:t>
            </a:r>
            <a:r>
              <a:rPr lang="en-US" altLang="ko-KR" dirty="0" smtClean="0"/>
              <a:t>, </a:t>
            </a:r>
            <a:r>
              <a:rPr lang="en-US" altLang="ko-KR" b="1" dirty="0">
                <a:solidFill>
                  <a:srgbClr val="0070C0"/>
                </a:solidFill>
              </a:rPr>
              <a:t>6</a:t>
            </a:r>
            <a:r>
              <a:rPr lang="en-US" altLang="ko-KR" b="1" dirty="0" smtClean="0">
                <a:solidFill>
                  <a:srgbClr val="0070C0"/>
                </a:solidFill>
              </a:rPr>
              <a:t>/21(</a:t>
            </a:r>
            <a:r>
              <a:rPr lang="ko-KR" altLang="en-US" b="1" dirty="0">
                <a:solidFill>
                  <a:srgbClr val="0070C0"/>
                </a:solidFill>
              </a:rPr>
              <a:t>금</a:t>
            </a:r>
            <a:r>
              <a:rPr lang="en-US" altLang="ko-KR" b="1" dirty="0" smtClean="0">
                <a:solidFill>
                  <a:srgbClr val="0070C0"/>
                </a:solidFill>
              </a:rPr>
              <a:t>)-101,102</a:t>
            </a:r>
            <a:r>
              <a:rPr lang="ko-KR" altLang="en-US" b="1" dirty="0" smtClean="0">
                <a:solidFill>
                  <a:srgbClr val="0070C0"/>
                </a:solidFill>
              </a:rPr>
              <a:t>반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프로젝트 </a:t>
            </a:r>
            <a:r>
              <a:rPr lang="ko-KR" altLang="en-US" dirty="0" smtClean="0"/>
              <a:t>결과물을 </a:t>
            </a:r>
            <a:r>
              <a:rPr lang="ko-KR" altLang="en-US" dirty="0" smtClean="0"/>
              <a:t>당일 수업시간에 제출 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프로젝트 포토 </a:t>
            </a:r>
            <a:r>
              <a:rPr lang="ko-KR" altLang="en-US" dirty="0" err="1" smtClean="0"/>
              <a:t>폴리오</a:t>
            </a:r>
            <a:r>
              <a:rPr lang="ko-KR" altLang="en-US" dirty="0" smtClean="0"/>
              <a:t> 내용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첫 화면 인쇄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smtClean="0"/>
              <a:t>주제 및 간단 설명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주요 화면 인쇄 및 소스인쇄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smtClean="0"/>
              <a:t>주요 화면 및 소스에 대한 제목 및 설명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4626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웹 사이트 제작 과정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</a:t>
            </a:fld>
            <a:endParaRPr lang="ko-KR" altLang="en-US"/>
          </a:p>
        </p:txBody>
      </p:sp>
      <p:graphicFrame>
        <p:nvGraphicFramePr>
          <p:cNvPr id="5" name="다이어그램 4"/>
          <p:cNvGraphicFramePr/>
          <p:nvPr>
            <p:extLst>
              <p:ext uri="{D42A27DB-BD31-4B8C-83A1-F6EECF244321}">
                <p14:modId xmlns:p14="http://schemas.microsoft.com/office/powerpoint/2010/main" val="3929450077"/>
              </p:ext>
            </p:extLst>
          </p:nvPr>
        </p:nvGraphicFramePr>
        <p:xfrm>
          <a:off x="288032" y="1412776"/>
          <a:ext cx="8567936" cy="52154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1041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분석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179512" y="980728"/>
            <a:ext cx="8424936" cy="5616624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웹 사이트 설계에 필요한 사항 분석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벤치마킹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유사 기능 제공하는 다른 웹 사이트와 비교</a:t>
            </a:r>
            <a:endParaRPr lang="en-US" altLang="ko-KR" dirty="0" smtClean="0"/>
          </a:p>
          <a:p>
            <a:pPr marL="1028700" lvl="2" indent="-342900">
              <a:buFont typeface="+mj-ea"/>
              <a:buAutoNum type="circleNumDbPlain"/>
            </a:pPr>
            <a:r>
              <a:rPr lang="ko-KR" altLang="en-US" sz="2000" b="1" dirty="0" err="1" smtClean="0">
                <a:latin typeface="HY바다L" panose="02030600000101010101" pitchFamily="18" charset="-127"/>
                <a:ea typeface="HY바다L" panose="02030600000101010101" pitchFamily="18" charset="-127"/>
              </a:rPr>
              <a:t>이용자층</a:t>
            </a:r>
            <a:endParaRPr lang="en-US" altLang="ko-KR" sz="2000" b="1" dirty="0" smtClean="0">
              <a:latin typeface="HY바다L" panose="02030600000101010101" pitchFamily="18" charset="-127"/>
              <a:ea typeface="HY바다L" panose="02030600000101010101" pitchFamily="18" charset="-127"/>
            </a:endParaRPr>
          </a:p>
          <a:p>
            <a:pPr marL="1028700" lvl="2" indent="-342900">
              <a:buFont typeface="+mj-ea"/>
              <a:buAutoNum type="circleNumDbPlain"/>
            </a:pPr>
            <a:r>
              <a:rPr lang="ko-KR" altLang="en-US" sz="2000" b="1" dirty="0" smtClean="0">
                <a:latin typeface="HY바다L" panose="02030600000101010101" pitchFamily="18" charset="-127"/>
                <a:ea typeface="HY바다L" panose="02030600000101010101" pitchFamily="18" charset="-127"/>
              </a:rPr>
              <a:t>디자인 및 레이아웃  </a:t>
            </a:r>
            <a:r>
              <a:rPr lang="en-US" altLang="ko-KR" sz="2000" b="1" dirty="0" smtClean="0">
                <a:latin typeface="HY바다L" panose="02030600000101010101" pitchFamily="18" charset="-127"/>
                <a:ea typeface="HY바다L" panose="02030600000101010101" pitchFamily="18" charset="-127"/>
              </a:rPr>
              <a:t>: </a:t>
            </a:r>
            <a:r>
              <a:rPr lang="ko-KR" altLang="en-US" sz="2000" b="1" dirty="0" err="1" smtClean="0">
                <a:latin typeface="HY바다L" panose="02030600000101010101" pitchFamily="18" charset="-127"/>
                <a:ea typeface="HY바다L" panose="02030600000101010101" pitchFamily="18" charset="-127"/>
              </a:rPr>
              <a:t>콘텐츠</a:t>
            </a:r>
            <a:r>
              <a:rPr lang="en-US" altLang="ko-KR" sz="2000" b="1" dirty="0" smtClean="0">
                <a:latin typeface="HY바다L" panose="02030600000101010101" pitchFamily="18" charset="-127"/>
                <a:ea typeface="HY바다L" panose="02030600000101010101" pitchFamily="18" charset="-127"/>
              </a:rPr>
              <a:t>, </a:t>
            </a:r>
            <a:r>
              <a:rPr lang="ko-KR" altLang="en-US" sz="2000" b="1" dirty="0" smtClean="0">
                <a:latin typeface="HY바다L" panose="02030600000101010101" pitchFamily="18" charset="-127"/>
                <a:ea typeface="HY바다L" panose="02030600000101010101" pitchFamily="18" charset="-127"/>
              </a:rPr>
              <a:t>디스플레이</a:t>
            </a:r>
            <a:r>
              <a:rPr lang="en-US" altLang="ko-KR" sz="2000" b="1" dirty="0" smtClean="0">
                <a:latin typeface="HY바다L" panose="02030600000101010101" pitchFamily="18" charset="-127"/>
                <a:ea typeface="HY바다L" panose="02030600000101010101" pitchFamily="18" charset="-127"/>
              </a:rPr>
              <a:t>, </a:t>
            </a:r>
            <a:r>
              <a:rPr lang="ko-KR" altLang="en-US" sz="2000" b="1" dirty="0" err="1" smtClean="0">
                <a:latin typeface="HY바다L" panose="02030600000101010101" pitchFamily="18" charset="-127"/>
                <a:ea typeface="HY바다L" panose="02030600000101010101" pitchFamily="18" charset="-127"/>
              </a:rPr>
              <a:t>콘텐츠</a:t>
            </a:r>
            <a:r>
              <a:rPr lang="ko-KR" altLang="en-US" sz="2000" b="1" dirty="0" smtClean="0">
                <a:latin typeface="HY바다L" panose="02030600000101010101" pitchFamily="18" charset="-127"/>
                <a:ea typeface="HY바다L" panose="02030600000101010101" pitchFamily="18" charset="-127"/>
              </a:rPr>
              <a:t> 묘사 등</a:t>
            </a:r>
            <a:endParaRPr lang="en-US" altLang="ko-KR" sz="2000" b="1" dirty="0" smtClean="0">
              <a:latin typeface="HY바다L" panose="02030600000101010101" pitchFamily="18" charset="-127"/>
              <a:ea typeface="HY바다L" panose="02030600000101010101" pitchFamily="18" charset="-127"/>
            </a:endParaRPr>
          </a:p>
          <a:p>
            <a:pPr marL="1028700" lvl="2" indent="-342900">
              <a:buFont typeface="+mj-ea"/>
              <a:buAutoNum type="circleNumDbPlain"/>
            </a:pPr>
            <a:r>
              <a:rPr lang="ko-KR" altLang="en-US" sz="2000" b="1" dirty="0" smtClean="0">
                <a:latin typeface="HY바다L" panose="02030600000101010101" pitchFamily="18" charset="-127"/>
                <a:ea typeface="HY바다L" panose="02030600000101010101" pitchFamily="18" charset="-127"/>
              </a:rPr>
              <a:t>서비스</a:t>
            </a:r>
            <a:r>
              <a:rPr lang="en-US" altLang="ko-KR" sz="2000" b="1" dirty="0">
                <a:latin typeface="HY바다L" panose="02030600000101010101" pitchFamily="18" charset="-127"/>
                <a:ea typeface="HY바다L" panose="02030600000101010101" pitchFamily="18" charset="-127"/>
              </a:rPr>
              <a:t> </a:t>
            </a:r>
            <a:r>
              <a:rPr lang="en-US" altLang="ko-KR" sz="2000" b="1" dirty="0" smtClean="0">
                <a:latin typeface="HY바다L" panose="02030600000101010101" pitchFamily="18" charset="-127"/>
                <a:ea typeface="HY바다L" panose="02030600000101010101" pitchFamily="18" charset="-127"/>
              </a:rPr>
              <a:t>: </a:t>
            </a:r>
            <a:r>
              <a:rPr lang="ko-KR" altLang="en-US" sz="2000" b="1" dirty="0" smtClean="0">
                <a:latin typeface="HY바다L" panose="02030600000101010101" pitchFamily="18" charset="-127"/>
                <a:ea typeface="HY바다L" panose="02030600000101010101" pitchFamily="18" charset="-127"/>
              </a:rPr>
              <a:t>구매 프로세스 분석</a:t>
            </a:r>
            <a:r>
              <a:rPr lang="en-US" altLang="ko-KR" sz="2000" b="1" dirty="0" smtClean="0">
                <a:latin typeface="HY바다L" panose="02030600000101010101" pitchFamily="18" charset="-127"/>
                <a:ea typeface="HY바다L" panose="02030600000101010101" pitchFamily="18" charset="-127"/>
              </a:rPr>
              <a:t>, </a:t>
            </a:r>
            <a:r>
              <a:rPr lang="ko-KR" altLang="en-US" sz="2000" b="1" dirty="0" smtClean="0">
                <a:latin typeface="HY바다L" panose="02030600000101010101" pitchFamily="18" charset="-127"/>
                <a:ea typeface="HY바다L" panose="02030600000101010101" pitchFamily="18" charset="-127"/>
              </a:rPr>
              <a:t>반품</a:t>
            </a:r>
            <a:r>
              <a:rPr lang="en-US" altLang="ko-KR" sz="2000" b="1" dirty="0" smtClean="0">
                <a:latin typeface="HY바다L" panose="02030600000101010101" pitchFamily="18" charset="-127"/>
                <a:ea typeface="HY바다L" panose="02030600000101010101" pitchFamily="18" charset="-127"/>
              </a:rPr>
              <a:t>/</a:t>
            </a:r>
            <a:r>
              <a:rPr lang="ko-KR" altLang="en-US" sz="2000" b="1" dirty="0" smtClean="0">
                <a:latin typeface="HY바다L" panose="02030600000101010101" pitchFamily="18" charset="-127"/>
                <a:ea typeface="HY바다L" panose="02030600000101010101" pitchFamily="18" charset="-127"/>
              </a:rPr>
              <a:t>교환 프로세스 분석</a:t>
            </a:r>
            <a:r>
              <a:rPr lang="en-US" altLang="ko-KR" sz="2000" b="1" dirty="0" smtClean="0">
                <a:latin typeface="HY바다L" panose="02030600000101010101" pitchFamily="18" charset="-127"/>
                <a:ea typeface="HY바다L" panose="02030600000101010101" pitchFamily="18" charset="-127"/>
              </a:rPr>
              <a:t>, </a:t>
            </a:r>
            <a:r>
              <a:rPr lang="ko-KR" altLang="en-US" sz="2000" b="1" dirty="0" smtClean="0">
                <a:latin typeface="HY바다L" panose="02030600000101010101" pitchFamily="18" charset="-127"/>
                <a:ea typeface="HY바다L" panose="02030600000101010101" pitchFamily="18" charset="-127"/>
              </a:rPr>
              <a:t>공지</a:t>
            </a:r>
            <a:r>
              <a:rPr lang="en-US" altLang="ko-KR" sz="2000" b="1" dirty="0" smtClean="0">
                <a:latin typeface="HY바다L" panose="02030600000101010101" pitchFamily="18" charset="-127"/>
                <a:ea typeface="HY바다L" panose="02030600000101010101" pitchFamily="18" charset="-127"/>
              </a:rPr>
              <a:t>/</a:t>
            </a:r>
            <a:r>
              <a:rPr lang="ko-KR" altLang="en-US" sz="2000" b="1" dirty="0" smtClean="0">
                <a:latin typeface="HY바다L" panose="02030600000101010101" pitchFamily="18" charset="-127"/>
                <a:ea typeface="HY바다L" panose="02030600000101010101" pitchFamily="18" charset="-127"/>
              </a:rPr>
              <a:t>운영 상황</a:t>
            </a:r>
            <a:r>
              <a:rPr lang="en-US" altLang="ko-KR" sz="2000" b="1" dirty="0" smtClean="0">
                <a:latin typeface="HY바다L" panose="02030600000101010101" pitchFamily="18" charset="-127"/>
                <a:ea typeface="HY바다L" panose="02030600000101010101" pitchFamily="18" charset="-127"/>
              </a:rPr>
              <a:t>, </a:t>
            </a:r>
            <a:r>
              <a:rPr lang="ko-KR" altLang="en-US" sz="2000" b="1" dirty="0" smtClean="0">
                <a:latin typeface="HY바다L" panose="02030600000101010101" pitchFamily="18" charset="-127"/>
                <a:ea typeface="HY바다L" panose="02030600000101010101" pitchFamily="18" charset="-127"/>
              </a:rPr>
              <a:t>문의 게시판</a:t>
            </a:r>
            <a:endParaRPr lang="en-US" altLang="ko-KR" sz="2000" b="1" dirty="0" smtClean="0">
              <a:latin typeface="HY바다L" panose="02030600000101010101" pitchFamily="18" charset="-127"/>
              <a:ea typeface="HY바다L" panose="02030600000101010101" pitchFamily="18" charset="-127"/>
            </a:endParaRPr>
          </a:p>
          <a:p>
            <a:pPr marL="1028700" lvl="2" indent="-342900">
              <a:buFont typeface="+mj-ea"/>
              <a:buAutoNum type="circleNumDbPlain"/>
            </a:pPr>
            <a:r>
              <a:rPr lang="ko-KR" altLang="en-US" sz="2000" b="1" dirty="0" smtClean="0">
                <a:latin typeface="HY바다L" panose="02030600000101010101" pitchFamily="18" charset="-127"/>
                <a:ea typeface="HY바다L" panose="02030600000101010101" pitchFamily="18" charset="-127"/>
              </a:rPr>
              <a:t>마케팅</a:t>
            </a:r>
            <a:r>
              <a:rPr lang="en-US" altLang="ko-KR" sz="2000" b="1" dirty="0">
                <a:latin typeface="HY바다L" panose="02030600000101010101" pitchFamily="18" charset="-127"/>
                <a:ea typeface="HY바다L" panose="02030600000101010101" pitchFamily="18" charset="-127"/>
              </a:rPr>
              <a:t> </a:t>
            </a:r>
            <a:r>
              <a:rPr lang="en-US" altLang="ko-KR" sz="2000" b="1" dirty="0" smtClean="0">
                <a:latin typeface="HY바다L" panose="02030600000101010101" pitchFamily="18" charset="-127"/>
                <a:ea typeface="HY바다L" panose="02030600000101010101" pitchFamily="18" charset="-127"/>
              </a:rPr>
              <a:t>: </a:t>
            </a:r>
            <a:r>
              <a:rPr lang="ko-KR" altLang="en-US" sz="2000" b="1" dirty="0" smtClean="0">
                <a:latin typeface="HY바다L" panose="02030600000101010101" pitchFamily="18" charset="-127"/>
                <a:ea typeface="HY바다L" panose="02030600000101010101" pitchFamily="18" charset="-127"/>
              </a:rPr>
              <a:t>진행 중 광고 메시지 분석 및 </a:t>
            </a:r>
            <a:r>
              <a:rPr lang="ko-KR" altLang="en-US" sz="2000" b="1" dirty="0" err="1" smtClean="0">
                <a:latin typeface="HY바다L" panose="02030600000101010101" pitchFamily="18" charset="-127"/>
                <a:ea typeface="HY바다L" panose="02030600000101010101" pitchFamily="18" charset="-127"/>
              </a:rPr>
              <a:t>홍보비</a:t>
            </a:r>
            <a:r>
              <a:rPr lang="ko-KR" altLang="en-US" sz="2000" b="1" dirty="0" smtClean="0">
                <a:latin typeface="HY바다L" panose="02030600000101010101" pitchFamily="18" charset="-127"/>
                <a:ea typeface="HY바다L" panose="02030600000101010101" pitchFamily="18" charset="-127"/>
              </a:rPr>
              <a:t> 예상</a:t>
            </a:r>
            <a:r>
              <a:rPr lang="en-US" altLang="ko-KR" sz="2000" b="1" dirty="0" smtClean="0">
                <a:latin typeface="HY바다L" panose="02030600000101010101" pitchFamily="18" charset="-127"/>
                <a:ea typeface="HY바다L" panose="02030600000101010101" pitchFamily="18" charset="-127"/>
              </a:rPr>
              <a:t>, </a:t>
            </a:r>
            <a:r>
              <a:rPr lang="ko-KR" altLang="en-US" sz="2000" b="1" dirty="0" smtClean="0">
                <a:latin typeface="HY바다L" panose="02030600000101010101" pitchFamily="18" charset="-127"/>
                <a:ea typeface="HY바다L" panose="02030600000101010101" pitchFamily="18" charset="-127"/>
              </a:rPr>
              <a:t>회사소개 페이지</a:t>
            </a:r>
            <a:r>
              <a:rPr lang="en-US" altLang="ko-KR" sz="2000" b="1" dirty="0" smtClean="0">
                <a:latin typeface="HY바다L" panose="02030600000101010101" pitchFamily="18" charset="-127"/>
                <a:ea typeface="HY바다L" panose="02030600000101010101" pitchFamily="18" charset="-127"/>
              </a:rPr>
              <a:t>, </a:t>
            </a:r>
            <a:r>
              <a:rPr lang="ko-KR" altLang="en-US" sz="2000" b="1" dirty="0" smtClean="0">
                <a:latin typeface="HY바다L" panose="02030600000101010101" pitchFamily="18" charset="-127"/>
                <a:ea typeface="HY바다L" panose="02030600000101010101" pitchFamily="18" charset="-127"/>
              </a:rPr>
              <a:t>주 </a:t>
            </a:r>
            <a:r>
              <a:rPr lang="ko-KR" altLang="en-US" sz="2000" b="1" dirty="0" err="1" smtClean="0">
                <a:latin typeface="HY바다L" panose="02030600000101010101" pitchFamily="18" charset="-127"/>
                <a:ea typeface="HY바다L" panose="02030600000101010101" pitchFamily="18" charset="-127"/>
              </a:rPr>
              <a:t>이용층</a:t>
            </a:r>
            <a:r>
              <a:rPr lang="ko-KR" altLang="en-US" sz="2000" b="1" dirty="0" smtClean="0">
                <a:latin typeface="HY바다L" panose="02030600000101010101" pitchFamily="18" charset="-127"/>
                <a:ea typeface="HY바다L" panose="02030600000101010101" pitchFamily="18" charset="-127"/>
              </a:rPr>
              <a:t> 분석</a:t>
            </a:r>
            <a:endParaRPr lang="en-US" altLang="ko-KR" sz="2000" b="1" dirty="0" smtClean="0">
              <a:latin typeface="HY바다L" panose="02030600000101010101" pitchFamily="18" charset="-127"/>
              <a:ea typeface="HY바다L" panose="02030600000101010101" pitchFamily="18" charset="-127"/>
            </a:endParaRPr>
          </a:p>
          <a:p>
            <a:pPr marL="1028700" lvl="2" indent="-342900">
              <a:buFont typeface="+mj-ea"/>
              <a:buAutoNum type="circleNumDbPlain"/>
            </a:pPr>
            <a:r>
              <a:rPr lang="ko-KR" altLang="en-US" sz="2000" b="1" dirty="0" smtClean="0">
                <a:latin typeface="HY바다L" panose="02030600000101010101" pitchFamily="18" charset="-127"/>
                <a:ea typeface="HY바다L" panose="02030600000101010101" pitchFamily="18" charset="-127"/>
              </a:rPr>
              <a:t>종합평가 </a:t>
            </a:r>
            <a:r>
              <a:rPr lang="en-US" altLang="ko-KR" sz="2000" b="1" dirty="0" smtClean="0">
                <a:latin typeface="HY바다L" panose="02030600000101010101" pitchFamily="18" charset="-127"/>
                <a:ea typeface="HY바다L" panose="02030600000101010101" pitchFamily="18" charset="-127"/>
              </a:rPr>
              <a:t>: </a:t>
            </a:r>
            <a:r>
              <a:rPr lang="ko-KR" altLang="en-US" sz="2000" b="1" dirty="0" smtClean="0">
                <a:latin typeface="HY바다L" panose="02030600000101010101" pitchFamily="18" charset="-127"/>
                <a:ea typeface="HY바다L" panose="02030600000101010101" pitchFamily="18" charset="-127"/>
              </a:rPr>
              <a:t>이용자 입장에서 평가</a:t>
            </a:r>
            <a:r>
              <a:rPr lang="en-US" altLang="ko-KR" sz="2000" b="1" dirty="0" smtClean="0">
                <a:latin typeface="HY바다L" panose="02030600000101010101" pitchFamily="18" charset="-127"/>
                <a:ea typeface="HY바다L" panose="02030600000101010101" pitchFamily="18" charset="-127"/>
              </a:rPr>
              <a:t>, </a:t>
            </a:r>
            <a:r>
              <a:rPr lang="ko-KR" altLang="en-US" sz="2000" b="1" dirty="0" smtClean="0">
                <a:latin typeface="HY바다L" panose="02030600000101010101" pitchFamily="18" charset="-127"/>
                <a:ea typeface="HY바다L" panose="02030600000101010101" pitchFamily="18" charset="-127"/>
              </a:rPr>
              <a:t>장단점 정리</a:t>
            </a:r>
            <a:endParaRPr lang="en-US" altLang="ko-KR" sz="2000" b="1" dirty="0" smtClean="0">
              <a:latin typeface="HY바다L" panose="02030600000101010101" pitchFamily="18" charset="-127"/>
              <a:ea typeface="HY바다L" panose="02030600000101010101" pitchFamily="18" charset="-127"/>
            </a:endParaRPr>
          </a:p>
          <a:p>
            <a:pPr marL="1028700" lvl="2" indent="-342900">
              <a:buFont typeface="+mj-ea"/>
              <a:buAutoNum type="circleNumDbPlain"/>
            </a:pPr>
            <a:r>
              <a:rPr lang="ko-KR" altLang="en-US" sz="2000" b="1" dirty="0" smtClean="0">
                <a:latin typeface="HY바다L" panose="02030600000101010101" pitchFamily="18" charset="-127"/>
                <a:ea typeface="HY바다L" panose="02030600000101010101" pitchFamily="18" charset="-127"/>
              </a:rPr>
              <a:t>차별화 서비스</a:t>
            </a:r>
            <a:r>
              <a:rPr lang="en-US" altLang="ko-KR" sz="2000" b="1" dirty="0" smtClean="0">
                <a:latin typeface="HY바다L" panose="02030600000101010101" pitchFamily="18" charset="-127"/>
                <a:ea typeface="HY바다L" panose="02030600000101010101" pitchFamily="18" charset="-127"/>
              </a:rPr>
              <a:t>, </a:t>
            </a:r>
            <a:r>
              <a:rPr lang="ko-KR" altLang="en-US" sz="2000" b="1" dirty="0" smtClean="0">
                <a:latin typeface="HY바다L" panose="02030600000101010101" pitchFamily="18" charset="-127"/>
                <a:ea typeface="HY바다L" panose="02030600000101010101" pitchFamily="18" charset="-127"/>
              </a:rPr>
              <a:t>접속환경</a:t>
            </a:r>
            <a:r>
              <a:rPr lang="en-US" altLang="ko-KR" sz="2000" b="1" dirty="0">
                <a:latin typeface="HY바다L" panose="02030600000101010101" pitchFamily="18" charset="-127"/>
                <a:ea typeface="HY바다L" panose="02030600000101010101" pitchFamily="18" charset="-127"/>
              </a:rPr>
              <a:t> </a:t>
            </a:r>
            <a:r>
              <a:rPr lang="ko-KR" altLang="en-US" sz="2000" b="1" dirty="0" smtClean="0">
                <a:latin typeface="HY바다L" panose="02030600000101010101" pitchFamily="18" charset="-127"/>
                <a:ea typeface="HY바다L" panose="02030600000101010101" pitchFamily="18" charset="-127"/>
              </a:rPr>
              <a:t>등이 포함 되어도 좋음</a:t>
            </a:r>
            <a:endParaRPr lang="en-US" altLang="ko-KR" sz="2000" b="1" dirty="0">
              <a:latin typeface="HY바다L" panose="02030600000101010101" pitchFamily="18" charset="-127"/>
              <a:ea typeface="HY바다L" panose="02030600000101010101" pitchFamily="18" charset="-127"/>
            </a:endParaRPr>
          </a:p>
          <a:p>
            <a:pPr marL="1028700" lvl="2" indent="-342900">
              <a:buFont typeface="+mj-ea"/>
              <a:buAutoNum type="circleNumDbPlain"/>
            </a:pPr>
            <a:r>
              <a:rPr lang="ko-KR" altLang="en-US" sz="2000" b="1" dirty="0">
                <a:latin typeface="HY바다L" panose="02030600000101010101" pitchFamily="18" charset="-127"/>
                <a:ea typeface="HY바다L" panose="02030600000101010101" pitchFamily="18" charset="-127"/>
              </a:rPr>
              <a:t>일정한 양식으로 </a:t>
            </a:r>
            <a:r>
              <a:rPr lang="ko-KR" altLang="en-US" sz="2000" b="1" dirty="0" smtClean="0">
                <a:latin typeface="HY바다L" panose="02030600000101010101" pitchFamily="18" charset="-127"/>
                <a:ea typeface="HY바다L" panose="02030600000101010101" pitchFamily="18" charset="-127"/>
              </a:rPr>
              <a:t>정리</a:t>
            </a:r>
            <a:endParaRPr lang="en-US" altLang="ko-KR" sz="2000" b="1" dirty="0" smtClean="0">
              <a:latin typeface="HY바다L" panose="02030600000101010101" pitchFamily="18" charset="-127"/>
              <a:ea typeface="HY바다L" panose="02030600000101010101" pitchFamily="18" charset="-127"/>
            </a:endParaRPr>
          </a:p>
          <a:p>
            <a:pPr lvl="1"/>
            <a:r>
              <a:rPr lang="ko-KR" altLang="en-US" dirty="0" smtClean="0"/>
              <a:t>요구사항 분석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클라이언트의 요구 사항 분석하여 반영이 가능하지 여부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어떻게 반영할지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다른 대안 제시 등</a:t>
            </a:r>
            <a:endParaRPr lang="en-US" altLang="ko-KR" dirty="0" smtClean="0"/>
          </a:p>
          <a:p>
            <a:r>
              <a:rPr lang="ko-KR" altLang="en-US" dirty="0" smtClean="0"/>
              <a:t>분석 결과 구현을 위해 웹 사이트가 갖추어야 할 기능정의</a:t>
            </a:r>
            <a:r>
              <a:rPr lang="en-US" altLang="ko-KR" dirty="0"/>
              <a:t> </a:t>
            </a:r>
            <a:r>
              <a:rPr lang="ko-KR" altLang="en-US" dirty="0" smtClean="0"/>
              <a:t>및 일정산출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55742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hlinkClick r:id="rId2" action="ppaction://hlinkpres?slideindex=1&amp;slidetitle="/>
              </a:rPr>
              <a:t>화면 정의서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5</a:t>
            </a:fld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031639"/>
            <a:ext cx="6908893" cy="43204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모서리가 둥근 사각형 설명선 3"/>
          <p:cNvSpPr/>
          <p:nvPr/>
        </p:nvSpPr>
        <p:spPr>
          <a:xfrm>
            <a:off x="5661636" y="260648"/>
            <a:ext cx="3383360" cy="1080120"/>
          </a:xfrm>
          <a:prstGeom prst="wedgeRoundRectCallout">
            <a:avLst>
              <a:gd name="adj1" fmla="val -31438"/>
              <a:gd name="adj2" fmla="val 116372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디스크립션</a:t>
            </a:r>
            <a:r>
              <a:rPr lang="ko-KR" altLang="en-US" dirty="0" smtClean="0"/>
              <a:t> 영역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스케치를 설명하는 내용이나 작업자에게 요청할 사항</a:t>
            </a:r>
            <a:endParaRPr lang="ko-KR" altLang="en-US" dirty="0"/>
          </a:p>
        </p:txBody>
      </p:sp>
      <p:sp>
        <p:nvSpPr>
          <p:cNvPr id="6" name="모서리가 둥근 사각형 설명선 5"/>
          <p:cNvSpPr/>
          <p:nvPr/>
        </p:nvSpPr>
        <p:spPr>
          <a:xfrm>
            <a:off x="3059832" y="692696"/>
            <a:ext cx="2304256" cy="792088"/>
          </a:xfrm>
          <a:prstGeom prst="wedgeRoundRectCallout">
            <a:avLst>
              <a:gd name="adj1" fmla="val -25205"/>
              <a:gd name="adj2" fmla="val 109277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스케치 영역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실제 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웹 사이트 화면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02076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설계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이용자의 사용형태를 예상하면서 웹 사이트 화면을 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도형</a:t>
            </a:r>
            <a:r>
              <a:rPr lang="en-US" altLang="ko-KR" dirty="0" smtClean="0"/>
              <a:t>, </a:t>
            </a:r>
            <a:r>
              <a:rPr lang="ko-KR" altLang="en-US" dirty="0" smtClean="0"/>
              <a:t>텍스트로 설계하는 과정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설계된 화면의 기능이 어떤 방식으로 작동하는지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화면 정의서</a:t>
            </a:r>
            <a:r>
              <a:rPr lang="en-US" altLang="ko-KR" dirty="0" smtClean="0"/>
              <a:t>(</a:t>
            </a:r>
            <a:r>
              <a:rPr lang="ko-KR" altLang="en-US" dirty="0" smtClean="0"/>
              <a:t>웹 사이트의 설계도</a:t>
            </a:r>
            <a:r>
              <a:rPr lang="en-US" altLang="ko-KR" dirty="0" smtClean="0"/>
              <a:t>)</a:t>
            </a:r>
            <a:r>
              <a:rPr lang="ko-KR" altLang="en-US" dirty="0" smtClean="0"/>
              <a:t>에 상세히 작성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2425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구현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실제 웹 사이트 구현하는 과정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결과물에 오류</a:t>
            </a:r>
            <a:r>
              <a:rPr lang="en-US" altLang="ko-KR" dirty="0" smtClean="0"/>
              <a:t>, </a:t>
            </a:r>
            <a:r>
              <a:rPr lang="ko-KR" altLang="en-US" dirty="0" smtClean="0"/>
              <a:t>빠진 사항 등 체크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개선 사항 반영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구현 후 웹 사이트의 규모에 따라 기간을 정해 모니터링을 통한 개선점을 찾고 보완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0470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기말프로젝트 평가</a:t>
            </a:r>
            <a:r>
              <a:rPr lang="en-US" altLang="ko-KR" b="1" dirty="0"/>
              <a:t>-(3)</a:t>
            </a:r>
            <a:r>
              <a:rPr lang="ko-KR" altLang="en-US" b="1" dirty="0"/>
              <a:t>차 </a:t>
            </a:r>
            <a:r>
              <a:rPr lang="ko-KR" altLang="en-US" b="1" dirty="0" smtClean="0"/>
              <a:t>직무수행능력평가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8</a:t>
            </a:fld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6441402"/>
              </p:ext>
            </p:extLst>
          </p:nvPr>
        </p:nvGraphicFramePr>
        <p:xfrm>
          <a:off x="852369" y="1414300"/>
          <a:ext cx="7629762" cy="4910644"/>
        </p:xfrm>
        <a:graphic>
          <a:graphicData uri="http://schemas.openxmlformats.org/drawingml/2006/table">
            <a:tbl>
              <a:tblPr/>
              <a:tblGrid>
                <a:gridCol w="1775415"/>
                <a:gridCol w="4236975"/>
                <a:gridCol w="808686"/>
                <a:gridCol w="808686"/>
              </a:tblGrid>
              <a:tr h="35259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ea typeface="굴림체"/>
                        </a:rPr>
                        <a:t>평가 항목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775" marR="17775" marT="17775" marB="17775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>
                          <a:solidFill>
                            <a:srgbClr val="000000"/>
                          </a:solidFill>
                          <a:effectLst/>
                          <a:ea typeface="굴림체"/>
                        </a:rPr>
                        <a:t>세부 항목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775" marR="17775" marT="17775" marB="1777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>
                          <a:solidFill>
                            <a:srgbClr val="000000"/>
                          </a:solidFill>
                          <a:effectLst/>
                          <a:ea typeface="굴림체"/>
                        </a:rPr>
                        <a:t>배점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775" marR="17775" marT="17775" marB="1777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>
                          <a:solidFill>
                            <a:srgbClr val="000000"/>
                          </a:solidFill>
                          <a:effectLst/>
                          <a:ea typeface="굴림체"/>
                        </a:rPr>
                        <a:t>점수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775" marR="17775" marT="17775" marB="1777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5664">
                <a:tc rowSpan="3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ea typeface="굴림체"/>
                        </a:rPr>
                        <a:t>성실도 </a:t>
                      </a:r>
                      <a:r>
                        <a:rPr lang="en-US" altLang="ko-KR" sz="1100" b="1" kern="0" spc="0" dirty="0" smtClean="0">
                          <a:solidFill>
                            <a:srgbClr val="000000"/>
                          </a:solidFill>
                          <a:effectLst/>
                          <a:latin typeface="굴림체"/>
                        </a:rPr>
                        <a:t>(8</a:t>
                      </a:r>
                      <a:r>
                        <a:rPr lang="ko-KR" altLang="en-US" sz="1100" b="1" kern="0" spc="0" dirty="0" smtClean="0">
                          <a:solidFill>
                            <a:srgbClr val="000000"/>
                          </a:solidFill>
                          <a:effectLst/>
                          <a:ea typeface="굴림체"/>
                        </a:rPr>
                        <a:t>점</a:t>
                      </a:r>
                      <a:r>
                        <a:rPr lang="en-US" altLang="ko-KR" sz="1100" b="1" kern="0" spc="0" dirty="0">
                          <a:solidFill>
                            <a:srgbClr val="000000"/>
                          </a:solidFill>
                          <a:effectLst/>
                          <a:latin typeface="굴림체"/>
                        </a:rPr>
                        <a:t>)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775" marR="17775" marT="17775" marB="17775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ea typeface="굴림체"/>
                        </a:rPr>
                        <a:t>프로젝트 </a:t>
                      </a:r>
                      <a:r>
                        <a:rPr kumimoji="0" lang="ko-KR" altLang="en-US" sz="1100" b="1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체"/>
                          <a:cs typeface="+mn-cs"/>
                        </a:rPr>
                        <a:t>계획서</a:t>
                      </a:r>
                      <a:r>
                        <a:rPr kumimoji="0" lang="en-US" altLang="ko-KR" sz="1100" b="1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체"/>
                          <a:cs typeface="+mn-cs"/>
                        </a:rPr>
                        <a:t>(</a:t>
                      </a:r>
                      <a:r>
                        <a:rPr kumimoji="0" lang="en-US" altLang="ko-KR" sz="1100" b="1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체"/>
                          <a:cs typeface="+mn-cs"/>
                        </a:rPr>
                        <a:t>5/23,24</a:t>
                      </a:r>
                      <a:r>
                        <a:rPr kumimoji="0" lang="en-US" altLang="ko-KR" sz="1100" b="1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체"/>
                          <a:cs typeface="+mn-cs"/>
                        </a:rPr>
                        <a:t> </a:t>
                      </a:r>
                      <a:r>
                        <a:rPr kumimoji="0" lang="ko-KR" altLang="en-US" sz="1100" b="1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체"/>
                          <a:cs typeface="+mn-cs"/>
                        </a:rPr>
                        <a:t>제출</a:t>
                      </a:r>
                      <a:r>
                        <a:rPr kumimoji="0" lang="en-US" altLang="ko-KR" sz="1100" b="1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체"/>
                          <a:cs typeface="+mn-cs"/>
                        </a:rPr>
                        <a:t>)</a:t>
                      </a:r>
                      <a:endParaRPr kumimoji="0" lang="ko-KR" altLang="en-US" sz="11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체"/>
                        <a:cs typeface="+mn-cs"/>
                      </a:endParaRPr>
                    </a:p>
                  </a:txBody>
                  <a:tcPr marL="17775" marR="17775" marT="17775" marB="1777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굴림체"/>
                        </a:rPr>
                        <a:t>2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775" marR="17775" marT="17775" marB="1777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775" marR="17775" marT="17775" marB="1777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566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1100" b="1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체"/>
                          <a:cs typeface="+mn-cs"/>
                        </a:rPr>
                        <a:t>화면정의서</a:t>
                      </a:r>
                      <a:r>
                        <a:rPr kumimoji="0" lang="en-US" altLang="ko-KR" sz="1100" b="1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체"/>
                          <a:cs typeface="+mn-cs"/>
                        </a:rPr>
                        <a:t>(</a:t>
                      </a:r>
                      <a:r>
                        <a:rPr kumimoji="0" lang="en-US" altLang="ko-KR" sz="1100" b="1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체"/>
                          <a:cs typeface="+mn-cs"/>
                        </a:rPr>
                        <a:t>5/23,24 </a:t>
                      </a:r>
                      <a:r>
                        <a:rPr kumimoji="0" lang="ko-KR" altLang="en-US" sz="1100" b="1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체"/>
                          <a:cs typeface="+mn-cs"/>
                        </a:rPr>
                        <a:t>제출</a:t>
                      </a:r>
                      <a:r>
                        <a:rPr kumimoji="0" lang="en-US" altLang="ko-KR" sz="1100" b="1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체"/>
                          <a:cs typeface="+mn-cs"/>
                        </a:rPr>
                        <a:t>)</a:t>
                      </a:r>
                      <a:endParaRPr kumimoji="0" lang="ko-KR" altLang="en-US" sz="11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체"/>
                        <a:cs typeface="+mn-cs"/>
                      </a:endParaRPr>
                    </a:p>
                  </a:txBody>
                  <a:tcPr marL="17775" marR="17775" marT="17775" marB="1777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 smtClean="0">
                          <a:solidFill>
                            <a:srgbClr val="000000"/>
                          </a:solidFill>
                          <a:effectLst/>
                          <a:latin typeface="굴림체"/>
                        </a:rPr>
                        <a:t>4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775" marR="17775" marT="17775" marB="1777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775" marR="17775" marT="17775" marB="1777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5664">
                <a:tc vMerge="1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775" marR="17775" marT="17775" marB="17775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kern="0" spc="0" dirty="0" smtClean="0">
                          <a:solidFill>
                            <a:srgbClr val="000000"/>
                          </a:solidFill>
                          <a:effectLst/>
                          <a:ea typeface="굴림체"/>
                        </a:rPr>
                        <a:t>프로젝트 결과보고서</a:t>
                      </a:r>
                      <a:r>
                        <a:rPr lang="en-US" altLang="ko-KR" sz="1100" b="1" kern="0" spc="0" dirty="0" smtClean="0">
                          <a:solidFill>
                            <a:srgbClr val="000000"/>
                          </a:solidFill>
                          <a:effectLst/>
                          <a:ea typeface="굴림체"/>
                        </a:rPr>
                        <a:t>(</a:t>
                      </a:r>
                      <a:r>
                        <a:rPr lang="en-US" altLang="ko-KR" sz="1100" b="1" kern="0" spc="0" dirty="0" smtClean="0">
                          <a:solidFill>
                            <a:srgbClr val="000000"/>
                          </a:solidFill>
                          <a:effectLst/>
                          <a:ea typeface="굴림체"/>
                        </a:rPr>
                        <a:t>16</a:t>
                      </a:r>
                      <a:r>
                        <a:rPr lang="ko-KR" altLang="en-US" sz="1100" b="1" kern="0" spc="0" dirty="0" smtClean="0">
                          <a:solidFill>
                            <a:srgbClr val="000000"/>
                          </a:solidFill>
                          <a:effectLst/>
                          <a:ea typeface="굴림체"/>
                        </a:rPr>
                        <a:t>주차 </a:t>
                      </a:r>
                      <a:r>
                        <a:rPr lang="en-US" altLang="ko-KR" sz="1100" b="1" kern="0" spc="0" dirty="0" smtClean="0">
                          <a:solidFill>
                            <a:srgbClr val="000000"/>
                          </a:solidFill>
                          <a:effectLst/>
                          <a:ea typeface="굴림체"/>
                        </a:rPr>
                        <a:t>6/20,21 </a:t>
                      </a:r>
                      <a:r>
                        <a:rPr lang="ko-KR" altLang="en-US" sz="1100" b="1" kern="0" spc="0" dirty="0" smtClean="0">
                          <a:solidFill>
                            <a:srgbClr val="000000"/>
                          </a:solidFill>
                          <a:effectLst/>
                          <a:ea typeface="굴림체"/>
                        </a:rPr>
                        <a:t>수업당일</a:t>
                      </a:r>
                      <a:r>
                        <a:rPr lang="en-US" altLang="ko-KR" sz="1100" b="1" kern="0" spc="0" dirty="0" smtClean="0">
                          <a:solidFill>
                            <a:srgbClr val="000000"/>
                          </a:solidFill>
                          <a:effectLst/>
                          <a:ea typeface="굴림체"/>
                        </a:rPr>
                        <a:t> </a:t>
                      </a:r>
                      <a:r>
                        <a:rPr lang="ko-KR" altLang="en-US" sz="1100" b="1" kern="0" spc="0" dirty="0" smtClean="0">
                          <a:solidFill>
                            <a:srgbClr val="000000"/>
                          </a:solidFill>
                          <a:effectLst/>
                          <a:ea typeface="굴림체"/>
                        </a:rPr>
                        <a:t>제출</a:t>
                      </a:r>
                      <a:r>
                        <a:rPr lang="en-US" altLang="ko-KR" sz="1100" b="1" kern="0" spc="0" dirty="0" smtClean="0">
                          <a:solidFill>
                            <a:srgbClr val="000000"/>
                          </a:solidFill>
                          <a:effectLst/>
                          <a:ea typeface="굴림체"/>
                        </a:rPr>
                        <a:t>)</a:t>
                      </a:r>
                      <a:endParaRPr lang="ko-KR" altLang="en-US" sz="1100" kern="0" spc="0" dirty="0" smtClean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775" marR="17775" marT="17775" marB="1777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100" b="1" kern="0" spc="0" dirty="0" smtClean="0">
                          <a:solidFill>
                            <a:srgbClr val="000000"/>
                          </a:solidFill>
                          <a:effectLst/>
                          <a:latin typeface="굴림체"/>
                          <a:ea typeface="+mn-ea"/>
                          <a:cs typeface="+mn-cs"/>
                        </a:rPr>
                        <a:t>2</a:t>
                      </a:r>
                      <a:endParaRPr kumimoji="0" lang="en-US" sz="1100" b="1" kern="0" spc="0" dirty="0">
                        <a:solidFill>
                          <a:srgbClr val="000000"/>
                        </a:solidFill>
                        <a:effectLst/>
                        <a:latin typeface="굴림체"/>
                        <a:ea typeface="+mn-ea"/>
                        <a:cs typeface="+mn-cs"/>
                      </a:endParaRPr>
                    </a:p>
                  </a:txBody>
                  <a:tcPr marL="17775" marR="17775" marT="17775" marB="1777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775" marR="17775" marT="17775" marB="1777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5664">
                <a:tc rowSpan="5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ea typeface="굴림체"/>
                        </a:rPr>
                        <a:t>구성도 </a:t>
                      </a:r>
                      <a:r>
                        <a:rPr lang="en-US" altLang="ko-KR" sz="1100" b="1" kern="0" spc="0" dirty="0">
                          <a:solidFill>
                            <a:srgbClr val="000000"/>
                          </a:solidFill>
                          <a:effectLst/>
                          <a:latin typeface="굴림체"/>
                        </a:rPr>
                        <a:t>(</a:t>
                      </a:r>
                      <a:r>
                        <a:rPr lang="en-US" altLang="ko-KR" sz="1100" b="1" kern="0" spc="0" dirty="0" smtClean="0">
                          <a:solidFill>
                            <a:srgbClr val="000000"/>
                          </a:solidFill>
                          <a:effectLst/>
                          <a:latin typeface="굴림체"/>
                        </a:rPr>
                        <a:t>12</a:t>
                      </a:r>
                      <a:r>
                        <a:rPr lang="ko-KR" altLang="en-US" sz="1100" b="1" kern="0" spc="0" dirty="0" smtClean="0">
                          <a:solidFill>
                            <a:srgbClr val="000000"/>
                          </a:solidFill>
                          <a:effectLst/>
                          <a:ea typeface="굴림체"/>
                        </a:rPr>
                        <a:t>점</a:t>
                      </a:r>
                      <a:r>
                        <a:rPr lang="en-US" altLang="ko-KR" sz="1100" b="1" kern="0" spc="0" dirty="0">
                          <a:solidFill>
                            <a:srgbClr val="000000"/>
                          </a:solidFill>
                          <a:effectLst/>
                          <a:latin typeface="굴림체"/>
                        </a:rPr>
                        <a:t>)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775" marR="17775" marT="17775" marB="17775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 smtClean="0">
                          <a:solidFill>
                            <a:srgbClr val="000000"/>
                          </a:solidFill>
                          <a:effectLst/>
                          <a:ea typeface="굴림체"/>
                        </a:rPr>
                        <a:t>웹 </a:t>
                      </a:r>
                      <a:r>
                        <a:rPr lang="ko-KR" altLang="en-US" sz="1100" b="1" kern="0" spc="0" dirty="0" err="1" smtClean="0">
                          <a:solidFill>
                            <a:srgbClr val="000000"/>
                          </a:solidFill>
                          <a:effectLst/>
                          <a:ea typeface="굴림체"/>
                        </a:rPr>
                        <a:t>접근성</a:t>
                      </a:r>
                      <a:r>
                        <a:rPr lang="ko-KR" altLang="en-US" sz="1100" b="1" kern="0" spc="0" baseline="0" dirty="0" smtClean="0">
                          <a:solidFill>
                            <a:srgbClr val="000000"/>
                          </a:solidFill>
                          <a:effectLst/>
                          <a:ea typeface="굴림체"/>
                        </a:rPr>
                        <a:t> 및</a:t>
                      </a:r>
                      <a:r>
                        <a:rPr lang="ko-KR" altLang="en-US" sz="1100" b="1" kern="0" spc="0" dirty="0" smtClean="0">
                          <a:solidFill>
                            <a:srgbClr val="000000"/>
                          </a:solidFill>
                          <a:effectLst/>
                          <a:ea typeface="굴림체"/>
                        </a:rPr>
                        <a:t> 웹 호환성의 고려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775" marR="17775" marT="17775" marB="1777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굴림체"/>
                        </a:rPr>
                        <a:t>2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775" marR="17775" marT="17775" marB="1777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775" marR="17775" marT="17775" marB="1777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566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ea typeface="굴림체"/>
                        </a:rPr>
                        <a:t>화면배치 및 구성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775" marR="17775" marT="17775" marB="1777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굴림체"/>
                        </a:rPr>
                        <a:t>2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775" marR="17775" marT="17775" marB="1777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775" marR="17775" marT="17775" marB="1777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566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1100" b="1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체"/>
                          <a:cs typeface="+mn-cs"/>
                        </a:rPr>
                        <a:t>CSS3, </a:t>
                      </a:r>
                      <a:r>
                        <a:rPr kumimoji="0" lang="en-US" altLang="ko-KR" sz="1100" b="1" kern="0" spc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체"/>
                          <a:cs typeface="+mn-cs"/>
                        </a:rPr>
                        <a:t>Javascript</a:t>
                      </a:r>
                      <a:r>
                        <a:rPr kumimoji="0" lang="en-US" altLang="ko-KR" sz="1100" b="1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체"/>
                          <a:cs typeface="+mn-cs"/>
                        </a:rPr>
                        <a:t> </a:t>
                      </a:r>
                      <a:r>
                        <a:rPr kumimoji="0" lang="ko-KR" altLang="en-US" sz="1100" b="1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체"/>
                          <a:cs typeface="+mn-cs"/>
                        </a:rPr>
                        <a:t>등이 적절히 사용되었나</a:t>
                      </a:r>
                      <a:endParaRPr kumimoji="0" lang="ko-KR" altLang="en-US" sz="11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체"/>
                        <a:cs typeface="+mn-cs"/>
                      </a:endParaRPr>
                    </a:p>
                  </a:txBody>
                  <a:tcPr marL="17775" marR="17775" marT="17775" marB="1777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 smtClean="0">
                          <a:solidFill>
                            <a:srgbClr val="000000"/>
                          </a:solidFill>
                          <a:effectLst/>
                          <a:latin typeface="굴림체"/>
                        </a:rPr>
                        <a:t>4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775" marR="17775" marT="17775" marB="1777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775" marR="17775" marT="17775" marB="1777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566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1100" b="1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체"/>
                          <a:cs typeface="+mn-cs"/>
                        </a:rPr>
                        <a:t>사용의 용이성</a:t>
                      </a:r>
                      <a:endParaRPr kumimoji="0" lang="ko-KR" altLang="en-US" sz="11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체"/>
                        <a:cs typeface="+mn-cs"/>
                      </a:endParaRPr>
                    </a:p>
                  </a:txBody>
                  <a:tcPr marL="17775" marR="17775" marT="17775" marB="1777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100" b="1" kern="0" spc="0" dirty="0" smtClean="0">
                          <a:solidFill>
                            <a:srgbClr val="000000"/>
                          </a:solidFill>
                          <a:effectLst/>
                          <a:latin typeface="굴림체"/>
                          <a:ea typeface="+mn-ea"/>
                          <a:cs typeface="+mn-cs"/>
                        </a:rPr>
                        <a:t>2</a:t>
                      </a:r>
                      <a:endParaRPr kumimoji="0" lang="en-US" sz="1100" b="1" kern="0" spc="0" dirty="0">
                        <a:solidFill>
                          <a:srgbClr val="000000"/>
                        </a:solidFill>
                        <a:effectLst/>
                        <a:latin typeface="굴림체"/>
                        <a:ea typeface="+mn-ea"/>
                        <a:cs typeface="+mn-cs"/>
                      </a:endParaRPr>
                    </a:p>
                  </a:txBody>
                  <a:tcPr marL="17775" marR="17775" marT="17775" marB="1777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775" marR="17775" marT="17775" marB="1777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566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1100" b="1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체"/>
                          <a:cs typeface="+mn-cs"/>
                        </a:rPr>
                        <a:t>전반적인 디자인</a:t>
                      </a:r>
                      <a:r>
                        <a:rPr kumimoji="0" lang="en-US" altLang="ko-KR" sz="1100" b="1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체"/>
                          <a:cs typeface="+mn-cs"/>
                        </a:rPr>
                        <a:t>:</a:t>
                      </a:r>
                      <a:r>
                        <a:rPr kumimoji="0" lang="ko-KR" altLang="en-US" sz="1100" b="1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체"/>
                          <a:cs typeface="+mn-cs"/>
                        </a:rPr>
                        <a:t>통일성</a:t>
                      </a:r>
                      <a:r>
                        <a:rPr kumimoji="0" lang="en-US" altLang="ko-KR" sz="1100" b="1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체"/>
                          <a:cs typeface="+mn-cs"/>
                        </a:rPr>
                        <a:t>, </a:t>
                      </a:r>
                      <a:r>
                        <a:rPr kumimoji="0" lang="ko-KR" altLang="en-US" sz="1100" b="1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체"/>
                          <a:cs typeface="+mn-cs"/>
                        </a:rPr>
                        <a:t>심미성 등</a:t>
                      </a:r>
                      <a:endParaRPr kumimoji="0" lang="ko-KR" altLang="en-US" sz="11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체"/>
                        <a:cs typeface="+mn-cs"/>
                      </a:endParaRPr>
                    </a:p>
                  </a:txBody>
                  <a:tcPr marL="17775" marR="17775" marT="17775" marB="1777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 smtClean="0">
                          <a:solidFill>
                            <a:srgbClr val="000000"/>
                          </a:solidFill>
                          <a:effectLst/>
                          <a:latin typeface="굴림체"/>
                        </a:rPr>
                        <a:t>2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775" marR="17775" marT="17775" marB="1777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775" marR="17775" marT="17775" marB="1777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566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>
                          <a:solidFill>
                            <a:srgbClr val="000000"/>
                          </a:solidFill>
                          <a:effectLst/>
                          <a:ea typeface="굴림체"/>
                        </a:rPr>
                        <a:t>완성도 </a:t>
                      </a:r>
                      <a:r>
                        <a:rPr lang="en-US" altLang="ko-KR" sz="1100" b="1" kern="0" spc="0">
                          <a:solidFill>
                            <a:srgbClr val="000000"/>
                          </a:solidFill>
                          <a:effectLst/>
                          <a:latin typeface="굴림체"/>
                        </a:rPr>
                        <a:t>(5</a:t>
                      </a:r>
                      <a:r>
                        <a:rPr lang="ko-KR" altLang="en-US" sz="1100" b="1" kern="0" spc="0">
                          <a:solidFill>
                            <a:srgbClr val="000000"/>
                          </a:solidFill>
                          <a:effectLst/>
                          <a:ea typeface="굴림체"/>
                        </a:rPr>
                        <a:t>점</a:t>
                      </a:r>
                      <a:r>
                        <a:rPr lang="en-US" altLang="ko-KR" sz="1100" b="1" kern="0" spc="0">
                          <a:solidFill>
                            <a:srgbClr val="000000"/>
                          </a:solidFill>
                          <a:effectLst/>
                          <a:latin typeface="굴림체"/>
                        </a:rPr>
                        <a:t>)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775" marR="17775" marT="17775" marB="17775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ea typeface="굴림체"/>
                        </a:rPr>
                        <a:t>계획서에 따른 완성 정도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775" marR="17775" marT="17775" marB="1777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굴림체"/>
                        </a:rPr>
                        <a:t>5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775" marR="17775" marT="17775" marB="1777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775" marR="17775" marT="17775" marB="1777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566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>
                          <a:solidFill>
                            <a:srgbClr val="000000"/>
                          </a:solidFill>
                          <a:effectLst/>
                          <a:ea typeface="굴림체"/>
                        </a:rPr>
                        <a:t>난이도 </a:t>
                      </a:r>
                      <a:r>
                        <a:rPr lang="en-US" altLang="ko-KR" sz="1100" b="1" kern="0" spc="0">
                          <a:solidFill>
                            <a:srgbClr val="000000"/>
                          </a:solidFill>
                          <a:effectLst/>
                          <a:latin typeface="굴림체"/>
                        </a:rPr>
                        <a:t>(5</a:t>
                      </a:r>
                      <a:r>
                        <a:rPr lang="ko-KR" altLang="en-US" sz="1100" b="1" kern="0" spc="0">
                          <a:solidFill>
                            <a:srgbClr val="000000"/>
                          </a:solidFill>
                          <a:effectLst/>
                          <a:ea typeface="굴림체"/>
                        </a:rPr>
                        <a:t>점</a:t>
                      </a:r>
                      <a:r>
                        <a:rPr lang="en-US" altLang="ko-KR" sz="1100" b="1" kern="0" spc="0">
                          <a:solidFill>
                            <a:srgbClr val="000000"/>
                          </a:solidFill>
                          <a:effectLst/>
                          <a:latin typeface="굴림체"/>
                        </a:rPr>
                        <a:t>)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775" marR="17775" marT="17775" marB="17775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ea typeface="굴림체"/>
                        </a:rPr>
                        <a:t>최상</a:t>
                      </a:r>
                      <a:r>
                        <a:rPr lang="en-US" altLang="ko-KR" sz="1100" b="1" kern="0" spc="0" dirty="0">
                          <a:solidFill>
                            <a:srgbClr val="000000"/>
                          </a:solidFill>
                          <a:effectLst/>
                          <a:latin typeface="굴림체"/>
                        </a:rPr>
                        <a:t>( ), </a:t>
                      </a: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ea typeface="굴림체"/>
                        </a:rPr>
                        <a:t>상</a:t>
                      </a:r>
                      <a:r>
                        <a:rPr lang="en-US" altLang="ko-KR" sz="1100" b="1" kern="0" spc="0" dirty="0">
                          <a:solidFill>
                            <a:srgbClr val="000000"/>
                          </a:solidFill>
                          <a:effectLst/>
                          <a:latin typeface="굴림체"/>
                        </a:rPr>
                        <a:t>( ), </a:t>
                      </a: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ea typeface="굴림체"/>
                        </a:rPr>
                        <a:t>중</a:t>
                      </a:r>
                      <a:r>
                        <a:rPr lang="en-US" altLang="ko-KR" sz="1100" b="1" kern="0" spc="0" dirty="0">
                          <a:solidFill>
                            <a:srgbClr val="000000"/>
                          </a:solidFill>
                          <a:effectLst/>
                          <a:latin typeface="굴림체"/>
                        </a:rPr>
                        <a:t>( ), </a:t>
                      </a: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ea typeface="굴림체"/>
                        </a:rPr>
                        <a:t>중하</a:t>
                      </a:r>
                      <a:r>
                        <a:rPr lang="en-US" altLang="ko-KR" sz="1100" b="1" kern="0" spc="0" dirty="0">
                          <a:solidFill>
                            <a:srgbClr val="000000"/>
                          </a:solidFill>
                          <a:effectLst/>
                          <a:latin typeface="굴림체"/>
                        </a:rPr>
                        <a:t>( ), </a:t>
                      </a: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ea typeface="굴림체"/>
                        </a:rPr>
                        <a:t>하</a:t>
                      </a:r>
                      <a:r>
                        <a:rPr lang="en-US" altLang="ko-KR" sz="1100" b="1" kern="0" spc="0" dirty="0">
                          <a:solidFill>
                            <a:srgbClr val="000000"/>
                          </a:solidFill>
                          <a:effectLst/>
                          <a:latin typeface="굴림체"/>
                        </a:rPr>
                        <a:t>( ) 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775" marR="17775" marT="17775" marB="1777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굴림체"/>
                        </a:rPr>
                        <a:t>5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775" marR="17775" marT="17775" marB="1777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775" marR="17775" marT="17775" marB="1777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936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ea typeface="굴림체"/>
                        </a:rPr>
                        <a:t>보너스 </a:t>
                      </a:r>
                      <a:r>
                        <a:rPr lang="en-US" altLang="ko-KR" sz="1100" b="1" kern="0" spc="0" dirty="0">
                          <a:solidFill>
                            <a:srgbClr val="000000"/>
                          </a:solidFill>
                          <a:effectLst/>
                          <a:latin typeface="굴림체"/>
                        </a:rPr>
                        <a:t>(3</a:t>
                      </a: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ea typeface="굴림체"/>
                        </a:rPr>
                        <a:t>점</a:t>
                      </a:r>
                      <a:r>
                        <a:rPr lang="en-US" altLang="ko-KR" sz="1100" b="1" kern="0" spc="0" dirty="0">
                          <a:solidFill>
                            <a:srgbClr val="000000"/>
                          </a:solidFill>
                          <a:effectLst/>
                          <a:latin typeface="굴림체"/>
                        </a:rPr>
                        <a:t>)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775" marR="17775" marT="17775" marB="17775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ea typeface="굴림체"/>
                        </a:rPr>
                        <a:t>창의성 및 내용이 돋보이는 경우의 추가 점수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775" marR="17775" marT="17775" marB="1777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 smtClean="0">
                          <a:solidFill>
                            <a:srgbClr val="000000"/>
                          </a:solidFill>
                          <a:effectLst/>
                          <a:latin typeface="굴림체"/>
                        </a:rPr>
                        <a:t>(1~3</a:t>
                      </a: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굴림체"/>
                        </a:rPr>
                        <a:t>)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775" marR="17775" marT="17775" marB="1777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775" marR="17775" marT="17775" marB="1777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204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ea typeface="굴림체"/>
                        </a:rPr>
                        <a:t>총점 </a:t>
                      </a:r>
                      <a:r>
                        <a:rPr lang="en-US" altLang="ko-KR" sz="1100" b="1" kern="0" spc="0" dirty="0">
                          <a:solidFill>
                            <a:srgbClr val="000000"/>
                          </a:solidFill>
                          <a:effectLst/>
                          <a:latin typeface="굴림체"/>
                        </a:rPr>
                        <a:t>(30</a:t>
                      </a: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ea typeface="굴림체"/>
                        </a:rPr>
                        <a:t>점</a:t>
                      </a:r>
                      <a:r>
                        <a:rPr lang="en-US" altLang="ko-KR" sz="1100" b="1" kern="0" spc="0" dirty="0">
                          <a:solidFill>
                            <a:srgbClr val="000000"/>
                          </a:solidFill>
                          <a:effectLst/>
                          <a:latin typeface="굴림체"/>
                        </a:rPr>
                        <a:t>)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775" marR="17775" marT="17775" marB="17775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775" marR="17775" marT="17775" marB="1777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>
                          <a:solidFill>
                            <a:srgbClr val="000000"/>
                          </a:solidFill>
                          <a:effectLst/>
                          <a:latin typeface="굴림체"/>
                        </a:rPr>
                        <a:t>30(33)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775" marR="17775" marT="17775" marB="1777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775" marR="17775" marT="17775" marB="17775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852488" y="139382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17186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31700</TotalTime>
  <Words>403</Words>
  <Application>Microsoft Office PowerPoint</Application>
  <PresentationFormat>화면 슬라이드 쇼(4:3)</PresentationFormat>
  <Paragraphs>95</Paragraphs>
  <Slides>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가을</vt:lpstr>
      <vt:lpstr>5/23(목), 24(금) 제출 과제</vt:lpstr>
      <vt:lpstr>프로젝트 결과보고서 - 6/20(목), 21(금) 제출</vt:lpstr>
      <vt:lpstr>웹 사이트 제작 과정</vt:lpstr>
      <vt:lpstr>1. 분석</vt:lpstr>
      <vt:lpstr>화면 정의서</vt:lpstr>
      <vt:lpstr>2. 설계</vt:lpstr>
      <vt:lpstr>3. 구현</vt:lpstr>
      <vt:lpstr>기말프로젝트 평가-(3)차 직무수행능력평가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Kitae</dc:creator>
  <cp:lastModifiedBy>feel</cp:lastModifiedBy>
  <cp:revision>585</cp:revision>
  <dcterms:created xsi:type="dcterms:W3CDTF">2011-08-27T14:53:28Z</dcterms:created>
  <dcterms:modified xsi:type="dcterms:W3CDTF">2019-05-13T04:35:21Z</dcterms:modified>
</cp:coreProperties>
</file>