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58" r:id="rId6"/>
    <p:sldId id="264" r:id="rId7"/>
    <p:sldId id="271" r:id="rId8"/>
    <p:sldId id="259" r:id="rId9"/>
    <p:sldId id="266" r:id="rId10"/>
    <p:sldId id="260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>
        <p:scale>
          <a:sx n="80" d="100"/>
          <a:sy n="80" d="100"/>
        </p:scale>
        <p:origin x="-2520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3F5-9D32-425D-88CD-C1ABB84A9DB3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27E-E0B7-4E89-B928-8BF60F908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3F5-9D32-425D-88CD-C1ABB84A9DB3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27E-E0B7-4E89-B928-8BF60F908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3F5-9D32-425D-88CD-C1ABB84A9DB3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27E-E0B7-4E89-B928-8BF60F908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3F5-9D32-425D-88CD-C1ABB84A9DB3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27E-E0B7-4E89-B928-8BF60F908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3F5-9D32-425D-88CD-C1ABB84A9DB3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27E-E0B7-4E89-B928-8BF60F908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3F5-9D32-425D-88CD-C1ABB84A9DB3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27E-E0B7-4E89-B928-8BF60F908BA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3F5-9D32-425D-88CD-C1ABB84A9DB3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27E-E0B7-4E89-B928-8BF60F908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3F5-9D32-425D-88CD-C1ABB84A9DB3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27E-E0B7-4E89-B928-8BF60F908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3F5-9D32-425D-88CD-C1ABB84A9DB3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27E-E0B7-4E89-B928-8BF60F908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3F5-9D32-425D-88CD-C1ABB84A9DB3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AAF27E-E0B7-4E89-B928-8BF60F908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F3F5-9D32-425D-88CD-C1ABB84A9DB3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F27E-E0B7-4E89-B928-8BF60F908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D2F3F5-9D32-425D-88CD-C1ABB84A9DB3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BAAF27E-E0B7-4E89-B928-8BF60F908B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w.go.kr/lsInfoP.do?lsiSeq=204786&amp;efYd=20190417#00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이재성\Desktop\mj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1"/>
            <a:ext cx="8712968" cy="482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46173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800" b="1" dirty="0" smtClean="0"/>
              <a:t>UX/UI </a:t>
            </a:r>
            <a:r>
              <a:rPr lang="ko-KR" altLang="en-US" sz="4800" b="1" dirty="0" smtClean="0"/>
              <a:t>화면 정의서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95736" y="4293096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dirty="0" smtClean="0">
                <a:solidFill>
                  <a:schemeClr val="tx1"/>
                </a:solidFill>
              </a:rPr>
              <a:t>컴퓨터공학</a:t>
            </a:r>
            <a:r>
              <a:rPr lang="ko-KR" altLang="en-US" sz="2400" dirty="0">
                <a:solidFill>
                  <a:schemeClr val="tx1"/>
                </a:solidFill>
              </a:rPr>
              <a:t>과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2400" dirty="0" smtClean="0">
                <a:solidFill>
                  <a:schemeClr val="tx1"/>
                </a:solidFill>
              </a:rPr>
              <a:t>2016081029</a:t>
            </a:r>
          </a:p>
          <a:p>
            <a:pPr algn="r"/>
            <a:r>
              <a:rPr lang="ko-KR" altLang="en-US" sz="2400" dirty="0" smtClean="0">
                <a:solidFill>
                  <a:schemeClr val="tx1"/>
                </a:solidFill>
              </a:rPr>
              <a:t>이재</a:t>
            </a:r>
            <a:r>
              <a:rPr lang="ko-KR" altLang="en-US" sz="2400" dirty="0">
                <a:solidFill>
                  <a:schemeClr val="tx1"/>
                </a:solidFill>
              </a:rPr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11456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이재성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44824"/>
            <a:ext cx="6747419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 smtClean="0">
                <a:latin typeface="+mn-ea"/>
                <a:ea typeface="+mn-ea"/>
              </a:rPr>
              <a:t>화면 정의서 </a:t>
            </a:r>
            <a:r>
              <a:rPr lang="en-US" altLang="ko-KR" sz="4000" b="1" dirty="0">
                <a:latin typeface="+mn-ea"/>
                <a:ea typeface="+mn-ea"/>
              </a:rPr>
              <a:t>2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373708" y="2037780"/>
            <a:ext cx="576064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n-ea"/>
                <a:ea typeface="+mn-ea"/>
              </a:rPr>
              <a:t>2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427984" y="2037780"/>
            <a:ext cx="576064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n-ea"/>
                <a:ea typeface="+mn-ea"/>
              </a:rPr>
              <a:t>3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408869" y="2780515"/>
            <a:ext cx="510822" cy="32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latin typeface="+mn-ea"/>
                <a:ea typeface="+mn-ea"/>
              </a:rPr>
              <a:t>5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436096" y="2037780"/>
            <a:ext cx="576064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n-ea"/>
                <a:ea typeface="+mn-ea"/>
              </a:rPr>
              <a:t>4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14036" y="5870783"/>
            <a:ext cx="576064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+mn-ea"/>
                <a:ea typeface="+mn-ea"/>
              </a:rPr>
              <a:t>9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38674" y="3146526"/>
            <a:ext cx="576064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+mn-ea"/>
                <a:ea typeface="+mn-ea"/>
              </a:rPr>
              <a:t>8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95536" y="1979983"/>
            <a:ext cx="576064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+mn-ea"/>
                <a:ea typeface="+mn-ea"/>
              </a:rPr>
              <a:t>1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084341" y="2781447"/>
            <a:ext cx="510822" cy="32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>
                <a:latin typeface="+mn-ea"/>
                <a:ea typeface="+mn-ea"/>
              </a:rPr>
              <a:t>6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816909" y="2782766"/>
            <a:ext cx="510822" cy="32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>
                <a:latin typeface="+mn-ea"/>
                <a:ea typeface="+mn-ea"/>
              </a:rPr>
              <a:t>7</a:t>
            </a:r>
            <a:endParaRPr lang="ko-KR" altLang="en-US" sz="18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40486"/>
              </p:ext>
            </p:extLst>
          </p:nvPr>
        </p:nvGraphicFramePr>
        <p:xfrm>
          <a:off x="6804248" y="1923360"/>
          <a:ext cx="2232248" cy="45025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0524"/>
                <a:gridCol w="1681724"/>
              </a:tblGrid>
              <a:tr h="514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i="0" dirty="0" smtClean="0"/>
                        <a:t>사이트 이름으로 된 이미지 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i="0" dirty="0" smtClean="0"/>
                        <a:t>도료교통법 안내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i="0" dirty="0" smtClean="0"/>
                        <a:t>과태료</a:t>
                      </a:r>
                      <a:r>
                        <a:rPr lang="en-US" altLang="ko-KR" sz="1300" b="1" i="0" dirty="0" smtClean="0"/>
                        <a:t>/</a:t>
                      </a:r>
                      <a:r>
                        <a:rPr lang="ko-KR" altLang="en-US" sz="1300" b="1" i="0" dirty="0" smtClean="0"/>
                        <a:t>범칙금 안내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i="0" dirty="0" smtClean="0"/>
                        <a:t>운전면허관련 안내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i="0" dirty="0" smtClean="0"/>
                        <a:t>법 조항</a:t>
                      </a:r>
                      <a:r>
                        <a:rPr lang="en-US" altLang="ko-KR" sz="1300" b="1" i="0" dirty="0" smtClean="0"/>
                        <a:t>/</a:t>
                      </a:r>
                      <a:r>
                        <a:rPr lang="ko-KR" altLang="en-US" sz="1300" b="1" i="0" dirty="0" smtClean="0"/>
                        <a:t>이름을 선택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i="0" dirty="0" smtClean="0"/>
                        <a:t>검색 칸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i="0" dirty="0" smtClean="0"/>
                        <a:t>확인버튼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i="0" dirty="0" smtClean="0"/>
                        <a:t>검색 내용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i="0" dirty="0" smtClean="0"/>
                        <a:t>홈페이지 정보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제목 1"/>
          <p:cNvSpPr txBox="1">
            <a:spLocks/>
          </p:cNvSpPr>
          <p:nvPr/>
        </p:nvSpPr>
        <p:spPr>
          <a:xfrm>
            <a:off x="1056439" y="1196752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  <a:ea typeface="+mn-ea"/>
              </a:rPr>
              <a:t>2/3</a:t>
            </a:r>
            <a:r>
              <a:rPr lang="ko-KR" altLang="en-US" sz="2400" dirty="0" smtClean="0">
                <a:latin typeface="+mn-ea"/>
                <a:ea typeface="+mn-ea"/>
              </a:rPr>
              <a:t>번을 누른 화면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32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+mn-ea"/>
                <a:ea typeface="+mn-ea"/>
              </a:rPr>
              <a:t>화면 정의서 </a:t>
            </a:r>
            <a:r>
              <a:rPr lang="en-US" altLang="ko-KR" sz="4000" b="1" dirty="0">
                <a:latin typeface="+mn-ea"/>
                <a:ea typeface="+mn-ea"/>
              </a:rPr>
              <a:t>2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00628"/>
            <a:ext cx="8568952" cy="4056564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700" dirty="0" smtClean="0"/>
              <a:t>해당 사이트의 이름으로 이루어진 이미지 파일을 </a:t>
            </a:r>
            <a:r>
              <a:rPr lang="ko-KR" altLang="en-US" sz="1700" dirty="0" smtClean="0"/>
              <a:t>넣고 클릭 시 </a:t>
            </a:r>
            <a:r>
              <a:rPr lang="ko-KR" altLang="en-US" sz="1700" dirty="0" smtClean="0"/>
              <a:t>사이트의 최상위 화면으로 전환이 가능하게 한다</a:t>
            </a:r>
            <a:r>
              <a:rPr lang="en-US" altLang="ko-KR" sz="1700" dirty="0" smtClean="0"/>
              <a:t>.</a:t>
            </a:r>
          </a:p>
          <a:p>
            <a:pPr>
              <a:buAutoNum type="arabicPeriod"/>
            </a:pPr>
            <a:r>
              <a:rPr lang="ko-KR" altLang="en-US" sz="1700" dirty="0" smtClean="0"/>
              <a:t>도로교통법에 대한 설명을 확인할 수 있는 화면으로 넘어가는 곳이다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  <a:p>
            <a:pPr>
              <a:buAutoNum type="arabicPeriod"/>
            </a:pPr>
            <a:r>
              <a:rPr lang="ko-KR" altLang="en-US" sz="1700" dirty="0" smtClean="0"/>
              <a:t>과태료</a:t>
            </a:r>
            <a:r>
              <a:rPr lang="en-US" altLang="ko-KR" sz="1700" dirty="0" smtClean="0"/>
              <a:t>/</a:t>
            </a:r>
            <a:r>
              <a:rPr lang="ko-KR" altLang="en-US" sz="1700" dirty="0" smtClean="0"/>
              <a:t>범칙금에 대한 설명 및 대상 조항을 확인할 수 있는 화면으로 넘어가는 곳이다</a:t>
            </a:r>
            <a:r>
              <a:rPr lang="en-US" altLang="ko-KR" sz="1700" dirty="0" smtClean="0"/>
              <a:t>.</a:t>
            </a:r>
          </a:p>
          <a:p>
            <a:pPr>
              <a:buAutoNum type="arabicPeriod"/>
            </a:pPr>
            <a:r>
              <a:rPr lang="ko-KR" altLang="en-US" sz="1700" dirty="0" smtClean="0"/>
              <a:t>운전면허에 관련된 설명을 확인할 수 있는 화면으로 넘어가는 곳이다</a:t>
            </a:r>
            <a:r>
              <a:rPr lang="en-US" altLang="ko-KR" sz="1700" dirty="0" smtClean="0"/>
              <a:t>.</a:t>
            </a:r>
          </a:p>
          <a:p>
            <a:pPr>
              <a:buAutoNum type="arabicPeriod"/>
            </a:pPr>
            <a:r>
              <a:rPr lang="en-US" altLang="ko-KR" sz="1700" dirty="0" smtClean="0"/>
              <a:t>2</a:t>
            </a:r>
            <a:r>
              <a:rPr lang="ko-KR" altLang="en-US" sz="1700" dirty="0" smtClean="0"/>
              <a:t>에서 내용을 검색 시 법 조항으로 검색할 지 위반이름으로 검색할 지를 정한다</a:t>
            </a:r>
            <a:r>
              <a:rPr lang="en-US" altLang="ko-KR" sz="1700" dirty="0" smtClean="0"/>
              <a:t>.</a:t>
            </a:r>
          </a:p>
          <a:p>
            <a:pPr>
              <a:buAutoNum type="arabicPeriod"/>
            </a:pPr>
            <a:r>
              <a:rPr lang="en-US" altLang="ko-KR" sz="1700" dirty="0" smtClean="0"/>
              <a:t>5</a:t>
            </a:r>
            <a:r>
              <a:rPr lang="ko-KR" altLang="en-US" sz="1700" dirty="0" smtClean="0"/>
              <a:t>에서 검색할 내용을 선택한 후 내용을 작성하는 곳이다</a:t>
            </a:r>
            <a:r>
              <a:rPr lang="en-US" altLang="ko-KR" sz="1700" dirty="0" smtClean="0"/>
              <a:t>.</a:t>
            </a:r>
          </a:p>
          <a:p>
            <a:pPr>
              <a:buAutoNum type="arabicPeriod"/>
            </a:pPr>
            <a:r>
              <a:rPr lang="en-US" altLang="ko-KR" sz="1700" dirty="0" smtClean="0"/>
              <a:t>6</a:t>
            </a:r>
            <a:r>
              <a:rPr lang="ko-KR" altLang="en-US" sz="1700" dirty="0" smtClean="0"/>
              <a:t>에서 검색할 내용을 작성한 후 확인버튼을 누르는 곳이다</a:t>
            </a:r>
            <a:r>
              <a:rPr lang="en-US" altLang="ko-KR" sz="1700" dirty="0" smtClean="0"/>
              <a:t>.</a:t>
            </a:r>
          </a:p>
          <a:p>
            <a:pPr>
              <a:buAutoNum type="arabicPeriod"/>
            </a:pPr>
            <a:r>
              <a:rPr lang="ko-KR" altLang="en-US" sz="1700" dirty="0" smtClean="0"/>
              <a:t>검색하기 전에는 모든 내용을 나타내고 </a:t>
            </a:r>
            <a:r>
              <a:rPr lang="en-US" altLang="ko-KR" sz="1700" dirty="0" smtClean="0"/>
              <a:t>7</a:t>
            </a:r>
            <a:r>
              <a:rPr lang="ko-KR" altLang="en-US" sz="1700" dirty="0" smtClean="0"/>
              <a:t>의 확인버튼을 누르면 해당 위치로 이동하며 해당 조항의 설명 및 단속기준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움직이는 그림을 화면에 보여준다</a:t>
            </a:r>
            <a:r>
              <a:rPr lang="en-US" altLang="ko-KR" sz="1700" dirty="0" smtClean="0"/>
              <a:t>.</a:t>
            </a:r>
          </a:p>
          <a:p>
            <a:pPr>
              <a:buAutoNum type="arabicPeriod"/>
            </a:pPr>
            <a:r>
              <a:rPr lang="ko-KR" altLang="en-US" sz="1700" dirty="0" smtClean="0"/>
              <a:t>해당 사이트의 정보들이 들어가는 곳이다</a:t>
            </a:r>
            <a:r>
              <a:rPr lang="en-US" altLang="ko-KR" sz="1700" dirty="0" smtClean="0"/>
              <a:t>.</a:t>
            </a:r>
          </a:p>
          <a:p>
            <a:pPr>
              <a:buAutoNum type="arabicPeriod"/>
            </a:pPr>
            <a:endParaRPr lang="en-US" altLang="ko-KR" dirty="0" smtClean="0"/>
          </a:p>
          <a:p>
            <a:pPr>
              <a:buAutoNum type="arabicPeriod"/>
            </a:pPr>
            <a:endParaRPr lang="en-US" altLang="ko-KR" dirty="0" smtClean="0"/>
          </a:p>
          <a:p>
            <a:pPr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3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이재성\Desktop\333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9180"/>
            <a:ext cx="6696744" cy="471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 smtClean="0">
                <a:latin typeface="+mn-ea"/>
                <a:ea typeface="+mn-ea"/>
              </a:rPr>
              <a:t>화면 정의서 </a:t>
            </a:r>
            <a:r>
              <a:rPr lang="en-US" altLang="ko-KR" sz="4000" b="1" dirty="0" smtClean="0">
                <a:latin typeface="+mn-ea"/>
                <a:ea typeface="+mn-ea"/>
              </a:rPr>
              <a:t>3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373708" y="2037780"/>
            <a:ext cx="576064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n-ea"/>
                <a:ea typeface="+mn-ea"/>
              </a:rPr>
              <a:t>2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427984" y="2037780"/>
            <a:ext cx="576064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n-ea"/>
                <a:ea typeface="+mn-ea"/>
              </a:rPr>
              <a:t>3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7852" y="2942827"/>
            <a:ext cx="510822" cy="32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+mn-ea"/>
                <a:ea typeface="+mn-ea"/>
              </a:rPr>
              <a:t>5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436096" y="2037780"/>
            <a:ext cx="576064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n-ea"/>
                <a:ea typeface="+mn-ea"/>
              </a:rPr>
              <a:t>4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691680" y="3212976"/>
            <a:ext cx="576064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+mn-ea"/>
                <a:ea typeface="+mn-ea"/>
              </a:rPr>
              <a:t>8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47450" y="5981480"/>
            <a:ext cx="680133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+mn-ea"/>
                <a:ea typeface="+mn-ea"/>
              </a:rPr>
              <a:t>9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95536" y="1979983"/>
            <a:ext cx="576064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+mn-ea"/>
                <a:ea typeface="+mn-ea"/>
              </a:rPr>
              <a:t>1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55776" y="2763438"/>
            <a:ext cx="510822" cy="32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>
                <a:latin typeface="+mn-ea"/>
                <a:ea typeface="+mn-ea"/>
              </a:rPr>
              <a:t>6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488536" y="2780515"/>
            <a:ext cx="510822" cy="324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>
                <a:latin typeface="+mn-ea"/>
                <a:ea typeface="+mn-ea"/>
              </a:rPr>
              <a:t>7</a:t>
            </a:r>
            <a:endParaRPr lang="ko-KR" altLang="en-US" sz="18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88506"/>
              </p:ext>
            </p:extLst>
          </p:nvPr>
        </p:nvGraphicFramePr>
        <p:xfrm>
          <a:off x="6804248" y="1873015"/>
          <a:ext cx="2232248" cy="46571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0524"/>
                <a:gridCol w="1681724"/>
              </a:tblGrid>
              <a:tr h="63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i="0" dirty="0" smtClean="0"/>
                        <a:t>사이트 이름으로 된 이미지 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i="0" dirty="0" smtClean="0"/>
                        <a:t>도료교통법 안내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i="0" dirty="0" smtClean="0"/>
                        <a:t>과태료</a:t>
                      </a:r>
                      <a:r>
                        <a:rPr lang="en-US" altLang="ko-KR" sz="1300" b="1" i="0" dirty="0" smtClean="0"/>
                        <a:t>/</a:t>
                      </a:r>
                      <a:r>
                        <a:rPr lang="ko-KR" altLang="en-US" sz="1300" b="1" i="0" dirty="0" smtClean="0"/>
                        <a:t>범칙금 안내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i="0" dirty="0" smtClean="0"/>
                        <a:t>운전면허관련 안내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i="0" dirty="0" smtClean="0"/>
                        <a:t>관련된 이름 선택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i="0" dirty="0" smtClean="0"/>
                        <a:t>검색 칸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i="0" dirty="0" smtClean="0"/>
                        <a:t>확인버튼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i="0" dirty="0" smtClean="0"/>
                        <a:t>검색 내용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dirty="0" smtClean="0"/>
                        <a:t>홈페이지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제목 1"/>
          <p:cNvSpPr txBox="1">
            <a:spLocks/>
          </p:cNvSpPr>
          <p:nvPr/>
        </p:nvSpPr>
        <p:spPr>
          <a:xfrm>
            <a:off x="1056439" y="1196752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  <a:ea typeface="+mn-ea"/>
              </a:rPr>
              <a:t>4</a:t>
            </a:r>
            <a:r>
              <a:rPr lang="ko-KR" altLang="en-US" sz="2400" dirty="0" smtClean="0">
                <a:latin typeface="+mn-ea"/>
                <a:ea typeface="+mn-ea"/>
              </a:rPr>
              <a:t>번을 누른 화면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64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+mn-ea"/>
                <a:ea typeface="+mn-ea"/>
              </a:rPr>
              <a:t>화면 정의서 </a:t>
            </a:r>
            <a:r>
              <a:rPr lang="en-US" altLang="ko-KR" sz="4000" b="1" dirty="0">
                <a:latin typeface="+mn-ea"/>
                <a:ea typeface="+mn-ea"/>
              </a:rPr>
              <a:t>3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3696524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700" dirty="0" smtClean="0"/>
              <a:t>해당 사이트의 이름으로 이루어진 이미지 파일을 넣고 사이트의 최상위 화면으로 전환이 가능하게 한다</a:t>
            </a:r>
            <a:r>
              <a:rPr lang="en-US" altLang="ko-KR" sz="1700" dirty="0" smtClean="0"/>
              <a:t>.</a:t>
            </a:r>
          </a:p>
          <a:p>
            <a:pPr>
              <a:buAutoNum type="arabicPeriod"/>
            </a:pPr>
            <a:r>
              <a:rPr lang="ko-KR" altLang="en-US" sz="1700" dirty="0" smtClean="0"/>
              <a:t>도로교통법에 대한 설명을 확인할 수 있는 화면으로 넘어가는 곳이다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  <a:p>
            <a:pPr>
              <a:buAutoNum type="arabicPeriod"/>
            </a:pPr>
            <a:r>
              <a:rPr lang="ko-KR" altLang="en-US" sz="1700" dirty="0" smtClean="0"/>
              <a:t>과태료</a:t>
            </a:r>
            <a:r>
              <a:rPr lang="en-US" altLang="ko-KR" sz="1700" dirty="0" smtClean="0"/>
              <a:t>/</a:t>
            </a:r>
            <a:r>
              <a:rPr lang="ko-KR" altLang="en-US" sz="1700" dirty="0" smtClean="0"/>
              <a:t>범칙금에 대한 설명 및 과태료 대상 조항을 확인할 수 있다</a:t>
            </a:r>
            <a:r>
              <a:rPr lang="en-US" altLang="ko-KR" sz="1700" dirty="0" smtClean="0"/>
              <a:t>.</a:t>
            </a:r>
          </a:p>
          <a:p>
            <a:pPr>
              <a:buAutoNum type="arabicPeriod"/>
            </a:pPr>
            <a:r>
              <a:rPr lang="ko-KR" altLang="en-US" sz="1700" dirty="0" smtClean="0"/>
              <a:t>운전면허에 관련된 설명을 확인할 수 있다</a:t>
            </a:r>
            <a:r>
              <a:rPr lang="en-US" altLang="ko-KR" sz="1700" dirty="0" smtClean="0"/>
              <a:t>.</a:t>
            </a:r>
          </a:p>
          <a:p>
            <a:pPr>
              <a:buAutoNum type="arabicPeriod"/>
            </a:pPr>
            <a:r>
              <a:rPr lang="ko-KR" altLang="en-US" sz="1700" dirty="0" smtClean="0"/>
              <a:t>운전면허에서 관련된 내용들의 이름을 선택하여 누를 수 있다</a:t>
            </a:r>
            <a:r>
              <a:rPr lang="en-US" altLang="ko-KR" sz="1700" dirty="0" smtClean="0"/>
              <a:t>.</a:t>
            </a:r>
          </a:p>
          <a:p>
            <a:pPr>
              <a:buAutoNum type="arabicPeriod"/>
            </a:pPr>
            <a:r>
              <a:rPr lang="ko-KR" altLang="en-US" sz="1700" dirty="0"/>
              <a:t>운전면허에서 관련된 내용을 </a:t>
            </a:r>
            <a:r>
              <a:rPr lang="ko-KR" altLang="en-US" sz="1700" dirty="0" smtClean="0"/>
              <a:t>작성하는 곳이다</a:t>
            </a:r>
            <a:r>
              <a:rPr lang="en-US" altLang="ko-KR" sz="1700" dirty="0" smtClean="0"/>
              <a:t>.</a:t>
            </a:r>
          </a:p>
          <a:p>
            <a:pPr>
              <a:buAutoNum type="arabicPeriod"/>
            </a:pPr>
            <a:r>
              <a:rPr lang="en-US" altLang="ko-KR" sz="1700" dirty="0" smtClean="0"/>
              <a:t>6</a:t>
            </a:r>
            <a:r>
              <a:rPr lang="ko-KR" altLang="en-US" sz="1700" dirty="0" smtClean="0"/>
              <a:t>에서 검색할 내용을 작성한 후 확인버튼을 누르는 곳이다</a:t>
            </a:r>
            <a:r>
              <a:rPr lang="en-US" altLang="ko-KR" sz="1700" dirty="0" smtClean="0"/>
              <a:t>.</a:t>
            </a:r>
          </a:p>
          <a:p>
            <a:pPr>
              <a:buAutoNum type="arabicPeriod"/>
            </a:pPr>
            <a:r>
              <a:rPr lang="ko-KR" altLang="en-US" sz="1700" dirty="0" smtClean="0"/>
              <a:t>검색하기 전에는 모든 내용을 나타내고 </a:t>
            </a:r>
            <a:r>
              <a:rPr lang="en-US" altLang="ko-KR" sz="1700" dirty="0" smtClean="0"/>
              <a:t>7</a:t>
            </a:r>
            <a:r>
              <a:rPr lang="ko-KR" altLang="en-US" sz="1700" dirty="0" smtClean="0"/>
              <a:t>의 확인버튼을 누르면 해당 위치로 이동한다</a:t>
            </a:r>
            <a:r>
              <a:rPr lang="en-US" altLang="ko-KR" sz="1700" dirty="0" smtClean="0"/>
              <a:t>.</a:t>
            </a:r>
          </a:p>
          <a:p>
            <a:pPr>
              <a:buAutoNum type="arabicPeriod"/>
            </a:pPr>
            <a:r>
              <a:rPr lang="ko-KR" altLang="en-US" sz="1700" dirty="0" smtClean="0"/>
              <a:t>해당 사이트의 정보들이 들어가는 곳이다</a:t>
            </a:r>
            <a:r>
              <a:rPr lang="en-US" altLang="ko-KR" sz="1700" dirty="0" smtClean="0"/>
              <a:t>.</a:t>
            </a:r>
          </a:p>
          <a:p>
            <a:pPr>
              <a:buAutoNum type="arabicPeriod"/>
            </a:pPr>
            <a:endParaRPr lang="en-US" altLang="ko-KR" dirty="0" smtClean="0"/>
          </a:p>
          <a:p>
            <a:pPr>
              <a:buAutoNum type="arabicPeriod"/>
            </a:pPr>
            <a:endParaRPr lang="en-US" altLang="ko-KR" dirty="0" smtClean="0"/>
          </a:p>
          <a:p>
            <a:pPr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 smtClean="0">
                <a:latin typeface="+mn-ea"/>
                <a:ea typeface="+mn-ea"/>
              </a:rPr>
              <a:t>어떤 사이트인가</a:t>
            </a:r>
            <a:r>
              <a:rPr lang="en-US" altLang="ko-KR" sz="4000" b="1" dirty="0" smtClean="0">
                <a:latin typeface="+mn-ea"/>
                <a:ea typeface="+mn-ea"/>
              </a:rPr>
              <a:t>?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060848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b="0" dirty="0" smtClean="0"/>
              <a:t>많은 사람들이 잘 모르지만 필수적인 </a:t>
            </a:r>
            <a:endParaRPr lang="en-US" altLang="ko-KR" sz="2800" b="0" dirty="0" smtClean="0"/>
          </a:p>
          <a:p>
            <a:pPr marL="0" indent="0">
              <a:buNone/>
            </a:pPr>
            <a:r>
              <a:rPr lang="ko-KR" altLang="en-US" sz="2800" b="0" dirty="0" smtClean="0"/>
              <a:t>도로교통법에 대해 알기 쉽게 설명하고 </a:t>
            </a:r>
            <a:r>
              <a:rPr lang="ko-KR" altLang="en-US" sz="2800" b="0" dirty="0" smtClean="0"/>
              <a:t>링크를 통해 </a:t>
            </a:r>
            <a:endParaRPr lang="en-US" altLang="ko-KR" sz="2800" b="0" dirty="0" smtClean="0"/>
          </a:p>
          <a:p>
            <a:pPr marL="0" indent="0">
              <a:buNone/>
            </a:pPr>
            <a:r>
              <a:rPr lang="ko-KR" altLang="en-US" sz="2800" b="0" dirty="0" smtClean="0"/>
              <a:t>관련</a:t>
            </a:r>
            <a:r>
              <a:rPr lang="ko-KR" altLang="en-US" sz="2800" b="0" dirty="0"/>
              <a:t>된</a:t>
            </a:r>
            <a:r>
              <a:rPr lang="ko-KR" altLang="en-US" sz="2800" b="0" dirty="0" smtClean="0"/>
              <a:t> </a:t>
            </a:r>
            <a:r>
              <a:rPr lang="ko-KR" altLang="en-US" sz="2800" b="0" dirty="0" smtClean="0"/>
              <a:t>사이트로 방문이 가능한 </a:t>
            </a:r>
            <a:r>
              <a:rPr lang="ko-KR" altLang="en-US" sz="2800" b="0" dirty="0" err="1" smtClean="0"/>
              <a:t>블로그</a:t>
            </a:r>
            <a:r>
              <a:rPr lang="ko-KR" altLang="en-US" sz="2800" b="0" dirty="0" smtClean="0"/>
              <a:t> 형식의 </a:t>
            </a:r>
            <a:r>
              <a:rPr lang="ko-KR" altLang="en-US" sz="2800" b="0" dirty="0" smtClean="0"/>
              <a:t>사이트</a:t>
            </a:r>
            <a:endParaRPr lang="ko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9449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 smtClean="0">
                <a:latin typeface="+mn-ea"/>
                <a:ea typeface="+mn-ea"/>
              </a:rPr>
              <a:t>어떤 정보가 담겨있나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2060848"/>
            <a:ext cx="7520940" cy="3579849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0" dirty="0" smtClean="0"/>
              <a:t>도로교통법의 단속 조항에 대한 </a:t>
            </a:r>
            <a:r>
              <a:rPr lang="ko-KR" altLang="en-US" sz="2300" b="0" dirty="0" smtClean="0"/>
              <a:t>설명</a:t>
            </a:r>
            <a:endParaRPr lang="en-US" altLang="ko-KR" sz="2300" b="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0" dirty="0" smtClean="0"/>
              <a:t>각 조항의 과태료나 범칙금에 대한 설명</a:t>
            </a:r>
            <a:endParaRPr lang="en-US" altLang="ko-KR" sz="2300" b="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0" dirty="0" smtClean="0"/>
              <a:t>운전면허에 관련된 정보</a:t>
            </a:r>
            <a:endParaRPr lang="en-US" altLang="ko-KR" sz="2300" b="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4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 smtClean="0">
                <a:latin typeface="+mn-ea"/>
                <a:ea typeface="+mn-ea"/>
              </a:rPr>
              <a:t>차별화된 점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268760"/>
            <a:ext cx="7776864" cy="3579849"/>
          </a:xfrm>
        </p:spPr>
        <p:txBody>
          <a:bodyPr>
            <a:noAutofit/>
          </a:bodyPr>
          <a:lstStyle/>
          <a:p>
            <a:r>
              <a:rPr lang="ko-KR" altLang="en-US" sz="2300" b="0" dirty="0" smtClean="0"/>
              <a:t>법 조항이 적혀있는 국가에서 </a:t>
            </a:r>
            <a:r>
              <a:rPr lang="ko-KR" altLang="en-US" sz="2300" b="0" dirty="0" smtClean="0"/>
              <a:t>제공하는 </a:t>
            </a:r>
            <a:r>
              <a:rPr lang="ko-KR" altLang="en-US" sz="2300" b="0" dirty="0" smtClean="0"/>
              <a:t>사이트에는 그 </a:t>
            </a:r>
            <a:endParaRPr lang="en-US" altLang="ko-KR" sz="2300" b="0" dirty="0" smtClean="0"/>
          </a:p>
          <a:p>
            <a:r>
              <a:rPr lang="ko-KR" altLang="en-US" sz="2300" b="0" dirty="0" smtClean="0"/>
              <a:t>법에 대한 모든 정보</a:t>
            </a:r>
            <a:r>
              <a:rPr lang="en-US" altLang="ko-KR" sz="2300" b="0" dirty="0" smtClean="0"/>
              <a:t>, </a:t>
            </a:r>
            <a:r>
              <a:rPr lang="ko-KR" altLang="en-US" sz="2300" b="0" dirty="0" smtClean="0"/>
              <a:t>관련된 정보가 모두 담겨있어 보기 </a:t>
            </a:r>
            <a:endParaRPr lang="en-US" altLang="ko-KR" sz="2300" b="0" dirty="0" smtClean="0"/>
          </a:p>
          <a:p>
            <a:r>
              <a:rPr lang="ko-KR" altLang="en-US" sz="2300" b="0" dirty="0" smtClean="0"/>
              <a:t>불편하며 자신이 원하는 정보를 빠르게 찾기 어려워 </a:t>
            </a:r>
            <a:endParaRPr lang="en-US" altLang="ko-KR" sz="2300" b="0" dirty="0" smtClean="0"/>
          </a:p>
          <a:p>
            <a:r>
              <a:rPr lang="ko-KR" altLang="en-US" sz="2300" b="0" dirty="0" smtClean="0"/>
              <a:t>관련자도 알아보기가 힘들다</a:t>
            </a:r>
            <a:r>
              <a:rPr lang="en-US" altLang="ko-KR" sz="2300" b="0" dirty="0" smtClean="0"/>
              <a:t>.</a:t>
            </a:r>
          </a:p>
          <a:p>
            <a:endParaRPr lang="en-US" altLang="ko-KR" sz="2300" b="0" dirty="0" smtClean="0"/>
          </a:p>
          <a:p>
            <a:r>
              <a:rPr lang="ko-KR" altLang="en-US" sz="2300" b="0" dirty="0" smtClean="0"/>
              <a:t>이 사이트는 일반적으로 운전하다 누구나 단속될 수 있지만</a:t>
            </a:r>
            <a:endParaRPr lang="en-US" altLang="ko-KR" sz="2300" b="0" dirty="0" smtClean="0"/>
          </a:p>
          <a:p>
            <a:r>
              <a:rPr lang="ko-KR" altLang="en-US" sz="2300" b="0" dirty="0" smtClean="0"/>
              <a:t>잘 모르는 조항에 대한 설명과 운전면허에 관련해 알아두면 </a:t>
            </a:r>
            <a:endParaRPr lang="en-US" altLang="ko-KR" sz="2300" b="0" dirty="0" smtClean="0"/>
          </a:p>
          <a:p>
            <a:r>
              <a:rPr lang="ko-KR" altLang="en-US" sz="2300" b="0" dirty="0" smtClean="0"/>
              <a:t>좋을 내용을 담을 것이다</a:t>
            </a:r>
            <a:r>
              <a:rPr lang="en-US" altLang="ko-KR" sz="2300" b="0" dirty="0" smtClean="0"/>
              <a:t>.</a:t>
            </a:r>
            <a:endParaRPr lang="ko-KR" altLang="en-US" sz="2300" b="0" dirty="0"/>
          </a:p>
        </p:txBody>
      </p:sp>
    </p:spTree>
    <p:extLst>
      <p:ext uri="{BB962C8B-B14F-4D97-AF65-F5344CB8AC3E}">
        <p14:creationId xmlns:p14="http://schemas.microsoft.com/office/powerpoint/2010/main" val="25287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 smtClean="0">
                <a:latin typeface="+mn-ea"/>
                <a:ea typeface="+mn-ea"/>
              </a:rPr>
              <a:t>관련사이트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628800"/>
            <a:ext cx="7776864" cy="3579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0" dirty="0" smtClean="0"/>
              <a:t>도로교통법을 확인할 수 있는 사이트</a:t>
            </a:r>
            <a:endParaRPr lang="en-US" altLang="ko-KR" sz="2400" b="0" dirty="0" smtClean="0"/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http://www.law.go.kr/lsInfoP.do?lsiSeq=204786&amp;efYd=20190417#0000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400" b="0" dirty="0" smtClean="0"/>
              <a:t>운전면허에 관련해 경찰에서 제공하는 사이트</a:t>
            </a:r>
            <a:endParaRPr lang="en-US" altLang="ko-KR" sz="2400" b="0" dirty="0" smtClean="0"/>
          </a:p>
          <a:p>
            <a:pPr marL="0" indent="0"/>
            <a:r>
              <a:rPr lang="en-US" altLang="ko-KR" sz="2400" b="0" dirty="0"/>
              <a:t>https://www.efine.go.kr/main/main.do</a:t>
            </a:r>
            <a:endParaRPr lang="en-US" altLang="ko-KR" sz="2400" b="0" dirty="0" smtClean="0"/>
          </a:p>
          <a:p>
            <a:pPr marL="0" indent="0">
              <a:buNone/>
            </a:pPr>
            <a:endParaRPr lang="en-US" altLang="ko-KR" sz="2400" b="0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+mn-ea"/>
                <a:ea typeface="+mn-ea"/>
              </a:rPr>
              <a:t>사이트의 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7992888" cy="3579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dirty="0" err="1" smtClean="0"/>
              <a:t>블로그</a:t>
            </a:r>
            <a:r>
              <a:rPr lang="ko-KR" altLang="en-US" sz="2400" b="0" dirty="0" smtClean="0"/>
              <a:t> 형식으로 누구나 쉽게 정보를 찾아 볼 수 있게 한다</a:t>
            </a:r>
            <a:r>
              <a:rPr lang="en-US" altLang="ko-KR" sz="2400" b="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0" dirty="0"/>
              <a:t>정보를 직관적으로 구분하여 빠른 검색이 가능하게 </a:t>
            </a:r>
            <a:r>
              <a:rPr lang="ko-KR" altLang="en-US" sz="2400" b="0" dirty="0" smtClean="0"/>
              <a:t>한다</a:t>
            </a:r>
            <a:r>
              <a:rPr lang="en-US" altLang="ko-KR" sz="2400" b="0" dirty="0" smtClean="0"/>
              <a:t>.</a:t>
            </a:r>
            <a:endParaRPr lang="en-US" altLang="ko-KR" sz="2400" b="0" dirty="0"/>
          </a:p>
          <a:p>
            <a:pPr>
              <a:lnSpc>
                <a:spcPct val="150000"/>
              </a:lnSpc>
            </a:pPr>
            <a:r>
              <a:rPr lang="ko-KR" altLang="en-US" sz="2400" b="0" dirty="0"/>
              <a:t>그림을 움직이게 하여 </a:t>
            </a:r>
            <a:r>
              <a:rPr lang="en-US" altLang="ko-KR" sz="2400" b="0" dirty="0"/>
              <a:t>text</a:t>
            </a:r>
            <a:r>
              <a:rPr lang="ko-KR" altLang="en-US" sz="2400" b="0" dirty="0"/>
              <a:t>와 </a:t>
            </a:r>
            <a:r>
              <a:rPr lang="en-US" altLang="ko-KR" sz="2400" b="0" dirty="0"/>
              <a:t>image</a:t>
            </a:r>
            <a:r>
              <a:rPr lang="ko-KR" altLang="en-US" sz="2400" b="0" dirty="0"/>
              <a:t>를 동시에 </a:t>
            </a:r>
            <a:r>
              <a:rPr lang="ko-KR" altLang="en-US" sz="2400" b="0" dirty="0" smtClean="0"/>
              <a:t>활용한다</a:t>
            </a:r>
            <a:r>
              <a:rPr lang="en-US" altLang="ko-KR" sz="2400" b="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0" dirty="0"/>
              <a:t>정부에서 관리하는 사이트의 링크를 걸어 신빙성을 </a:t>
            </a:r>
            <a:r>
              <a:rPr lang="ko-KR" altLang="en-US" sz="2400" b="0" dirty="0" smtClean="0"/>
              <a:t>높인다</a:t>
            </a:r>
            <a:r>
              <a:rPr lang="en-US" altLang="ko-KR" sz="2400" b="0" dirty="0" smtClean="0"/>
              <a:t>.</a:t>
            </a:r>
            <a:endParaRPr lang="en-US" altLang="ko-KR" sz="2400" b="0" dirty="0"/>
          </a:p>
          <a:p>
            <a:endParaRPr lang="en-US" altLang="ko-KR" sz="2400" b="0" dirty="0" smtClean="0"/>
          </a:p>
          <a:p>
            <a:endParaRPr lang="ko-KR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4663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520940" cy="548640"/>
          </a:xfrm>
        </p:spPr>
        <p:txBody>
          <a:bodyPr/>
          <a:lstStyle/>
          <a:p>
            <a:r>
              <a:rPr lang="ko-KR" altLang="en-US" sz="4000" b="1" dirty="0" smtClean="0">
                <a:latin typeface="+mn-ea"/>
                <a:ea typeface="+mn-ea"/>
              </a:rPr>
              <a:t>분석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7992888" cy="4104456"/>
          </a:xfrm>
        </p:spPr>
        <p:txBody>
          <a:bodyPr>
            <a:normAutofit fontScale="92500"/>
          </a:bodyPr>
          <a:lstStyle/>
          <a:p>
            <a:r>
              <a:rPr lang="ko-KR" altLang="en-US" sz="2300" dirty="0" smtClean="0"/>
              <a:t>이용자</a:t>
            </a:r>
            <a:endParaRPr lang="en-US" altLang="ko-KR" sz="2300" dirty="0" smtClean="0"/>
          </a:p>
          <a:p>
            <a:r>
              <a:rPr lang="ko-KR" altLang="en-US" sz="2300" b="0" dirty="0" smtClean="0"/>
              <a:t>알아두면 </a:t>
            </a:r>
            <a:r>
              <a:rPr lang="ko-KR" altLang="en-US" sz="2300" b="0" dirty="0" smtClean="0"/>
              <a:t>나중에 반드시 도움이 될 </a:t>
            </a:r>
            <a:r>
              <a:rPr lang="ko-KR" altLang="en-US" sz="2300" b="0" dirty="0" smtClean="0"/>
              <a:t>내용으로 운전을 </a:t>
            </a:r>
            <a:r>
              <a:rPr lang="ko-KR" altLang="en-US" sz="2300" b="0" dirty="0"/>
              <a:t>하는 </a:t>
            </a:r>
            <a:r>
              <a:rPr lang="ko-KR" altLang="en-US" sz="2300" b="0" dirty="0" smtClean="0"/>
              <a:t>성인</a:t>
            </a:r>
            <a:endParaRPr lang="en-US" altLang="ko-KR" sz="2300" b="0" dirty="0" smtClean="0"/>
          </a:p>
          <a:p>
            <a:r>
              <a:rPr lang="ko-KR" altLang="en-US" sz="2300" b="0" dirty="0" smtClean="0"/>
              <a:t>이라면 </a:t>
            </a:r>
            <a:r>
              <a:rPr lang="ko-KR" altLang="en-US" sz="2300" b="0" dirty="0"/>
              <a:t>누구나</a:t>
            </a:r>
            <a:r>
              <a:rPr lang="en-US" altLang="ko-KR" sz="2300" b="0" dirty="0"/>
              <a:t>, </a:t>
            </a:r>
            <a:r>
              <a:rPr lang="ko-KR" altLang="en-US" sz="2300" b="0" dirty="0"/>
              <a:t>운전을 하지 </a:t>
            </a:r>
            <a:r>
              <a:rPr lang="ko-KR" altLang="en-US" sz="2300" b="0" dirty="0" smtClean="0"/>
              <a:t>않는 사람이라도 </a:t>
            </a:r>
            <a:r>
              <a:rPr lang="ko-KR" altLang="en-US" sz="2300" b="0" dirty="0" smtClean="0"/>
              <a:t>이용할 수 </a:t>
            </a:r>
            <a:r>
              <a:rPr lang="ko-KR" altLang="en-US" sz="2300" b="0" dirty="0" smtClean="0"/>
              <a:t>있다</a:t>
            </a:r>
            <a:r>
              <a:rPr lang="en-US" altLang="ko-KR" sz="2300" b="0" dirty="0" smtClean="0"/>
              <a:t>.</a:t>
            </a:r>
          </a:p>
          <a:p>
            <a:endParaRPr lang="en-US" altLang="ko-KR" sz="100" b="0" dirty="0" smtClean="0"/>
          </a:p>
          <a:p>
            <a:r>
              <a:rPr lang="ko-KR" altLang="en-US" sz="2300" dirty="0" smtClean="0"/>
              <a:t>디자인 및 </a:t>
            </a:r>
            <a:r>
              <a:rPr lang="ko-KR" altLang="en-US" sz="2300" dirty="0" smtClean="0"/>
              <a:t>레이아웃</a:t>
            </a:r>
            <a:endParaRPr lang="en-US" altLang="ko-KR" sz="2300" dirty="0" smtClean="0"/>
          </a:p>
          <a:p>
            <a:r>
              <a:rPr lang="ko-KR" altLang="en-US" sz="2300" b="0" dirty="0" smtClean="0"/>
              <a:t>정보를 </a:t>
            </a:r>
            <a:r>
              <a:rPr lang="ko-KR" altLang="en-US" sz="2300" b="0" dirty="0" smtClean="0"/>
              <a:t>제공하는 곳이므로 내용을 쉽게 찾을 수 있도록 </a:t>
            </a:r>
            <a:r>
              <a:rPr lang="ko-KR" altLang="en-US" sz="2300" b="0" dirty="0" smtClean="0"/>
              <a:t>직관적으로 </a:t>
            </a:r>
            <a:endParaRPr lang="en-US" altLang="ko-KR" sz="2300" b="0" dirty="0" smtClean="0"/>
          </a:p>
          <a:p>
            <a:r>
              <a:rPr lang="ko-KR" altLang="en-US" sz="2300" b="0" dirty="0" smtClean="0"/>
              <a:t>만들고</a:t>
            </a:r>
            <a:r>
              <a:rPr lang="en-US" altLang="ko-KR" sz="2300" b="0" dirty="0" smtClean="0"/>
              <a:t>, </a:t>
            </a:r>
            <a:r>
              <a:rPr lang="ko-KR" altLang="en-US" sz="2300" b="0" dirty="0" smtClean="0"/>
              <a:t>움직이는 이미지도 </a:t>
            </a:r>
            <a:r>
              <a:rPr lang="ko-KR" altLang="en-US" sz="2300" b="0" dirty="0" smtClean="0"/>
              <a:t>추가해 내용을 빠르게 </a:t>
            </a:r>
            <a:r>
              <a:rPr lang="ko-KR" altLang="en-US" sz="2300" b="0" dirty="0" smtClean="0"/>
              <a:t>이해시킨다</a:t>
            </a:r>
            <a:r>
              <a:rPr lang="en-US" altLang="ko-KR" sz="2300" b="0" dirty="0" smtClean="0"/>
              <a:t>.</a:t>
            </a:r>
          </a:p>
          <a:p>
            <a:endParaRPr lang="en-US" altLang="ko-KR" sz="100" b="0" dirty="0" smtClean="0"/>
          </a:p>
          <a:p>
            <a:r>
              <a:rPr lang="ko-KR" altLang="en-US" sz="2300" dirty="0" smtClean="0"/>
              <a:t>서비스</a:t>
            </a:r>
            <a:endParaRPr lang="en-US" altLang="ko-KR" sz="2300" dirty="0" smtClean="0"/>
          </a:p>
          <a:p>
            <a:r>
              <a:rPr lang="ko-KR" altLang="en-US" sz="2300" b="0" dirty="0" smtClean="0"/>
              <a:t>추후에 </a:t>
            </a:r>
            <a:r>
              <a:rPr lang="ko-KR" altLang="en-US" sz="2300" b="0" dirty="0" smtClean="0"/>
              <a:t>궁금한 사항에 대해 문의할 수 있는 곳을 만들어 사이트에 </a:t>
            </a:r>
            <a:endParaRPr lang="en-US" altLang="ko-KR" sz="2300" b="0" dirty="0" smtClean="0"/>
          </a:p>
          <a:p>
            <a:r>
              <a:rPr lang="ko-KR" altLang="en-US" sz="2300" b="0" dirty="0" smtClean="0"/>
              <a:t>없던 </a:t>
            </a:r>
            <a:r>
              <a:rPr lang="ko-KR" altLang="en-US" sz="2300" b="0" dirty="0" smtClean="0"/>
              <a:t>내용도 추가할 수 있도록 한다</a:t>
            </a:r>
            <a:endParaRPr lang="ko-KR" altLang="en-US" sz="2300" b="0" dirty="0"/>
          </a:p>
        </p:txBody>
      </p:sp>
    </p:spTree>
    <p:extLst>
      <p:ext uri="{BB962C8B-B14F-4D97-AF65-F5344CB8AC3E}">
        <p14:creationId xmlns:p14="http://schemas.microsoft.com/office/powerpoint/2010/main" val="31884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00628"/>
            <a:ext cx="8064896" cy="3579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/>
              <a:t>따라서 모든 이가 운전을 함에 있어서 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ko-KR" altLang="en-US" sz="3200" dirty="0" smtClean="0"/>
              <a:t>최소한 이 정도는 알아야 할 것 같은 정보를 모아 보기 좋게 정리하여 누구나 쉽게 찾아 정보를 습득해 운전을 하다 자신도 모르게 단속되는 일이 줄어들고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나아가 교통사고도 예방할 수 있을 것이라 생각한다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36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이재성\Desktop\sa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045"/>
            <a:ext cx="6762662" cy="460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 smtClean="0">
                <a:latin typeface="+mn-ea"/>
                <a:ea typeface="+mn-ea"/>
              </a:rPr>
              <a:t>화면 정의서 </a:t>
            </a:r>
            <a:r>
              <a:rPr lang="en-US" altLang="ko-KR" sz="4000" b="1" dirty="0" smtClean="0">
                <a:latin typeface="+mn-ea"/>
                <a:ea typeface="+mn-ea"/>
              </a:rPr>
              <a:t>1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80375" y="3789040"/>
            <a:ext cx="576064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n-ea"/>
                <a:ea typeface="+mn-ea"/>
              </a:rPr>
              <a:t>2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699792" y="3789040"/>
            <a:ext cx="576064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n-ea"/>
                <a:ea typeface="+mn-ea"/>
              </a:rPr>
              <a:t>3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784288" y="3789040"/>
            <a:ext cx="576064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+mn-ea"/>
                <a:ea typeface="+mn-ea"/>
              </a:rPr>
              <a:t>4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95536" y="1979983"/>
            <a:ext cx="576064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+mn-ea"/>
                <a:ea typeface="+mn-ea"/>
              </a:rPr>
              <a:t>1</a:t>
            </a:r>
            <a:endParaRPr lang="ko-KR" altLang="en-US" sz="32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6679"/>
              </p:ext>
            </p:extLst>
          </p:nvPr>
        </p:nvGraphicFramePr>
        <p:xfrm>
          <a:off x="6791198" y="2632136"/>
          <a:ext cx="2232248" cy="30243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0524"/>
                <a:gridCol w="1681724"/>
              </a:tblGrid>
              <a:tr h="930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i="0" dirty="0" smtClean="0"/>
                        <a:t>사이트 이름으로 된 이미지 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i="0" dirty="0" smtClean="0"/>
                        <a:t>도료교통법 안내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i="0" dirty="0" smtClean="0"/>
                        <a:t>과태료</a:t>
                      </a:r>
                      <a:r>
                        <a:rPr lang="en-US" altLang="ko-KR" sz="1300" b="1" i="0" dirty="0" smtClean="0"/>
                        <a:t>/</a:t>
                      </a:r>
                      <a:r>
                        <a:rPr lang="ko-KR" altLang="en-US" sz="1300" b="1" i="0" dirty="0" smtClean="0"/>
                        <a:t>범칙금 안내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i="0" dirty="0" smtClean="0"/>
                        <a:t>운전면허관련 안내</a:t>
                      </a:r>
                      <a:endParaRPr lang="ko-KR" altLang="en-US" sz="13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제목 1"/>
          <p:cNvSpPr txBox="1">
            <a:spLocks/>
          </p:cNvSpPr>
          <p:nvPr/>
        </p:nvSpPr>
        <p:spPr>
          <a:xfrm>
            <a:off x="1056439" y="1196752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latin typeface="+mn-ea"/>
                <a:ea typeface="+mn-ea"/>
              </a:rPr>
              <a:t>초기화면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28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232</TotalTime>
  <Words>580</Words>
  <Application>Microsoft Office PowerPoint</Application>
  <PresentationFormat>화면 슬라이드 쇼(4:3)</PresentationFormat>
  <Paragraphs>141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각</vt:lpstr>
      <vt:lpstr>UX/UI 화면 정의서</vt:lpstr>
      <vt:lpstr>어떤 사이트인가?</vt:lpstr>
      <vt:lpstr>어떤 정보가 담겨있나</vt:lpstr>
      <vt:lpstr>차별화된 점</vt:lpstr>
      <vt:lpstr>관련사이트</vt:lpstr>
      <vt:lpstr>사이트의 구성 방식</vt:lpstr>
      <vt:lpstr>분석</vt:lpstr>
      <vt:lpstr>PowerPoint 프레젠테이션</vt:lpstr>
      <vt:lpstr>화면 정의서 1</vt:lpstr>
      <vt:lpstr>화면 정의서 2</vt:lpstr>
      <vt:lpstr>화면 정의서 2</vt:lpstr>
      <vt:lpstr>화면 정의서 3</vt:lpstr>
      <vt:lpstr>화면 정의서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UX/UI 화면 정의서</dc:title>
  <dc:creator>skdiawotjd</dc:creator>
  <cp:lastModifiedBy>skdiawotjd</cp:lastModifiedBy>
  <cp:revision>18</cp:revision>
  <dcterms:created xsi:type="dcterms:W3CDTF">2019-05-19T15:50:08Z</dcterms:created>
  <dcterms:modified xsi:type="dcterms:W3CDTF">2019-05-22T23:10:55Z</dcterms:modified>
</cp:coreProperties>
</file>