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5"/>
    <p:sldMasterId id="2147483723" r:id="rId6"/>
    <p:sldMasterId id="214748372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5143500" cx="9144000"/>
  <p:notesSz cx="6858000" cy="9144000"/>
  <p:embeddedFontLst>
    <p:embeddedFont>
      <p:font typeface="Raleway"/>
      <p:regular r:id="rId36"/>
      <p:bold r:id="rId37"/>
      <p:italic r:id="rId38"/>
      <p:boldItalic r:id="rId39"/>
    </p:embeddedFont>
    <p:embeddedFont>
      <p:font typeface="Proxima Nova"/>
      <p:regular r:id="rId40"/>
      <p:bold r:id="rId41"/>
      <p:italic r:id="rId42"/>
      <p:boldItalic r:id="rId43"/>
    </p:embeddedFont>
    <p:embeddedFont>
      <p:font typeface="Poppins"/>
      <p:regular r:id="rId44"/>
      <p:bold r:id="rId45"/>
      <p:italic r:id="rId46"/>
      <p:boldItalic r:id="rId47"/>
    </p:embeddedFont>
    <p:embeddedFont>
      <p:font typeface="Anaheim"/>
      <p:regular r:id="rId48"/>
      <p:bold r:id="rId49"/>
    </p:embeddedFont>
    <p:embeddedFont>
      <p:font typeface="Bebas Neue"/>
      <p:regular r:id="rId50"/>
    </p:embeddedFont>
    <p:embeddedFont>
      <p:font typeface="Proxima Nova Semibold"/>
      <p:regular r:id="rId51"/>
      <p:bold r:id="rId52"/>
      <p:boldItalic r:id="rId53"/>
    </p:embeddedFont>
    <p:embeddedFont>
      <p:font typeface="PT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CBF1B0-A813-4866-8826-4FC0047CA7FA}">
  <a:tblStyle styleId="{6BCBF1B0-A813-4866-8826-4FC0047CA7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Poppins-regular.fntdata"/><Relationship Id="rId43" Type="http://schemas.openxmlformats.org/officeDocument/2006/relationships/font" Target="fonts/ProximaNova-boldItalic.fntdata"/><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Anaheim-regular.fntdata"/><Relationship Id="rId47" Type="http://schemas.openxmlformats.org/officeDocument/2006/relationships/font" Target="fonts/Poppins-boldItalic.fntdata"/><Relationship Id="rId49" Type="http://schemas.openxmlformats.org/officeDocument/2006/relationships/font" Target="fonts/Anaheim-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ProximaNovaSemibold-regular.fntdata"/><Relationship Id="rId50" Type="http://schemas.openxmlformats.org/officeDocument/2006/relationships/font" Target="fonts/BebasNeue-regular.fntdata"/><Relationship Id="rId53" Type="http://schemas.openxmlformats.org/officeDocument/2006/relationships/font" Target="fonts/ProximaNovaSemibold-boldItalic.fntdata"/><Relationship Id="rId52" Type="http://schemas.openxmlformats.org/officeDocument/2006/relationships/font" Target="fonts/ProximaNovaSemibold-bold.fntdata"/><Relationship Id="rId11" Type="http://schemas.openxmlformats.org/officeDocument/2006/relationships/slide" Target="slides/slide3.xml"/><Relationship Id="rId55" Type="http://schemas.openxmlformats.org/officeDocument/2006/relationships/font" Target="fonts/PTSans-bold.fntdata"/><Relationship Id="rId10" Type="http://schemas.openxmlformats.org/officeDocument/2006/relationships/slide" Target="slides/slide2.xml"/><Relationship Id="rId54" Type="http://schemas.openxmlformats.org/officeDocument/2006/relationships/font" Target="fonts/PTSans-regular.fntdata"/><Relationship Id="rId13" Type="http://schemas.openxmlformats.org/officeDocument/2006/relationships/slide" Target="slides/slide5.xml"/><Relationship Id="rId57" Type="http://schemas.openxmlformats.org/officeDocument/2006/relationships/font" Target="fonts/PTSans-boldItalic.fntdata"/><Relationship Id="rId12" Type="http://schemas.openxmlformats.org/officeDocument/2006/relationships/slide" Target="slides/slide4.xml"/><Relationship Id="rId56" Type="http://schemas.openxmlformats.org/officeDocument/2006/relationships/font" Target="fonts/PTSans-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allarm.com/what/poodle-attack"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31602895289_0_4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31602895289_0_4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g317f8f88dfe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2" name="Google Shape;2682;g317f8f88dfe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4" name="Shape 2744"/>
        <p:cNvGrpSpPr/>
        <p:nvPr/>
      </p:nvGrpSpPr>
      <p:grpSpPr>
        <a:xfrm>
          <a:off x="0" y="0"/>
          <a:ext cx="0" cy="0"/>
          <a:chOff x="0" y="0"/>
          <a:chExt cx="0" cy="0"/>
        </a:xfrm>
      </p:grpSpPr>
      <p:sp>
        <p:nvSpPr>
          <p:cNvPr id="2745" name="Google Shape;2745;g317f8f88dfe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6" name="Google Shape;2746;g317f8f88dfe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2" name="Shape 2812"/>
        <p:cNvGrpSpPr/>
        <p:nvPr/>
      </p:nvGrpSpPr>
      <p:grpSpPr>
        <a:xfrm>
          <a:off x="0" y="0"/>
          <a:ext cx="0" cy="0"/>
          <a:chOff x="0" y="0"/>
          <a:chExt cx="0" cy="0"/>
        </a:xfrm>
      </p:grpSpPr>
      <p:sp>
        <p:nvSpPr>
          <p:cNvPr id="2813" name="Google Shape;2813;g317f8f88dfe_1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4" name="Google Shape;2814;g317f8f88dfe_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2" name="Shape 2882"/>
        <p:cNvGrpSpPr/>
        <p:nvPr/>
      </p:nvGrpSpPr>
      <p:grpSpPr>
        <a:xfrm>
          <a:off x="0" y="0"/>
          <a:ext cx="0" cy="0"/>
          <a:chOff x="0" y="0"/>
          <a:chExt cx="0" cy="0"/>
        </a:xfrm>
      </p:grpSpPr>
      <p:sp>
        <p:nvSpPr>
          <p:cNvPr id="2883" name="Google Shape;2883;g3165f81ce2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4" name="Google Shape;2884;g3165f81c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7" name="Shape 2887"/>
        <p:cNvGrpSpPr/>
        <p:nvPr/>
      </p:nvGrpSpPr>
      <p:grpSpPr>
        <a:xfrm>
          <a:off x="0" y="0"/>
          <a:ext cx="0" cy="0"/>
          <a:chOff x="0" y="0"/>
          <a:chExt cx="0" cy="0"/>
        </a:xfrm>
      </p:grpSpPr>
      <p:sp>
        <p:nvSpPr>
          <p:cNvPr id="2888" name="Google Shape;2888;g317f8f88dfe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9" name="Google Shape;2889;g317f8f88dfe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5" name="Shape 2955"/>
        <p:cNvGrpSpPr/>
        <p:nvPr/>
      </p:nvGrpSpPr>
      <p:grpSpPr>
        <a:xfrm>
          <a:off x="0" y="0"/>
          <a:ext cx="0" cy="0"/>
          <a:chOff x="0" y="0"/>
          <a:chExt cx="0" cy="0"/>
        </a:xfrm>
      </p:grpSpPr>
      <p:sp>
        <p:nvSpPr>
          <p:cNvPr id="2956" name="Google Shape;2956;g317f8f88dfe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7" name="Google Shape;2957;g317f8f88dfe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2" name="Shape 3022"/>
        <p:cNvGrpSpPr/>
        <p:nvPr/>
      </p:nvGrpSpPr>
      <p:grpSpPr>
        <a:xfrm>
          <a:off x="0" y="0"/>
          <a:ext cx="0" cy="0"/>
          <a:chOff x="0" y="0"/>
          <a:chExt cx="0" cy="0"/>
        </a:xfrm>
      </p:grpSpPr>
      <p:sp>
        <p:nvSpPr>
          <p:cNvPr id="3023" name="Google Shape;3023;g317f8f88dfe_1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4" name="Google Shape;3024;g317f8f88dfe_1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9" name="Shape 3089"/>
        <p:cNvGrpSpPr/>
        <p:nvPr/>
      </p:nvGrpSpPr>
      <p:grpSpPr>
        <a:xfrm>
          <a:off x="0" y="0"/>
          <a:ext cx="0" cy="0"/>
          <a:chOff x="0" y="0"/>
          <a:chExt cx="0" cy="0"/>
        </a:xfrm>
      </p:grpSpPr>
      <p:sp>
        <p:nvSpPr>
          <p:cNvPr id="3090" name="Google Shape;3090;g317f8f88dfe_1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1" name="Google Shape;3091;g317f8f88dfe_1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sz="1200">
              <a:solidFill>
                <a:srgbClr val="161616"/>
              </a:solidFill>
              <a:latin typeface="Poppins"/>
              <a:ea typeface="Poppins"/>
              <a:cs typeface="Poppins"/>
              <a:sym typeface="Poppi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6" name="Shape 3156"/>
        <p:cNvGrpSpPr/>
        <p:nvPr/>
      </p:nvGrpSpPr>
      <p:grpSpPr>
        <a:xfrm>
          <a:off x="0" y="0"/>
          <a:ext cx="0" cy="0"/>
          <a:chOff x="0" y="0"/>
          <a:chExt cx="0" cy="0"/>
        </a:xfrm>
      </p:grpSpPr>
      <p:sp>
        <p:nvSpPr>
          <p:cNvPr id="3157" name="Google Shape;3157;g316585f2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8" name="Google Shape;3158;g316585f2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5" name="Shape 3215"/>
        <p:cNvGrpSpPr/>
        <p:nvPr/>
      </p:nvGrpSpPr>
      <p:grpSpPr>
        <a:xfrm>
          <a:off x="0" y="0"/>
          <a:ext cx="0" cy="0"/>
          <a:chOff x="0" y="0"/>
          <a:chExt cx="0" cy="0"/>
        </a:xfrm>
      </p:grpSpPr>
      <p:sp>
        <p:nvSpPr>
          <p:cNvPr id="3216" name="Google Shape;3216;g31602895289_0_5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7" name="Google Shape;3217;g31602895289_0_5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g31602895289_0_4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31602895289_0_4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Non-deterministic:</a:t>
            </a:r>
            <a:endParaRPr/>
          </a:p>
          <a:p>
            <a:pPr indent="-298450" lvl="0" marL="457200" rtl="0" algn="l">
              <a:spcBef>
                <a:spcPts val="0"/>
              </a:spcBef>
              <a:spcAft>
                <a:spcPts val="0"/>
              </a:spcAft>
              <a:buSzPts val="1100"/>
              <a:buChar char="-"/>
            </a:pPr>
            <a:r>
              <a:rPr lang="en"/>
              <a:t>Cannot determine actual padding value in original plaintext while the attacker is trying to brute-force the ciphertext byte-by-byte</a:t>
            </a:r>
            <a:endParaRPr/>
          </a:p>
          <a:p>
            <a:pPr indent="-298450" lvl="0" marL="457200" rtl="0" algn="l">
              <a:spcBef>
                <a:spcPts val="0"/>
              </a:spcBef>
              <a:spcAft>
                <a:spcPts val="0"/>
              </a:spcAft>
              <a:buSzPts val="1100"/>
              <a:buChar char="-"/>
            </a:pPr>
            <a:r>
              <a:rPr lang="en"/>
              <a:t>Can only check if padding value is valid based on the number of occurrences of padding bytes, not the actual padding value in the original plaintext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2" name="Shape 3222"/>
        <p:cNvGrpSpPr/>
        <p:nvPr/>
      </p:nvGrpSpPr>
      <p:grpSpPr>
        <a:xfrm>
          <a:off x="0" y="0"/>
          <a:ext cx="0" cy="0"/>
          <a:chOff x="0" y="0"/>
          <a:chExt cx="0" cy="0"/>
        </a:xfrm>
      </p:grpSpPr>
      <p:sp>
        <p:nvSpPr>
          <p:cNvPr id="3223" name="Google Shape;3223;g31602895289_0_5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4" name="Google Shape;3224;g31602895289_0_5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9" name="Shape 3279"/>
        <p:cNvGrpSpPr/>
        <p:nvPr/>
      </p:nvGrpSpPr>
      <p:grpSpPr>
        <a:xfrm>
          <a:off x="0" y="0"/>
          <a:ext cx="0" cy="0"/>
          <a:chOff x="0" y="0"/>
          <a:chExt cx="0" cy="0"/>
        </a:xfrm>
      </p:grpSpPr>
      <p:sp>
        <p:nvSpPr>
          <p:cNvPr id="3280" name="Google Shape;3280;g3181283c2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1" name="Google Shape;3281;g3181283c2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u="sng">
                <a:solidFill>
                  <a:schemeClr val="hlink"/>
                </a:solidFill>
                <a:hlinkClick r:id="rId2"/>
              </a:rPr>
              <a:t>https://www.wallarm.com/what/poodle-attack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6" name="Shape 3286"/>
        <p:cNvGrpSpPr/>
        <p:nvPr/>
      </p:nvGrpSpPr>
      <p:grpSpPr>
        <a:xfrm>
          <a:off x="0" y="0"/>
          <a:ext cx="0" cy="0"/>
          <a:chOff x="0" y="0"/>
          <a:chExt cx="0" cy="0"/>
        </a:xfrm>
      </p:grpSpPr>
      <p:sp>
        <p:nvSpPr>
          <p:cNvPr id="3287" name="Google Shape;3287;g31602895289_0_5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8" name="Google Shape;3288;g31602895289_0_5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3" name="Shape 3343"/>
        <p:cNvGrpSpPr/>
        <p:nvPr/>
      </p:nvGrpSpPr>
      <p:grpSpPr>
        <a:xfrm>
          <a:off x="0" y="0"/>
          <a:ext cx="0" cy="0"/>
          <a:chOff x="0" y="0"/>
          <a:chExt cx="0" cy="0"/>
        </a:xfrm>
      </p:grpSpPr>
      <p:sp>
        <p:nvSpPr>
          <p:cNvPr id="3344" name="Google Shape;3344;g31602895289_0_7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5" name="Google Shape;3345;g31602895289_0_7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8" name="Shape 3378"/>
        <p:cNvGrpSpPr/>
        <p:nvPr/>
      </p:nvGrpSpPr>
      <p:grpSpPr>
        <a:xfrm>
          <a:off x="0" y="0"/>
          <a:ext cx="0" cy="0"/>
          <a:chOff x="0" y="0"/>
          <a:chExt cx="0" cy="0"/>
        </a:xfrm>
      </p:grpSpPr>
      <p:sp>
        <p:nvSpPr>
          <p:cNvPr id="3379" name="Google Shape;3379;g31602895289_0_4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0" name="Google Shape;3380;g31602895289_0_4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3" name="Shape 3393"/>
        <p:cNvGrpSpPr/>
        <p:nvPr/>
      </p:nvGrpSpPr>
      <p:grpSpPr>
        <a:xfrm>
          <a:off x="0" y="0"/>
          <a:ext cx="0" cy="0"/>
          <a:chOff x="0" y="0"/>
          <a:chExt cx="0" cy="0"/>
        </a:xfrm>
      </p:grpSpPr>
      <p:sp>
        <p:nvSpPr>
          <p:cNvPr id="3394" name="Google Shape;3394;g316a76ce84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5" name="Google Shape;3395;g316a76ce84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5" name="Shape 3455"/>
        <p:cNvGrpSpPr/>
        <p:nvPr/>
      </p:nvGrpSpPr>
      <p:grpSpPr>
        <a:xfrm>
          <a:off x="0" y="0"/>
          <a:ext cx="0" cy="0"/>
          <a:chOff x="0" y="0"/>
          <a:chExt cx="0" cy="0"/>
        </a:xfrm>
      </p:grpSpPr>
      <p:sp>
        <p:nvSpPr>
          <p:cNvPr id="3456" name="Google Shape;3456;g31602895289_0_5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7" name="Google Shape;3457;g31602895289_0_5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1" name="Shape 3521"/>
        <p:cNvGrpSpPr/>
        <p:nvPr/>
      </p:nvGrpSpPr>
      <p:grpSpPr>
        <a:xfrm>
          <a:off x="0" y="0"/>
          <a:ext cx="0" cy="0"/>
          <a:chOff x="0" y="0"/>
          <a:chExt cx="0" cy="0"/>
        </a:xfrm>
      </p:grpSpPr>
      <p:sp>
        <p:nvSpPr>
          <p:cNvPr id="3522" name="Google Shape;3522;g31602895289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3" name="Google Shape;3523;g31602895289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g31602895289_0_13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9" name="Google Shape;2289;g31602895289_0_13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5" name="Shape 2345"/>
        <p:cNvGrpSpPr/>
        <p:nvPr/>
      </p:nvGrpSpPr>
      <p:grpSpPr>
        <a:xfrm>
          <a:off x="0" y="0"/>
          <a:ext cx="0" cy="0"/>
          <a:chOff x="0" y="0"/>
          <a:chExt cx="0" cy="0"/>
        </a:xfrm>
      </p:grpSpPr>
      <p:sp>
        <p:nvSpPr>
          <p:cNvPr id="2346" name="Google Shape;2346;g317f3558d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7" name="Google Shape;2347;g317f3558d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4" name="Shape 2444"/>
        <p:cNvGrpSpPr/>
        <p:nvPr/>
      </p:nvGrpSpPr>
      <p:grpSpPr>
        <a:xfrm>
          <a:off x="0" y="0"/>
          <a:ext cx="0" cy="0"/>
          <a:chOff x="0" y="0"/>
          <a:chExt cx="0" cy="0"/>
        </a:xfrm>
      </p:grpSpPr>
      <p:sp>
        <p:nvSpPr>
          <p:cNvPr id="2445" name="Google Shape;2445;g317f3558d5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6" name="Google Shape;2446;g317f3558d5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3165f81ce2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3165f81ce2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317f3558d5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317f3558d5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Force the last byte to be 0x01. We are not editing the last byte, just that we stop brute force when C8 xor D8 give 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316a76ce84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316a76ce84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6" name="Shape 2616"/>
        <p:cNvGrpSpPr/>
        <p:nvPr/>
      </p:nvGrpSpPr>
      <p:grpSpPr>
        <a:xfrm>
          <a:off x="0" y="0"/>
          <a:ext cx="0" cy="0"/>
          <a:chOff x="0" y="0"/>
          <a:chExt cx="0" cy="0"/>
        </a:xfrm>
      </p:grpSpPr>
      <p:sp>
        <p:nvSpPr>
          <p:cNvPr id="2617" name="Google Shape;2617;g317f8f88d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8" name="Google Shape;2618;g317f8f88d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C8 xor D8 =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We can manipulate C8.</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D8 must be something that xor with C8 to make P8 0x01.</a:t>
            </a:r>
            <a:endParaRPr sz="1200">
              <a:solidFill>
                <a:srgbClr val="16161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161616"/>
                </a:solidFill>
                <a:latin typeface="Poppins"/>
                <a:ea typeface="Poppins"/>
                <a:cs typeface="Poppins"/>
                <a:sym typeface="Poppins"/>
              </a:rPr>
              <a:t>So by brute forcing C8 to satisfy C8 xor D8 = 0x01, we can get D8 correctly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55" name="Shape 55"/>
        <p:cNvGrpSpPr/>
        <p:nvPr/>
      </p:nvGrpSpPr>
      <p:grpSpPr>
        <a:xfrm>
          <a:off x="0" y="0"/>
          <a:ext cx="0" cy="0"/>
          <a:chOff x="0" y="0"/>
          <a:chExt cx="0" cy="0"/>
        </a:xfrm>
      </p:grpSpPr>
      <p:sp>
        <p:nvSpPr>
          <p:cNvPr id="56" name="Google Shape;56;p13"/>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3"/>
          <p:cNvGrpSpPr/>
          <p:nvPr/>
        </p:nvGrpSpPr>
        <p:grpSpPr>
          <a:xfrm flipH="1" rot="10800000">
            <a:off x="7538863" y="4052557"/>
            <a:ext cx="1481800" cy="963575"/>
            <a:chOff x="6124250" y="376425"/>
            <a:chExt cx="1481800" cy="963575"/>
          </a:xfrm>
        </p:grpSpPr>
        <p:sp>
          <p:nvSpPr>
            <p:cNvPr id="58" name="Google Shape;58;p13"/>
            <p:cNvSpPr/>
            <p:nvPr/>
          </p:nvSpPr>
          <p:spPr>
            <a:xfrm>
              <a:off x="7229875" y="10147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7229875" y="6956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229875" y="376425"/>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6954050" y="8551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6954050" y="5360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677450" y="376425"/>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400850" y="536025"/>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124250" y="376425"/>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13"/>
          <p:cNvGrpSpPr/>
          <p:nvPr/>
        </p:nvGrpSpPr>
        <p:grpSpPr>
          <a:xfrm>
            <a:off x="134946" y="3576882"/>
            <a:ext cx="1384550" cy="1439250"/>
            <a:chOff x="601350" y="2292125"/>
            <a:chExt cx="1384550" cy="1439250"/>
          </a:xfrm>
        </p:grpSpPr>
        <p:sp>
          <p:nvSpPr>
            <p:cNvPr id="67" name="Google Shape;67;p13"/>
            <p:cNvSpPr/>
            <p:nvPr/>
          </p:nvSpPr>
          <p:spPr>
            <a:xfrm>
              <a:off x="877175" y="2450175"/>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154550" y="229212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877175" y="340687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153775" y="292967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706975" y="340762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01350" y="2609750"/>
              <a:ext cx="376175" cy="324500"/>
            </a:xfrm>
            <a:custGeom>
              <a:rect b="b" l="l" r="r" t="t"/>
              <a:pathLst>
                <a:path extrusionOk="0" h="12980" w="15047">
                  <a:moveTo>
                    <a:pt x="11247" y="12979"/>
                  </a:moveTo>
                  <a:lnTo>
                    <a:pt x="3739" y="12979"/>
                  </a:lnTo>
                  <a:lnTo>
                    <a:pt x="3708" y="12919"/>
                  </a:lnTo>
                  <a:lnTo>
                    <a:pt x="0" y="6505"/>
                  </a:lnTo>
                  <a:lnTo>
                    <a:pt x="3739" y="1"/>
                  </a:lnTo>
                  <a:lnTo>
                    <a:pt x="11277" y="1"/>
                  </a:lnTo>
                  <a:lnTo>
                    <a:pt x="15046" y="6505"/>
                  </a:lnTo>
                  <a:close/>
                  <a:moveTo>
                    <a:pt x="3891" y="12736"/>
                  </a:moveTo>
                  <a:lnTo>
                    <a:pt x="11125" y="12736"/>
                  </a:lnTo>
                  <a:lnTo>
                    <a:pt x="14742" y="647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877175" y="308772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01350" y="2928150"/>
              <a:ext cx="376175" cy="324500"/>
            </a:xfrm>
            <a:custGeom>
              <a:rect b="b" l="l" r="r" t="t"/>
              <a:pathLst>
                <a:path extrusionOk="0" h="12980" w="15047">
                  <a:moveTo>
                    <a:pt x="11247" y="12979"/>
                  </a:moveTo>
                  <a:lnTo>
                    <a:pt x="3739" y="12979"/>
                  </a:lnTo>
                  <a:lnTo>
                    <a:pt x="3708" y="12918"/>
                  </a:lnTo>
                  <a:lnTo>
                    <a:pt x="0" y="6505"/>
                  </a:lnTo>
                  <a:lnTo>
                    <a:pt x="31" y="6414"/>
                  </a:lnTo>
                  <a:lnTo>
                    <a:pt x="3739" y="0"/>
                  </a:lnTo>
                  <a:lnTo>
                    <a:pt x="11277" y="0"/>
                  </a:lnTo>
                  <a:lnTo>
                    <a:pt x="11307" y="61"/>
                  </a:lnTo>
                  <a:lnTo>
                    <a:pt x="15046" y="6505"/>
                  </a:lnTo>
                  <a:lnTo>
                    <a:pt x="14985" y="6566"/>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430375" y="340762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954700" y="3071775"/>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3"/>
          <p:cNvSpPr txBox="1"/>
          <p:nvPr>
            <p:ph hasCustomPrompt="1" type="title"/>
          </p:nvPr>
        </p:nvSpPr>
        <p:spPr>
          <a:xfrm>
            <a:off x="1531375" y="1517335"/>
            <a:ext cx="987600" cy="448200"/>
          </a:xfrm>
          <a:prstGeom prst="rect">
            <a:avLst/>
          </a:prstGeom>
          <a:solidFill>
            <a:schemeClr val="dk2"/>
          </a:solidFill>
        </p:spPr>
        <p:txBody>
          <a:bodyPr anchorCtr="0" anchor="ctr" bIns="91425" lIns="91425" spcFirstLastPara="1" rIns="91425" wrap="square" tIns="91425">
            <a:normAutofit/>
          </a:bodyPr>
          <a:lstStyle>
            <a:lvl1pPr lvl="0" algn="ctr">
              <a:spcBef>
                <a:spcPts val="0"/>
              </a:spcBef>
              <a:spcAft>
                <a:spcPts val="0"/>
              </a:spcAft>
              <a:buClr>
                <a:schemeClr val="lt1"/>
              </a:buClr>
              <a:buSzPts val="6000"/>
              <a:buNone/>
              <a:defRPr sz="2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78" name="Google Shape;78;p13"/>
          <p:cNvSpPr txBox="1"/>
          <p:nvPr>
            <p:ph idx="1" type="subTitle"/>
          </p:nvPr>
        </p:nvSpPr>
        <p:spPr>
          <a:xfrm>
            <a:off x="938500" y="3336760"/>
            <a:ext cx="2173200" cy="709500"/>
          </a:xfrm>
          <a:prstGeom prst="rect">
            <a:avLst/>
          </a:prstGeom>
        </p:spPr>
        <p:txBody>
          <a:bodyPr anchorCtr="0" anchor="t" bIns="91425" lIns="91425" spcFirstLastPara="1" rIns="91425" wrap="square" tIns="91425">
            <a:normAutofit/>
          </a:bodyPr>
          <a:lstStyle>
            <a:lvl1pPr lvl="0" algn="ctr">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9" name="Google Shape;79;p13"/>
          <p:cNvSpPr txBox="1"/>
          <p:nvPr>
            <p:ph idx="2" type="subTitle"/>
          </p:nvPr>
        </p:nvSpPr>
        <p:spPr>
          <a:xfrm>
            <a:off x="938500" y="2839735"/>
            <a:ext cx="2173200" cy="505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2400"/>
              <a:buFont typeface="Bebas Neue"/>
              <a:buNone/>
              <a:defRPr b="1" sz="2000">
                <a:solidFill>
                  <a:schemeClr val="dk2"/>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0" name="Google Shape;80;p13"/>
          <p:cNvSpPr txBox="1"/>
          <p:nvPr>
            <p:ph hasCustomPrompt="1" idx="3" type="title"/>
          </p:nvPr>
        </p:nvSpPr>
        <p:spPr>
          <a:xfrm>
            <a:off x="4078150" y="1517335"/>
            <a:ext cx="987600" cy="448200"/>
          </a:xfrm>
          <a:prstGeom prst="rect">
            <a:avLst/>
          </a:prstGeom>
          <a:solidFill>
            <a:schemeClr val="dk2"/>
          </a:solidFill>
        </p:spPr>
        <p:txBody>
          <a:bodyPr anchorCtr="0" anchor="ctr" bIns="91425" lIns="91425" spcFirstLastPara="1" rIns="91425" wrap="square" tIns="91425">
            <a:normAutofit/>
          </a:bodyPr>
          <a:lstStyle>
            <a:lvl1pPr lvl="0" algn="ctr">
              <a:spcBef>
                <a:spcPts val="0"/>
              </a:spcBef>
              <a:spcAft>
                <a:spcPts val="0"/>
              </a:spcAft>
              <a:buClr>
                <a:schemeClr val="lt1"/>
              </a:buClr>
              <a:buSzPts val="6000"/>
              <a:buNone/>
              <a:defRPr sz="2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81" name="Google Shape;81;p13"/>
          <p:cNvSpPr txBox="1"/>
          <p:nvPr>
            <p:ph idx="4" type="subTitle"/>
          </p:nvPr>
        </p:nvSpPr>
        <p:spPr>
          <a:xfrm>
            <a:off x="3485400" y="3336760"/>
            <a:ext cx="2173200" cy="709500"/>
          </a:xfrm>
          <a:prstGeom prst="rect">
            <a:avLst/>
          </a:prstGeom>
        </p:spPr>
        <p:txBody>
          <a:bodyPr anchorCtr="0" anchor="t" bIns="91425" lIns="91425" spcFirstLastPara="1" rIns="91425" wrap="square" tIns="91425">
            <a:normAutofit/>
          </a:bodyPr>
          <a:lstStyle>
            <a:lvl1pPr lvl="0" algn="ctr">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2" name="Google Shape;82;p13"/>
          <p:cNvSpPr txBox="1"/>
          <p:nvPr>
            <p:ph idx="5" type="subTitle"/>
          </p:nvPr>
        </p:nvSpPr>
        <p:spPr>
          <a:xfrm>
            <a:off x="3485400" y="2839735"/>
            <a:ext cx="2173200" cy="505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2400"/>
              <a:buFont typeface="Bebas Neue"/>
              <a:buNone/>
              <a:defRPr b="1" sz="2000">
                <a:solidFill>
                  <a:schemeClr val="dk2"/>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3" name="Google Shape;83;p13"/>
          <p:cNvSpPr txBox="1"/>
          <p:nvPr>
            <p:ph hasCustomPrompt="1" idx="6" type="title"/>
          </p:nvPr>
        </p:nvSpPr>
        <p:spPr>
          <a:xfrm>
            <a:off x="6622725" y="1517335"/>
            <a:ext cx="987600" cy="448200"/>
          </a:xfrm>
          <a:prstGeom prst="rect">
            <a:avLst/>
          </a:prstGeom>
          <a:solidFill>
            <a:schemeClr val="dk2"/>
          </a:solidFill>
        </p:spPr>
        <p:txBody>
          <a:bodyPr anchorCtr="0" anchor="ctr" bIns="91425" lIns="91425" spcFirstLastPara="1" rIns="91425" wrap="square" tIns="91425">
            <a:normAutofit/>
          </a:bodyPr>
          <a:lstStyle>
            <a:lvl1pPr lvl="0" algn="ctr">
              <a:spcBef>
                <a:spcPts val="0"/>
              </a:spcBef>
              <a:spcAft>
                <a:spcPts val="0"/>
              </a:spcAft>
              <a:buClr>
                <a:schemeClr val="lt1"/>
              </a:buClr>
              <a:buSzPts val="6000"/>
              <a:buNone/>
              <a:defRPr sz="2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84" name="Google Shape;84;p13"/>
          <p:cNvSpPr txBox="1"/>
          <p:nvPr>
            <p:ph idx="7" type="subTitle"/>
          </p:nvPr>
        </p:nvSpPr>
        <p:spPr>
          <a:xfrm>
            <a:off x="6032300" y="3336760"/>
            <a:ext cx="2173200" cy="709500"/>
          </a:xfrm>
          <a:prstGeom prst="rect">
            <a:avLst/>
          </a:prstGeom>
        </p:spPr>
        <p:txBody>
          <a:bodyPr anchorCtr="0" anchor="t" bIns="91425" lIns="91425" spcFirstLastPara="1" rIns="91425" wrap="square" tIns="91425">
            <a:normAutofit/>
          </a:bodyPr>
          <a:lstStyle>
            <a:lvl1pPr lvl="0" algn="ctr">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5" name="Google Shape;85;p13"/>
          <p:cNvSpPr txBox="1"/>
          <p:nvPr>
            <p:ph idx="8" type="subTitle"/>
          </p:nvPr>
        </p:nvSpPr>
        <p:spPr>
          <a:xfrm>
            <a:off x="6032300" y="2839735"/>
            <a:ext cx="2173200" cy="505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2400"/>
              <a:buFont typeface="Bebas Neue"/>
              <a:buNone/>
              <a:defRPr b="1" sz="2000">
                <a:solidFill>
                  <a:schemeClr val="dk2"/>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 name="Google Shape;86;p13"/>
          <p:cNvSpPr txBox="1"/>
          <p:nvPr>
            <p:ph idx="9" type="title"/>
          </p:nvPr>
        </p:nvSpPr>
        <p:spPr>
          <a:xfrm>
            <a:off x="720000" y="445025"/>
            <a:ext cx="7704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5"/>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5"/>
          <p:cNvGrpSpPr/>
          <p:nvPr/>
        </p:nvGrpSpPr>
        <p:grpSpPr>
          <a:xfrm>
            <a:off x="136200" y="126048"/>
            <a:ext cx="8871600" cy="4891405"/>
            <a:chOff x="136200" y="126048"/>
            <a:chExt cx="8871600" cy="4891405"/>
          </a:xfrm>
        </p:grpSpPr>
        <p:sp>
          <p:nvSpPr>
            <p:cNvPr id="93" name="Google Shape;93;p15"/>
            <p:cNvSpPr/>
            <p:nvPr/>
          </p:nvSpPr>
          <p:spPr>
            <a:xfrm>
              <a:off x="8631625" y="445223"/>
              <a:ext cx="376175" cy="325250"/>
            </a:xfrm>
            <a:custGeom>
              <a:rect b="b" l="l" r="r" t="t"/>
              <a:pathLst>
                <a:path extrusionOk="0" h="13010" w="15047">
                  <a:moveTo>
                    <a:pt x="11125" y="243"/>
                  </a:moveTo>
                  <a:lnTo>
                    <a:pt x="14742" y="6505"/>
                  </a:lnTo>
                  <a:lnTo>
                    <a:pt x="11125" y="12766"/>
                  </a:lnTo>
                  <a:lnTo>
                    <a:pt x="3922" y="12766"/>
                  </a:lnTo>
                  <a:lnTo>
                    <a:pt x="274" y="6505"/>
                  </a:lnTo>
                  <a:lnTo>
                    <a:pt x="3922" y="243"/>
                  </a:lnTo>
                  <a:close/>
                  <a:moveTo>
                    <a:pt x="3739" y="0"/>
                  </a:moveTo>
                  <a:lnTo>
                    <a:pt x="0" y="6505"/>
                  </a:lnTo>
                  <a:lnTo>
                    <a:pt x="3709" y="13009"/>
                  </a:lnTo>
                  <a:lnTo>
                    <a:pt x="11247" y="13009"/>
                  </a:lnTo>
                  <a:lnTo>
                    <a:pt x="15046" y="6505"/>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7802575" y="285623"/>
              <a:ext cx="376175" cy="325275"/>
            </a:xfrm>
            <a:custGeom>
              <a:rect b="b" l="l" r="r" t="t"/>
              <a:pathLst>
                <a:path extrusionOk="0" h="13011" w="15047">
                  <a:moveTo>
                    <a:pt x="11278" y="13010"/>
                  </a:moveTo>
                  <a:lnTo>
                    <a:pt x="3739" y="13010"/>
                  </a:lnTo>
                  <a:lnTo>
                    <a:pt x="1" y="6506"/>
                  </a:lnTo>
                  <a:lnTo>
                    <a:pt x="3739" y="1"/>
                  </a:lnTo>
                  <a:lnTo>
                    <a:pt x="11278" y="1"/>
                  </a:lnTo>
                  <a:lnTo>
                    <a:pt x="15047" y="6506"/>
                  </a:lnTo>
                  <a:close/>
                  <a:moveTo>
                    <a:pt x="3891" y="12767"/>
                  </a:moveTo>
                  <a:lnTo>
                    <a:pt x="11126" y="12767"/>
                  </a:lnTo>
                  <a:lnTo>
                    <a:pt x="14743" y="6506"/>
                  </a:lnTo>
                  <a:lnTo>
                    <a:pt x="11126" y="244"/>
                  </a:lnTo>
                  <a:lnTo>
                    <a:pt x="3891"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8078425" y="126048"/>
              <a:ext cx="376175" cy="325275"/>
            </a:xfrm>
            <a:custGeom>
              <a:rect b="b" l="l" r="r" t="t"/>
              <a:pathLst>
                <a:path extrusionOk="0" h="13011" w="15047">
                  <a:moveTo>
                    <a:pt x="11277" y="13010"/>
                  </a:moveTo>
                  <a:lnTo>
                    <a:pt x="3769" y="13010"/>
                  </a:lnTo>
                  <a:lnTo>
                    <a:pt x="0" y="6506"/>
                  </a:lnTo>
                  <a:lnTo>
                    <a:pt x="3769" y="1"/>
                  </a:lnTo>
                  <a:lnTo>
                    <a:pt x="11277" y="1"/>
                  </a:lnTo>
                  <a:lnTo>
                    <a:pt x="15046" y="6506"/>
                  </a:lnTo>
                  <a:close/>
                  <a:moveTo>
                    <a:pt x="3921" y="12767"/>
                  </a:moveTo>
                  <a:lnTo>
                    <a:pt x="11156" y="12767"/>
                  </a:lnTo>
                  <a:lnTo>
                    <a:pt x="14742" y="6506"/>
                  </a:lnTo>
                  <a:lnTo>
                    <a:pt x="11156" y="274"/>
                  </a:lnTo>
                  <a:lnTo>
                    <a:pt x="3921" y="274"/>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8355025" y="285623"/>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8339825" y="429248"/>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7328400" y="588823"/>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rot="10800000">
              <a:off x="8354275" y="4373052"/>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flipH="1" rot="10800000">
              <a:off x="8451550" y="3098727"/>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flipH="1" rot="10800000">
              <a:off x="8631625" y="3257527"/>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flipH="1" rot="10800000">
              <a:off x="8355800" y="3417102"/>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flipH="1" rot="10800000">
              <a:off x="8631625" y="3575927"/>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flipH="1" rot="10800000">
              <a:off x="8354275" y="3734752"/>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flipH="1" rot="10800000">
              <a:off x="8631625" y="453262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flipH="1" rot="10800000">
              <a:off x="8354275" y="4692202"/>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flipH="1" rot="10800000">
              <a:off x="7802600" y="4692202"/>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flipH="1" rot="10800000">
              <a:off x="7526750" y="4532627"/>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flipH="1" rot="10800000">
              <a:off x="6973550" y="4532627"/>
              <a:ext cx="376175" cy="325250"/>
            </a:xfrm>
            <a:custGeom>
              <a:rect b="b" l="l" r="r" t="t"/>
              <a:pathLst>
                <a:path extrusionOk="0" h="13010" w="15047">
                  <a:moveTo>
                    <a:pt x="11277" y="13009"/>
                  </a:moveTo>
                  <a:lnTo>
                    <a:pt x="3770" y="13009"/>
                  </a:lnTo>
                  <a:lnTo>
                    <a:pt x="3709" y="12918"/>
                  </a:lnTo>
                  <a:lnTo>
                    <a:pt x="0" y="6505"/>
                  </a:lnTo>
                  <a:lnTo>
                    <a:pt x="3770" y="0"/>
                  </a:lnTo>
                  <a:lnTo>
                    <a:pt x="11277" y="0"/>
                  </a:lnTo>
                  <a:lnTo>
                    <a:pt x="11308" y="91"/>
                  </a:lnTo>
                  <a:lnTo>
                    <a:pt x="15046" y="6505"/>
                  </a:lnTo>
                  <a:close/>
                  <a:moveTo>
                    <a:pt x="3952" y="12766"/>
                  </a:moveTo>
                  <a:lnTo>
                    <a:pt x="11156" y="12766"/>
                  </a:lnTo>
                  <a:lnTo>
                    <a:pt x="14773"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flipH="1" rot="10800000">
              <a:off x="7250150" y="4692202"/>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flipH="1" rot="10800000">
              <a:off x="6697700" y="4692202"/>
              <a:ext cx="376175" cy="325250"/>
            </a:xfrm>
            <a:custGeom>
              <a:rect b="b" l="l" r="r" t="t"/>
              <a:pathLst>
                <a:path extrusionOk="0" h="13010" w="15047">
                  <a:moveTo>
                    <a:pt x="11308" y="13009"/>
                  </a:moveTo>
                  <a:lnTo>
                    <a:pt x="3770" y="13009"/>
                  </a:lnTo>
                  <a:lnTo>
                    <a:pt x="3739" y="12918"/>
                  </a:lnTo>
                  <a:lnTo>
                    <a:pt x="1" y="6505"/>
                  </a:lnTo>
                  <a:lnTo>
                    <a:pt x="3770" y="0"/>
                  </a:lnTo>
                  <a:lnTo>
                    <a:pt x="11308" y="0"/>
                  </a:lnTo>
                  <a:lnTo>
                    <a:pt x="11338" y="91"/>
                  </a:lnTo>
                  <a:lnTo>
                    <a:pt x="15047" y="6505"/>
                  </a:lnTo>
                  <a:close/>
                  <a:moveTo>
                    <a:pt x="3922" y="12766"/>
                  </a:moveTo>
                  <a:lnTo>
                    <a:pt x="11126" y="12766"/>
                  </a:lnTo>
                  <a:lnTo>
                    <a:pt x="14743" y="6505"/>
                  </a:lnTo>
                  <a:lnTo>
                    <a:pt x="11126" y="213"/>
                  </a:lnTo>
                  <a:lnTo>
                    <a:pt x="3922" y="21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flipH="1" rot="10800000">
              <a:off x="7787400" y="4516677"/>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flipH="1" rot="10800000">
              <a:off x="8431775" y="3400402"/>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flipH="1" rot="10800000">
              <a:off x="8615675" y="3082002"/>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688650" y="4534127"/>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412050" y="4692952"/>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136200" y="3895827"/>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412800" y="3418627"/>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964500" y="4692952"/>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136200" y="3576677"/>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412050" y="4374552"/>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136200" y="4534127"/>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rot="10800000">
              <a:off x="136200" y="604773"/>
              <a:ext cx="376175" cy="325250"/>
            </a:xfrm>
            <a:custGeom>
              <a:rect b="b" l="l" r="r" t="t"/>
              <a:pathLst>
                <a:path extrusionOk="0" h="13010" w="15047">
                  <a:moveTo>
                    <a:pt x="11125" y="243"/>
                  </a:moveTo>
                  <a:lnTo>
                    <a:pt x="14742" y="6505"/>
                  </a:lnTo>
                  <a:lnTo>
                    <a:pt x="11125" y="12766"/>
                  </a:lnTo>
                  <a:lnTo>
                    <a:pt x="3922" y="12766"/>
                  </a:lnTo>
                  <a:lnTo>
                    <a:pt x="274" y="6505"/>
                  </a:lnTo>
                  <a:lnTo>
                    <a:pt x="3922" y="243"/>
                  </a:lnTo>
                  <a:close/>
                  <a:moveTo>
                    <a:pt x="3739" y="0"/>
                  </a:moveTo>
                  <a:lnTo>
                    <a:pt x="0" y="6505"/>
                  </a:lnTo>
                  <a:lnTo>
                    <a:pt x="3709" y="13009"/>
                  </a:lnTo>
                  <a:lnTo>
                    <a:pt x="11247" y="13009"/>
                  </a:lnTo>
                  <a:lnTo>
                    <a:pt x="15046" y="6505"/>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10800000">
              <a:off x="1518450" y="128323"/>
              <a:ext cx="278900" cy="322975"/>
            </a:xfrm>
            <a:custGeom>
              <a:rect b="b" l="l" r="r" t="t"/>
              <a:pathLst>
                <a:path extrusionOk="0" h="12919" w="11156">
                  <a:moveTo>
                    <a:pt x="0" y="0"/>
                  </a:moveTo>
                  <a:lnTo>
                    <a:pt x="0" y="243"/>
                  </a:lnTo>
                  <a:lnTo>
                    <a:pt x="7295" y="243"/>
                  </a:lnTo>
                  <a:lnTo>
                    <a:pt x="10882" y="6505"/>
                  </a:lnTo>
                  <a:lnTo>
                    <a:pt x="7235" y="12827"/>
                  </a:lnTo>
                  <a:lnTo>
                    <a:pt x="7447" y="12918"/>
                  </a:lnTo>
                  <a:lnTo>
                    <a:pt x="11156" y="6505"/>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10800000">
              <a:off x="965250" y="126048"/>
              <a:ext cx="376175" cy="325250"/>
            </a:xfrm>
            <a:custGeom>
              <a:rect b="b" l="l" r="r" t="t"/>
              <a:pathLst>
                <a:path extrusionOk="0" h="13010" w="15047">
                  <a:moveTo>
                    <a:pt x="11278" y="13010"/>
                  </a:moveTo>
                  <a:lnTo>
                    <a:pt x="3739" y="13010"/>
                  </a:lnTo>
                  <a:lnTo>
                    <a:pt x="1" y="6505"/>
                  </a:lnTo>
                  <a:lnTo>
                    <a:pt x="3739" y="0"/>
                  </a:lnTo>
                  <a:lnTo>
                    <a:pt x="11278" y="0"/>
                  </a:lnTo>
                  <a:lnTo>
                    <a:pt x="15047" y="6505"/>
                  </a:lnTo>
                  <a:close/>
                  <a:moveTo>
                    <a:pt x="3891" y="12736"/>
                  </a:moveTo>
                  <a:lnTo>
                    <a:pt x="11126" y="12736"/>
                  </a:lnTo>
                  <a:lnTo>
                    <a:pt x="14743" y="6474"/>
                  </a:lnTo>
                  <a:lnTo>
                    <a:pt x="11126" y="213"/>
                  </a:lnTo>
                  <a:lnTo>
                    <a:pt x="3891" y="213"/>
                  </a:lnTo>
                  <a:lnTo>
                    <a:pt x="305"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rot="10800000">
              <a:off x="689400" y="287898"/>
              <a:ext cx="374650" cy="322975"/>
            </a:xfrm>
            <a:custGeom>
              <a:rect b="b" l="l" r="r" t="t"/>
              <a:pathLst>
                <a:path extrusionOk="0" h="12919" w="14986">
                  <a:moveTo>
                    <a:pt x="11277" y="12918"/>
                  </a:moveTo>
                  <a:lnTo>
                    <a:pt x="11034" y="12827"/>
                  </a:lnTo>
                  <a:lnTo>
                    <a:pt x="14681" y="6505"/>
                  </a:lnTo>
                  <a:lnTo>
                    <a:pt x="11095" y="243"/>
                  </a:lnTo>
                  <a:lnTo>
                    <a:pt x="3860" y="243"/>
                  </a:lnTo>
                  <a:lnTo>
                    <a:pt x="243" y="6505"/>
                  </a:lnTo>
                  <a:lnTo>
                    <a:pt x="3891" y="12827"/>
                  </a:lnTo>
                  <a:lnTo>
                    <a:pt x="3678" y="12918"/>
                  </a:lnTo>
                  <a:lnTo>
                    <a:pt x="0" y="6505"/>
                  </a:lnTo>
                  <a:lnTo>
                    <a:pt x="3708" y="0"/>
                  </a:lnTo>
                  <a:lnTo>
                    <a:pt x="11216" y="0"/>
                  </a:lnTo>
                  <a:lnTo>
                    <a:pt x="1498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rot="10800000">
              <a:off x="412800" y="764348"/>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rot="10800000">
              <a:off x="950050" y="269673"/>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rot="10800000">
              <a:off x="766150" y="269673"/>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rot="10800000">
              <a:off x="766150" y="907973"/>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5"/>
          <p:cNvSpPr txBox="1"/>
          <p:nvPr>
            <p:ph type="ctrTitle"/>
          </p:nvPr>
        </p:nvSpPr>
        <p:spPr>
          <a:xfrm>
            <a:off x="1609350" y="987162"/>
            <a:ext cx="5925300" cy="2502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2" name="Google Shape;132;p15"/>
          <p:cNvSpPr txBox="1"/>
          <p:nvPr>
            <p:ph idx="1" type="subTitle"/>
          </p:nvPr>
        </p:nvSpPr>
        <p:spPr>
          <a:xfrm>
            <a:off x="2056500" y="3552850"/>
            <a:ext cx="5031000" cy="3732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3" name="Shape 133"/>
        <p:cNvGrpSpPr/>
        <p:nvPr/>
      </p:nvGrpSpPr>
      <p:grpSpPr>
        <a:xfrm>
          <a:off x="0" y="0"/>
          <a:ext cx="0" cy="0"/>
          <a:chOff x="0" y="0"/>
          <a:chExt cx="0" cy="0"/>
        </a:xfrm>
      </p:grpSpPr>
      <p:sp>
        <p:nvSpPr>
          <p:cNvPr id="134" name="Google Shape;134;p16"/>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ph type="title"/>
          </p:nvPr>
        </p:nvSpPr>
        <p:spPr>
          <a:xfrm>
            <a:off x="713225" y="2300350"/>
            <a:ext cx="4923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6" name="Google Shape;136;p16"/>
          <p:cNvSpPr txBox="1"/>
          <p:nvPr>
            <p:ph hasCustomPrompt="1" idx="2" type="title"/>
          </p:nvPr>
        </p:nvSpPr>
        <p:spPr>
          <a:xfrm>
            <a:off x="789425" y="1331750"/>
            <a:ext cx="1280100" cy="7779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137" name="Google Shape;137;p16"/>
          <p:cNvSpPr/>
          <p:nvPr/>
        </p:nvSpPr>
        <p:spPr>
          <a:xfrm>
            <a:off x="8366419" y="1565972"/>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8463694" y="2841822"/>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8643769" y="2682247"/>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8367944" y="2522672"/>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8643769" y="2363847"/>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8366419" y="2204272"/>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8643769" y="140639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366419" y="1246822"/>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8643769" y="1087997"/>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8643769" y="768847"/>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8643769" y="44969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8643769" y="130522"/>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8367944" y="609272"/>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8187094" y="452722"/>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8367944" y="290122"/>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8091344" y="130522"/>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7814744" y="290122"/>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7538144" y="130522"/>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6985694" y="130522"/>
            <a:ext cx="376175" cy="325275"/>
          </a:xfrm>
          <a:custGeom>
            <a:rect b="b" l="l" r="r" t="t"/>
            <a:pathLst>
              <a:path extrusionOk="0" h="13011" w="15047">
                <a:moveTo>
                  <a:pt x="11277" y="13010"/>
                </a:moveTo>
                <a:lnTo>
                  <a:pt x="3770" y="13010"/>
                </a:lnTo>
                <a:lnTo>
                  <a:pt x="3709" y="12919"/>
                </a:lnTo>
                <a:lnTo>
                  <a:pt x="0" y="6506"/>
                </a:lnTo>
                <a:lnTo>
                  <a:pt x="3770" y="1"/>
                </a:lnTo>
                <a:lnTo>
                  <a:pt x="11277" y="1"/>
                </a:lnTo>
                <a:lnTo>
                  <a:pt x="11308" y="92"/>
                </a:lnTo>
                <a:lnTo>
                  <a:pt x="15046" y="6506"/>
                </a:lnTo>
                <a:close/>
                <a:moveTo>
                  <a:pt x="3952" y="12767"/>
                </a:moveTo>
                <a:lnTo>
                  <a:pt x="11156" y="12767"/>
                </a:lnTo>
                <a:lnTo>
                  <a:pt x="14773" y="6506"/>
                </a:lnTo>
                <a:lnTo>
                  <a:pt x="11156" y="244"/>
                </a:lnTo>
                <a:lnTo>
                  <a:pt x="3952" y="244"/>
                </a:lnTo>
                <a:lnTo>
                  <a:pt x="33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6709844" y="290122"/>
            <a:ext cx="375425" cy="325250"/>
          </a:xfrm>
          <a:custGeom>
            <a:rect b="b" l="l" r="r" t="t"/>
            <a:pathLst>
              <a:path extrusionOk="0" h="13010" w="15017">
                <a:moveTo>
                  <a:pt x="11308" y="13009"/>
                </a:moveTo>
                <a:lnTo>
                  <a:pt x="3770" y="13009"/>
                </a:lnTo>
                <a:lnTo>
                  <a:pt x="3739" y="12918"/>
                </a:lnTo>
                <a:lnTo>
                  <a:pt x="1" y="6505"/>
                </a:lnTo>
                <a:lnTo>
                  <a:pt x="3770" y="0"/>
                </a:lnTo>
                <a:lnTo>
                  <a:pt x="11278" y="0"/>
                </a:lnTo>
                <a:lnTo>
                  <a:pt x="11338" y="91"/>
                </a:lnTo>
                <a:lnTo>
                  <a:pt x="15016"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6434019" y="130522"/>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7263044" y="290122"/>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8627819" y="1231622"/>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8443919" y="593297"/>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8167319" y="433722"/>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7522944" y="274147"/>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8443919" y="2825872"/>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8627819" y="3144247"/>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flipH="1" rot="10800000">
            <a:off x="8643769" y="4215444"/>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flipH="1" rot="10800000">
            <a:off x="7538869" y="4534594"/>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flipH="1" rot="10800000">
            <a:off x="7262269" y="4694169"/>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flipH="1" rot="10800000">
            <a:off x="8643769" y="3896294"/>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flipH="1" rot="10800000">
            <a:off x="8643769" y="4534594"/>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flipH="1" rot="10800000">
            <a:off x="8367919" y="4375019"/>
            <a:ext cx="375400" cy="325250"/>
          </a:xfrm>
          <a:custGeom>
            <a:rect b="b" l="l" r="r" t="t"/>
            <a:pathLst>
              <a:path extrusionOk="0" h="13010" w="15016">
                <a:moveTo>
                  <a:pt x="11247" y="13009"/>
                </a:moveTo>
                <a:lnTo>
                  <a:pt x="3739" y="13009"/>
                </a:lnTo>
                <a:lnTo>
                  <a:pt x="3678" y="12918"/>
                </a:lnTo>
                <a:lnTo>
                  <a:pt x="1" y="6505"/>
                </a:lnTo>
                <a:lnTo>
                  <a:pt x="3770" y="0"/>
                </a:lnTo>
                <a:lnTo>
                  <a:pt x="11247" y="0"/>
                </a:lnTo>
                <a:lnTo>
                  <a:pt x="11277" y="91"/>
                </a:lnTo>
                <a:lnTo>
                  <a:pt x="1501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flipH="1" rot="10800000">
            <a:off x="8090569" y="4534594"/>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flipH="1" rot="10800000">
            <a:off x="5881544" y="4534594"/>
            <a:ext cx="376175" cy="325275"/>
          </a:xfrm>
          <a:custGeom>
            <a:rect b="b" l="l" r="r" t="t"/>
            <a:pathLst>
              <a:path extrusionOk="0" h="13011" w="15047">
                <a:moveTo>
                  <a:pt x="11278" y="13010"/>
                </a:moveTo>
                <a:lnTo>
                  <a:pt x="3739" y="13010"/>
                </a:lnTo>
                <a:lnTo>
                  <a:pt x="1" y="6506"/>
                </a:lnTo>
                <a:lnTo>
                  <a:pt x="3739" y="1"/>
                </a:lnTo>
                <a:lnTo>
                  <a:pt x="11278" y="1"/>
                </a:lnTo>
                <a:lnTo>
                  <a:pt x="15047" y="6506"/>
                </a:lnTo>
                <a:close/>
                <a:moveTo>
                  <a:pt x="3891" y="12767"/>
                </a:moveTo>
                <a:lnTo>
                  <a:pt x="11126" y="12767"/>
                </a:lnTo>
                <a:lnTo>
                  <a:pt x="14743" y="6506"/>
                </a:lnTo>
                <a:lnTo>
                  <a:pt x="11126" y="244"/>
                </a:lnTo>
                <a:lnTo>
                  <a:pt x="3891"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flipH="1" rot="10800000">
            <a:off x="6157394" y="4694169"/>
            <a:ext cx="376175" cy="325275"/>
          </a:xfrm>
          <a:custGeom>
            <a:rect b="b" l="l" r="r" t="t"/>
            <a:pathLst>
              <a:path extrusionOk="0" h="13011" w="15047">
                <a:moveTo>
                  <a:pt x="11277" y="13010"/>
                </a:moveTo>
                <a:lnTo>
                  <a:pt x="3769" y="13010"/>
                </a:lnTo>
                <a:lnTo>
                  <a:pt x="0" y="6506"/>
                </a:lnTo>
                <a:lnTo>
                  <a:pt x="3769" y="1"/>
                </a:lnTo>
                <a:lnTo>
                  <a:pt x="11277" y="1"/>
                </a:lnTo>
                <a:lnTo>
                  <a:pt x="15046" y="6506"/>
                </a:lnTo>
                <a:close/>
                <a:moveTo>
                  <a:pt x="3921" y="12767"/>
                </a:moveTo>
                <a:lnTo>
                  <a:pt x="11156" y="12767"/>
                </a:lnTo>
                <a:lnTo>
                  <a:pt x="14742" y="6506"/>
                </a:lnTo>
                <a:lnTo>
                  <a:pt x="11156" y="274"/>
                </a:lnTo>
                <a:lnTo>
                  <a:pt x="3921" y="274"/>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flipH="1" rot="10800000">
            <a:off x="8367919" y="3418319"/>
            <a:ext cx="373900" cy="325250"/>
          </a:xfrm>
          <a:custGeom>
            <a:rect b="b" l="l" r="r" t="t"/>
            <a:pathLst>
              <a:path extrusionOk="0" h="13010" w="14956">
                <a:moveTo>
                  <a:pt x="11247" y="13009"/>
                </a:moveTo>
                <a:lnTo>
                  <a:pt x="3770" y="13009"/>
                </a:lnTo>
                <a:lnTo>
                  <a:pt x="3739" y="12949"/>
                </a:lnTo>
                <a:lnTo>
                  <a:pt x="1" y="6505"/>
                </a:lnTo>
                <a:lnTo>
                  <a:pt x="3770" y="0"/>
                </a:lnTo>
                <a:lnTo>
                  <a:pt x="11186" y="0"/>
                </a:lnTo>
                <a:lnTo>
                  <a:pt x="11186" y="274"/>
                </a:lnTo>
                <a:lnTo>
                  <a:pt x="3891" y="274"/>
                </a:lnTo>
                <a:lnTo>
                  <a:pt x="274" y="6505"/>
                </a:lnTo>
                <a:lnTo>
                  <a:pt x="3891" y="12766"/>
                </a:lnTo>
                <a:lnTo>
                  <a:pt x="11095" y="12766"/>
                </a:lnTo>
                <a:lnTo>
                  <a:pt x="14742" y="6474"/>
                </a:lnTo>
                <a:lnTo>
                  <a:pt x="14955" y="656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flipH="1" rot="10800000">
            <a:off x="6433994" y="4534594"/>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flipH="1" rot="10800000">
            <a:off x="6418794" y="4678219"/>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flipH="1" rot="10800000">
            <a:off x="5407369" y="4518644"/>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flipH="1" rot="10800000">
            <a:off x="8167319" y="4518644"/>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9" name="Shape 179"/>
        <p:cNvGrpSpPr/>
        <p:nvPr/>
      </p:nvGrpSpPr>
      <p:grpSpPr>
        <a:xfrm>
          <a:off x="0" y="0"/>
          <a:ext cx="0" cy="0"/>
          <a:chOff x="0" y="0"/>
          <a:chExt cx="0" cy="0"/>
        </a:xfrm>
      </p:grpSpPr>
      <p:sp>
        <p:nvSpPr>
          <p:cNvPr id="180" name="Google Shape;180;p17"/>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2" name="Google Shape;182;p17"/>
          <p:cNvSpPr txBox="1"/>
          <p:nvPr>
            <p:ph idx="1" type="body"/>
          </p:nvPr>
        </p:nvSpPr>
        <p:spPr>
          <a:xfrm>
            <a:off x="720000" y="1070700"/>
            <a:ext cx="7704000" cy="356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Poppins Light"/>
              <a:buChar char="●"/>
              <a:defRPr/>
            </a:lvl1pPr>
            <a:lvl2pPr indent="-304800" lvl="1" marL="914400">
              <a:lnSpc>
                <a:spcPct val="100000"/>
              </a:lnSpc>
              <a:spcBef>
                <a:spcPts val="0"/>
              </a:spcBef>
              <a:spcAft>
                <a:spcPts val="0"/>
              </a:spcAft>
              <a:buSzPts val="1200"/>
              <a:buFont typeface="Nunito Light"/>
              <a:buChar char="○"/>
              <a:defRPr/>
            </a:lvl2pPr>
            <a:lvl3pPr indent="-304800" lvl="2" marL="1371600">
              <a:lnSpc>
                <a:spcPct val="100000"/>
              </a:lnSpc>
              <a:spcBef>
                <a:spcPts val="0"/>
              </a:spcBef>
              <a:spcAft>
                <a:spcPts val="0"/>
              </a:spcAft>
              <a:buSzPts val="1200"/>
              <a:buFont typeface="Nunito Light"/>
              <a:buChar char="■"/>
              <a:defRPr/>
            </a:lvl3pPr>
            <a:lvl4pPr indent="-304800" lvl="3" marL="1828800">
              <a:lnSpc>
                <a:spcPct val="100000"/>
              </a:lnSpc>
              <a:spcBef>
                <a:spcPts val="0"/>
              </a:spcBef>
              <a:spcAft>
                <a:spcPts val="0"/>
              </a:spcAft>
              <a:buSzPts val="1200"/>
              <a:buFont typeface="Nunito Light"/>
              <a:buChar char="●"/>
              <a:defRPr/>
            </a:lvl4pPr>
            <a:lvl5pPr indent="-304800" lvl="4" marL="2286000">
              <a:lnSpc>
                <a:spcPct val="100000"/>
              </a:lnSpc>
              <a:spcBef>
                <a:spcPts val="0"/>
              </a:spcBef>
              <a:spcAft>
                <a:spcPts val="0"/>
              </a:spcAft>
              <a:buSzPts val="1200"/>
              <a:buFont typeface="Nunito Light"/>
              <a:buChar char="○"/>
              <a:defRPr/>
            </a:lvl5pPr>
            <a:lvl6pPr indent="-304800" lvl="5" marL="2743200">
              <a:lnSpc>
                <a:spcPct val="100000"/>
              </a:lnSpc>
              <a:spcBef>
                <a:spcPts val="0"/>
              </a:spcBef>
              <a:spcAft>
                <a:spcPts val="0"/>
              </a:spcAft>
              <a:buSzPts val="1200"/>
              <a:buFont typeface="Nunito Light"/>
              <a:buChar char="■"/>
              <a:defRPr/>
            </a:lvl6pPr>
            <a:lvl7pPr indent="-304800" lvl="6" marL="3200400">
              <a:lnSpc>
                <a:spcPct val="100000"/>
              </a:lnSpc>
              <a:spcBef>
                <a:spcPts val="0"/>
              </a:spcBef>
              <a:spcAft>
                <a:spcPts val="0"/>
              </a:spcAft>
              <a:buSzPts val="1200"/>
              <a:buFont typeface="Nunito Light"/>
              <a:buChar char="●"/>
              <a:defRPr/>
            </a:lvl7pPr>
            <a:lvl8pPr indent="-304800" lvl="7" marL="3657600">
              <a:lnSpc>
                <a:spcPct val="100000"/>
              </a:lnSpc>
              <a:spcBef>
                <a:spcPts val="0"/>
              </a:spcBef>
              <a:spcAft>
                <a:spcPts val="0"/>
              </a:spcAft>
              <a:buSzPts val="1200"/>
              <a:buFont typeface="Nunito Light"/>
              <a:buChar char="○"/>
              <a:defRPr/>
            </a:lvl8pPr>
            <a:lvl9pPr indent="-304800" lvl="8" marL="4114800">
              <a:lnSpc>
                <a:spcPct val="100000"/>
              </a:lnSpc>
              <a:spcBef>
                <a:spcPts val="0"/>
              </a:spcBef>
              <a:spcAft>
                <a:spcPts val="0"/>
              </a:spcAft>
              <a:buSzPts val="1200"/>
              <a:buFont typeface="Nunito Light"/>
              <a:buChar char="■"/>
              <a:defRPr/>
            </a:lvl9pPr>
          </a:lstStyle>
          <a:p/>
        </p:txBody>
      </p:sp>
      <p:grpSp>
        <p:nvGrpSpPr>
          <p:cNvPr id="183" name="Google Shape;183;p17"/>
          <p:cNvGrpSpPr/>
          <p:nvPr/>
        </p:nvGrpSpPr>
        <p:grpSpPr>
          <a:xfrm>
            <a:off x="8368763" y="124756"/>
            <a:ext cx="652775" cy="1601100"/>
            <a:chOff x="4743525" y="536025"/>
            <a:chExt cx="652775" cy="1601100"/>
          </a:xfrm>
        </p:grpSpPr>
        <p:sp>
          <p:nvSpPr>
            <p:cNvPr id="184" name="Google Shape;184;p17"/>
            <p:cNvSpPr/>
            <p:nvPr/>
          </p:nvSpPr>
          <p:spPr>
            <a:xfrm>
              <a:off x="5020125" y="695600"/>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4743525" y="1811875"/>
              <a:ext cx="376150" cy="325250"/>
            </a:xfrm>
            <a:custGeom>
              <a:rect b="b" l="l" r="r" t="t"/>
              <a:pathLst>
                <a:path extrusionOk="0" h="13010" w="15046">
                  <a:moveTo>
                    <a:pt x="11125" y="243"/>
                  </a:moveTo>
                  <a:lnTo>
                    <a:pt x="14742" y="6505"/>
                  </a:lnTo>
                  <a:lnTo>
                    <a:pt x="11125" y="12766"/>
                  </a:lnTo>
                  <a:lnTo>
                    <a:pt x="3921" y="12766"/>
                  </a:lnTo>
                  <a:lnTo>
                    <a:pt x="304" y="6505"/>
                  </a:lnTo>
                  <a:lnTo>
                    <a:pt x="3921" y="243"/>
                  </a:lnTo>
                  <a:close/>
                  <a:moveTo>
                    <a:pt x="3739" y="0"/>
                  </a:moveTo>
                  <a:lnTo>
                    <a:pt x="0" y="6505"/>
                  </a:lnTo>
                  <a:lnTo>
                    <a:pt x="3708" y="12918"/>
                  </a:lnTo>
                  <a:lnTo>
                    <a:pt x="376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5020125" y="1652300"/>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5020125" y="1014750"/>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4744275" y="536025"/>
              <a:ext cx="375400" cy="325250"/>
            </a:xfrm>
            <a:custGeom>
              <a:rect b="b" l="l" r="r" t="t"/>
              <a:pathLst>
                <a:path extrusionOk="0" h="13010" w="15016">
                  <a:moveTo>
                    <a:pt x="11247" y="13009"/>
                  </a:moveTo>
                  <a:lnTo>
                    <a:pt x="3739" y="13009"/>
                  </a:lnTo>
                  <a:lnTo>
                    <a:pt x="3678" y="12918"/>
                  </a:lnTo>
                  <a:lnTo>
                    <a:pt x="1" y="6505"/>
                  </a:lnTo>
                  <a:lnTo>
                    <a:pt x="3770" y="0"/>
                  </a:lnTo>
                  <a:lnTo>
                    <a:pt x="11247" y="0"/>
                  </a:lnTo>
                  <a:lnTo>
                    <a:pt x="11277" y="91"/>
                  </a:lnTo>
                  <a:lnTo>
                    <a:pt x="1501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4744275" y="1492725"/>
              <a:ext cx="373900" cy="325250"/>
            </a:xfrm>
            <a:custGeom>
              <a:rect b="b" l="l" r="r" t="t"/>
              <a:pathLst>
                <a:path extrusionOk="0" h="13010" w="14956">
                  <a:moveTo>
                    <a:pt x="11247" y="13009"/>
                  </a:moveTo>
                  <a:lnTo>
                    <a:pt x="3770" y="13009"/>
                  </a:lnTo>
                  <a:lnTo>
                    <a:pt x="3739" y="12949"/>
                  </a:lnTo>
                  <a:lnTo>
                    <a:pt x="1" y="6505"/>
                  </a:lnTo>
                  <a:lnTo>
                    <a:pt x="3770" y="0"/>
                  </a:lnTo>
                  <a:lnTo>
                    <a:pt x="11186" y="0"/>
                  </a:lnTo>
                  <a:lnTo>
                    <a:pt x="11186" y="274"/>
                  </a:lnTo>
                  <a:lnTo>
                    <a:pt x="3891" y="274"/>
                  </a:lnTo>
                  <a:lnTo>
                    <a:pt x="274" y="6505"/>
                  </a:lnTo>
                  <a:lnTo>
                    <a:pt x="3891" y="12766"/>
                  </a:lnTo>
                  <a:lnTo>
                    <a:pt x="11095" y="12766"/>
                  </a:lnTo>
                  <a:lnTo>
                    <a:pt x="14742" y="6474"/>
                  </a:lnTo>
                  <a:lnTo>
                    <a:pt x="14955" y="656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4744275" y="1335425"/>
              <a:ext cx="373900" cy="482550"/>
            </a:xfrm>
            <a:custGeom>
              <a:rect b="b" l="l" r="r" t="t"/>
              <a:pathLst>
                <a:path extrusionOk="0" h="19302" w="14956">
                  <a:moveTo>
                    <a:pt x="11247" y="19301"/>
                  </a:moveTo>
                  <a:lnTo>
                    <a:pt x="3770" y="19301"/>
                  </a:lnTo>
                  <a:lnTo>
                    <a:pt x="1" y="12797"/>
                  </a:lnTo>
                  <a:lnTo>
                    <a:pt x="3770" y="6292"/>
                  </a:lnTo>
                  <a:lnTo>
                    <a:pt x="11095" y="6292"/>
                  </a:lnTo>
                  <a:lnTo>
                    <a:pt x="14742" y="0"/>
                  </a:lnTo>
                  <a:lnTo>
                    <a:pt x="14955" y="91"/>
                  </a:lnTo>
                  <a:lnTo>
                    <a:pt x="11247" y="6566"/>
                  </a:lnTo>
                  <a:lnTo>
                    <a:pt x="3891" y="6566"/>
                  </a:lnTo>
                  <a:lnTo>
                    <a:pt x="274" y="12797"/>
                  </a:lnTo>
                  <a:lnTo>
                    <a:pt x="3891" y="19058"/>
                  </a:lnTo>
                  <a:lnTo>
                    <a:pt x="11095" y="19058"/>
                  </a:lnTo>
                  <a:lnTo>
                    <a:pt x="14742" y="12766"/>
                  </a:lnTo>
                  <a:lnTo>
                    <a:pt x="14955" y="1285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5096875" y="1636325"/>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35"/>
                    <a:pt x="334"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7"/>
          <p:cNvSpPr/>
          <p:nvPr/>
        </p:nvSpPr>
        <p:spPr>
          <a:xfrm>
            <a:off x="8645363" y="4531319"/>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8369513" y="2777494"/>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8646888" y="2619444"/>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8369513" y="3734194"/>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8646113" y="3256994"/>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8369513" y="4690894"/>
            <a:ext cx="374650" cy="324500"/>
          </a:xfrm>
          <a:custGeom>
            <a:rect b="b" l="l" r="r" t="t"/>
            <a:pathLst>
              <a:path extrusionOk="0" h="12980" w="14986">
                <a:moveTo>
                  <a:pt x="11186" y="12979"/>
                </a:moveTo>
                <a:lnTo>
                  <a:pt x="3770" y="12979"/>
                </a:lnTo>
                <a:lnTo>
                  <a:pt x="3739" y="12949"/>
                </a:lnTo>
                <a:lnTo>
                  <a:pt x="1" y="6475"/>
                </a:lnTo>
                <a:lnTo>
                  <a:pt x="62" y="6444"/>
                </a:lnTo>
                <a:lnTo>
                  <a:pt x="3770" y="1"/>
                </a:lnTo>
                <a:lnTo>
                  <a:pt x="11247" y="1"/>
                </a:lnTo>
                <a:lnTo>
                  <a:pt x="11308" y="61"/>
                </a:lnTo>
                <a:lnTo>
                  <a:pt x="14986" y="6444"/>
                </a:lnTo>
                <a:lnTo>
                  <a:pt x="14803" y="6566"/>
                </a:lnTo>
                <a:lnTo>
                  <a:pt x="11156" y="244"/>
                </a:lnTo>
                <a:lnTo>
                  <a:pt x="3891" y="244"/>
                </a:lnTo>
                <a:lnTo>
                  <a:pt x="274" y="6475"/>
                </a:lnTo>
                <a:lnTo>
                  <a:pt x="3891" y="12767"/>
                </a:lnTo>
                <a:lnTo>
                  <a:pt x="1118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8093688" y="4531319"/>
            <a:ext cx="376175" cy="324500"/>
          </a:xfrm>
          <a:custGeom>
            <a:rect b="b" l="l" r="r" t="t"/>
            <a:pathLst>
              <a:path extrusionOk="0" h="12980" w="15047">
                <a:moveTo>
                  <a:pt x="11247" y="12979"/>
                </a:moveTo>
                <a:lnTo>
                  <a:pt x="3739" y="12979"/>
                </a:lnTo>
                <a:lnTo>
                  <a:pt x="3708" y="12919"/>
                </a:lnTo>
                <a:lnTo>
                  <a:pt x="0" y="6475"/>
                </a:lnTo>
                <a:lnTo>
                  <a:pt x="31" y="6414"/>
                </a:lnTo>
                <a:lnTo>
                  <a:pt x="3739" y="0"/>
                </a:lnTo>
                <a:lnTo>
                  <a:pt x="11277" y="0"/>
                </a:lnTo>
                <a:lnTo>
                  <a:pt x="11307" y="61"/>
                </a:lnTo>
                <a:lnTo>
                  <a:pt x="15046" y="6475"/>
                </a:lnTo>
                <a:lnTo>
                  <a:pt x="14985"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8369513" y="3415044"/>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8645363" y="4212919"/>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8369513" y="4372494"/>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8447038" y="3399094"/>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8445513" y="4037394"/>
            <a:ext cx="38025" cy="38025"/>
          </a:xfrm>
          <a:custGeom>
            <a:rect b="b" l="l" r="r" t="t"/>
            <a:pathLst>
              <a:path extrusionOk="0" h="1521" w="1521">
                <a:moveTo>
                  <a:pt x="1520" y="760"/>
                </a:moveTo>
                <a:cubicBezTo>
                  <a:pt x="1520" y="1155"/>
                  <a:pt x="1186" y="1520"/>
                  <a:pt x="760" y="1520"/>
                </a:cubicBezTo>
                <a:cubicBezTo>
                  <a:pt x="365" y="1520"/>
                  <a:pt x="0" y="1155"/>
                  <a:pt x="0" y="760"/>
                </a:cubicBezTo>
                <a:cubicBezTo>
                  <a:pt x="0"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4" name="Shape 204"/>
        <p:cNvGrpSpPr/>
        <p:nvPr/>
      </p:nvGrpSpPr>
      <p:grpSpPr>
        <a:xfrm>
          <a:off x="0" y="0"/>
          <a:ext cx="0" cy="0"/>
          <a:chOff x="0" y="0"/>
          <a:chExt cx="0" cy="0"/>
        </a:xfrm>
      </p:grpSpPr>
      <p:sp>
        <p:nvSpPr>
          <p:cNvPr id="205" name="Google Shape;205;p18"/>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07" name="Google Shape;207;p18"/>
          <p:cNvSpPr txBox="1"/>
          <p:nvPr>
            <p:ph idx="1" type="subTitle"/>
          </p:nvPr>
        </p:nvSpPr>
        <p:spPr>
          <a:xfrm>
            <a:off x="5055284" y="3771424"/>
            <a:ext cx="2505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8" name="Google Shape;208;p18"/>
          <p:cNvSpPr txBox="1"/>
          <p:nvPr>
            <p:ph idx="2" type="subTitle"/>
          </p:nvPr>
        </p:nvSpPr>
        <p:spPr>
          <a:xfrm>
            <a:off x="1583300" y="3771424"/>
            <a:ext cx="2505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9" name="Google Shape;209;p18"/>
          <p:cNvSpPr txBox="1"/>
          <p:nvPr>
            <p:ph idx="3" type="subTitle"/>
          </p:nvPr>
        </p:nvSpPr>
        <p:spPr>
          <a:xfrm>
            <a:off x="5055275" y="3198725"/>
            <a:ext cx="25056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0" name="Google Shape;210;p18"/>
          <p:cNvSpPr txBox="1"/>
          <p:nvPr>
            <p:ph idx="4" type="subTitle"/>
          </p:nvPr>
        </p:nvSpPr>
        <p:spPr>
          <a:xfrm>
            <a:off x="1583075" y="3198725"/>
            <a:ext cx="25056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11" name="Google Shape;211;p18"/>
          <p:cNvGrpSpPr/>
          <p:nvPr/>
        </p:nvGrpSpPr>
        <p:grpSpPr>
          <a:xfrm>
            <a:off x="6978544" y="130981"/>
            <a:ext cx="2033500" cy="1920275"/>
            <a:chOff x="6978544" y="130981"/>
            <a:chExt cx="2033500" cy="1920275"/>
          </a:xfrm>
        </p:grpSpPr>
        <p:sp>
          <p:nvSpPr>
            <p:cNvPr id="212" name="Google Shape;212;p18"/>
            <p:cNvSpPr/>
            <p:nvPr/>
          </p:nvSpPr>
          <p:spPr>
            <a:xfrm>
              <a:off x="8360044" y="609731"/>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8360044" y="1566431"/>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7255144" y="290556"/>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6978544" y="130981"/>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8635869" y="1088456"/>
              <a:ext cx="376175" cy="325250"/>
            </a:xfrm>
            <a:custGeom>
              <a:rect b="b" l="l" r="r" t="t"/>
              <a:pathLst>
                <a:path extrusionOk="0" h="13010" w="15047">
                  <a:moveTo>
                    <a:pt x="11308" y="13010"/>
                  </a:moveTo>
                  <a:lnTo>
                    <a:pt x="3770" y="13010"/>
                  </a:lnTo>
                  <a:lnTo>
                    <a:pt x="3739" y="12918"/>
                  </a:lnTo>
                  <a:lnTo>
                    <a:pt x="1" y="6505"/>
                  </a:lnTo>
                  <a:lnTo>
                    <a:pt x="3770" y="0"/>
                  </a:lnTo>
                  <a:lnTo>
                    <a:pt x="11308" y="0"/>
                  </a:lnTo>
                  <a:lnTo>
                    <a:pt x="11338" y="91"/>
                  </a:lnTo>
                  <a:lnTo>
                    <a:pt x="15047" y="6505"/>
                  </a:lnTo>
                  <a:close/>
                  <a:moveTo>
                    <a:pt x="3922" y="12736"/>
                  </a:moveTo>
                  <a:lnTo>
                    <a:pt x="11126" y="12736"/>
                  </a:lnTo>
                  <a:lnTo>
                    <a:pt x="14743" y="6475"/>
                  </a:lnTo>
                  <a:lnTo>
                    <a:pt x="11126" y="183"/>
                  </a:lnTo>
                  <a:lnTo>
                    <a:pt x="3922" y="183"/>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8360044" y="928881"/>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8360044" y="290556"/>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7806844" y="290556"/>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8635869" y="1406856"/>
              <a:ext cx="376175" cy="325250"/>
            </a:xfrm>
            <a:custGeom>
              <a:rect b="b" l="l" r="r" t="t"/>
              <a:pathLst>
                <a:path extrusionOk="0" h="13010" w="15047">
                  <a:moveTo>
                    <a:pt x="11308" y="13009"/>
                  </a:moveTo>
                  <a:lnTo>
                    <a:pt x="3770" y="13009"/>
                  </a:lnTo>
                  <a:lnTo>
                    <a:pt x="3739" y="12918"/>
                  </a:lnTo>
                  <a:lnTo>
                    <a:pt x="1" y="6505"/>
                  </a:lnTo>
                  <a:lnTo>
                    <a:pt x="3770" y="0"/>
                  </a:lnTo>
                  <a:lnTo>
                    <a:pt x="11308" y="0"/>
                  </a:lnTo>
                  <a:lnTo>
                    <a:pt x="11338" y="91"/>
                  </a:lnTo>
                  <a:lnTo>
                    <a:pt x="15047" y="6505"/>
                  </a:lnTo>
                  <a:close/>
                  <a:moveTo>
                    <a:pt x="3922" y="12766"/>
                  </a:moveTo>
                  <a:lnTo>
                    <a:pt x="11126" y="12766"/>
                  </a:lnTo>
                  <a:lnTo>
                    <a:pt x="14743" y="6505"/>
                  </a:lnTo>
                  <a:lnTo>
                    <a:pt x="11126" y="213"/>
                  </a:lnTo>
                  <a:lnTo>
                    <a:pt x="3922" y="21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7883594" y="593756"/>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8436794" y="1550456"/>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35"/>
                    <a:pt x="334"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8083444" y="1726006"/>
              <a:ext cx="376150" cy="325250"/>
            </a:xfrm>
            <a:custGeom>
              <a:rect b="b" l="l" r="r" t="t"/>
              <a:pathLst>
                <a:path extrusionOk="0" h="13010" w="15046">
                  <a:moveTo>
                    <a:pt x="11125" y="243"/>
                  </a:moveTo>
                  <a:lnTo>
                    <a:pt x="14742" y="6505"/>
                  </a:lnTo>
                  <a:lnTo>
                    <a:pt x="11125" y="12766"/>
                  </a:lnTo>
                  <a:lnTo>
                    <a:pt x="3921" y="12766"/>
                  </a:lnTo>
                  <a:lnTo>
                    <a:pt x="304" y="6505"/>
                  </a:lnTo>
                  <a:lnTo>
                    <a:pt x="3921" y="243"/>
                  </a:lnTo>
                  <a:close/>
                  <a:moveTo>
                    <a:pt x="3739" y="0"/>
                  </a:moveTo>
                  <a:lnTo>
                    <a:pt x="0" y="6505"/>
                  </a:lnTo>
                  <a:lnTo>
                    <a:pt x="3708" y="12918"/>
                  </a:lnTo>
                  <a:lnTo>
                    <a:pt x="376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8084194" y="1406856"/>
              <a:ext cx="373900" cy="325250"/>
            </a:xfrm>
            <a:custGeom>
              <a:rect b="b" l="l" r="r" t="t"/>
              <a:pathLst>
                <a:path extrusionOk="0" h="13010" w="14956">
                  <a:moveTo>
                    <a:pt x="11247" y="13009"/>
                  </a:moveTo>
                  <a:lnTo>
                    <a:pt x="3770" y="13009"/>
                  </a:lnTo>
                  <a:lnTo>
                    <a:pt x="3739" y="12949"/>
                  </a:lnTo>
                  <a:lnTo>
                    <a:pt x="1" y="6505"/>
                  </a:lnTo>
                  <a:lnTo>
                    <a:pt x="3770" y="0"/>
                  </a:lnTo>
                  <a:lnTo>
                    <a:pt x="11186" y="0"/>
                  </a:lnTo>
                  <a:lnTo>
                    <a:pt x="11186" y="274"/>
                  </a:lnTo>
                  <a:lnTo>
                    <a:pt x="3891" y="274"/>
                  </a:lnTo>
                  <a:lnTo>
                    <a:pt x="274" y="6505"/>
                  </a:lnTo>
                  <a:lnTo>
                    <a:pt x="3891" y="12766"/>
                  </a:lnTo>
                  <a:lnTo>
                    <a:pt x="11095" y="12766"/>
                  </a:lnTo>
                  <a:lnTo>
                    <a:pt x="14742" y="6474"/>
                  </a:lnTo>
                  <a:lnTo>
                    <a:pt x="14955" y="656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8084194" y="1249556"/>
              <a:ext cx="373900" cy="482550"/>
            </a:xfrm>
            <a:custGeom>
              <a:rect b="b" l="l" r="r" t="t"/>
              <a:pathLst>
                <a:path extrusionOk="0" h="19302" w="14956">
                  <a:moveTo>
                    <a:pt x="11247" y="19301"/>
                  </a:moveTo>
                  <a:lnTo>
                    <a:pt x="3770" y="19301"/>
                  </a:lnTo>
                  <a:lnTo>
                    <a:pt x="1" y="12797"/>
                  </a:lnTo>
                  <a:lnTo>
                    <a:pt x="3770" y="6292"/>
                  </a:lnTo>
                  <a:lnTo>
                    <a:pt x="11095" y="6292"/>
                  </a:lnTo>
                  <a:lnTo>
                    <a:pt x="14742" y="0"/>
                  </a:lnTo>
                  <a:lnTo>
                    <a:pt x="14955" y="91"/>
                  </a:lnTo>
                  <a:lnTo>
                    <a:pt x="11247" y="6566"/>
                  </a:lnTo>
                  <a:lnTo>
                    <a:pt x="3891" y="6566"/>
                  </a:lnTo>
                  <a:lnTo>
                    <a:pt x="274" y="12797"/>
                  </a:lnTo>
                  <a:lnTo>
                    <a:pt x="3891" y="19058"/>
                  </a:lnTo>
                  <a:lnTo>
                    <a:pt x="11095" y="19058"/>
                  </a:lnTo>
                  <a:lnTo>
                    <a:pt x="14742" y="12766"/>
                  </a:lnTo>
                  <a:lnTo>
                    <a:pt x="14955" y="1285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8"/>
          <p:cNvGrpSpPr/>
          <p:nvPr/>
        </p:nvGrpSpPr>
        <p:grpSpPr>
          <a:xfrm>
            <a:off x="140481" y="3259744"/>
            <a:ext cx="1480300" cy="1758400"/>
            <a:chOff x="140481" y="3259744"/>
            <a:chExt cx="1480300" cy="1758400"/>
          </a:xfrm>
        </p:grpSpPr>
        <p:sp>
          <p:nvSpPr>
            <p:cNvPr id="227" name="Google Shape;227;p18"/>
            <p:cNvSpPr/>
            <p:nvPr/>
          </p:nvSpPr>
          <p:spPr>
            <a:xfrm>
              <a:off x="140481" y="3417794"/>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417856" y="3259744"/>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694456" y="4694419"/>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140481" y="4374494"/>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417081" y="3897294"/>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692931" y="4693644"/>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140481" y="4055344"/>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1244606" y="4693644"/>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677731" y="4518119"/>
              <a:ext cx="38025" cy="38025"/>
            </a:xfrm>
            <a:custGeom>
              <a:rect b="b" l="l" r="r" t="t"/>
              <a:pathLst>
                <a:path extrusionOk="0" h="1521" w="1521">
                  <a:moveTo>
                    <a:pt x="1520" y="760"/>
                  </a:moveTo>
                  <a:cubicBezTo>
                    <a:pt x="1520" y="1155"/>
                    <a:pt x="1156" y="1520"/>
                    <a:pt x="760" y="1520"/>
                  </a:cubicBezTo>
                  <a:cubicBezTo>
                    <a:pt x="335" y="1520"/>
                    <a:pt x="1" y="1155"/>
                    <a:pt x="1" y="760"/>
                  </a:cubicBezTo>
                  <a:cubicBezTo>
                    <a:pt x="1" y="335"/>
                    <a:pt x="335" y="0"/>
                    <a:pt x="760" y="0"/>
                  </a:cubicBezTo>
                  <a:cubicBezTo>
                    <a:pt x="115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970281" y="4375244"/>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693681" y="4375244"/>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953581" y="4357769"/>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9" name="Shape 239"/>
        <p:cNvGrpSpPr/>
        <p:nvPr/>
      </p:nvGrpSpPr>
      <p:grpSpPr>
        <a:xfrm>
          <a:off x="0" y="0"/>
          <a:ext cx="0" cy="0"/>
          <a:chOff x="0" y="0"/>
          <a:chExt cx="0" cy="0"/>
        </a:xfrm>
      </p:grpSpPr>
      <p:sp>
        <p:nvSpPr>
          <p:cNvPr id="240" name="Google Shape;240;p19"/>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242" name="Google Shape;242;p19"/>
          <p:cNvGrpSpPr/>
          <p:nvPr/>
        </p:nvGrpSpPr>
        <p:grpSpPr>
          <a:xfrm>
            <a:off x="7815469" y="3895544"/>
            <a:ext cx="1204450" cy="1122375"/>
            <a:chOff x="7803075" y="3885369"/>
            <a:chExt cx="1204450" cy="1122375"/>
          </a:xfrm>
        </p:grpSpPr>
        <p:sp>
          <p:nvSpPr>
            <p:cNvPr id="243" name="Google Shape;243;p19"/>
            <p:cNvSpPr/>
            <p:nvPr/>
          </p:nvSpPr>
          <p:spPr>
            <a:xfrm flipH="1">
              <a:off x="7803075" y="4522919"/>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flipH="1">
              <a:off x="8354750" y="4203769"/>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flipH="1">
              <a:off x="8354750" y="3885369"/>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flipH="1">
              <a:off x="8078925" y="4525194"/>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flipH="1">
              <a:off x="8631375" y="4044944"/>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flipH="1">
              <a:off x="8431500" y="4826119"/>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9" name="Shape 249"/>
        <p:cNvGrpSpPr/>
        <p:nvPr/>
      </p:nvGrpSpPr>
      <p:grpSpPr>
        <a:xfrm>
          <a:off x="0" y="0"/>
          <a:ext cx="0" cy="0"/>
          <a:chOff x="0" y="0"/>
          <a:chExt cx="0" cy="0"/>
        </a:xfrm>
      </p:grpSpPr>
      <p:sp>
        <p:nvSpPr>
          <p:cNvPr id="250" name="Google Shape;250;p20"/>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52" name="Google Shape;252;p20"/>
          <p:cNvSpPr txBox="1"/>
          <p:nvPr>
            <p:ph idx="1" type="subTitle"/>
          </p:nvPr>
        </p:nvSpPr>
        <p:spPr>
          <a:xfrm>
            <a:off x="720000" y="1836750"/>
            <a:ext cx="4308000" cy="19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grpSp>
        <p:nvGrpSpPr>
          <p:cNvPr id="253" name="Google Shape;253;p20"/>
          <p:cNvGrpSpPr/>
          <p:nvPr/>
        </p:nvGrpSpPr>
        <p:grpSpPr>
          <a:xfrm>
            <a:off x="5877544" y="1071719"/>
            <a:ext cx="3138375" cy="3946713"/>
            <a:chOff x="5877544" y="1066631"/>
            <a:chExt cx="3138375" cy="3946713"/>
          </a:xfrm>
        </p:grpSpPr>
        <p:sp>
          <p:nvSpPr>
            <p:cNvPr id="254" name="Google Shape;254;p20"/>
            <p:cNvSpPr/>
            <p:nvPr/>
          </p:nvSpPr>
          <p:spPr>
            <a:xfrm>
              <a:off x="8917869" y="4530044"/>
              <a:ext cx="97300" cy="162625"/>
            </a:xfrm>
            <a:custGeom>
              <a:rect b="b" l="l" r="r" t="t"/>
              <a:pathLst>
                <a:path extrusionOk="0" h="6505" w="3892">
                  <a:moveTo>
                    <a:pt x="3679" y="0"/>
                  </a:moveTo>
                  <a:lnTo>
                    <a:pt x="1" y="6383"/>
                  </a:lnTo>
                  <a:lnTo>
                    <a:pt x="183" y="6505"/>
                  </a:lnTo>
                  <a:lnTo>
                    <a:pt x="3892" y="122"/>
                  </a:lnTo>
                  <a:lnTo>
                    <a:pt x="36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5877544" y="4688844"/>
              <a:ext cx="376175" cy="324500"/>
            </a:xfrm>
            <a:custGeom>
              <a:rect b="b" l="l" r="r" t="t"/>
              <a:pathLst>
                <a:path extrusionOk="0" h="12980" w="15047">
                  <a:moveTo>
                    <a:pt x="11278" y="12980"/>
                  </a:moveTo>
                  <a:lnTo>
                    <a:pt x="3739" y="12980"/>
                  </a:lnTo>
                  <a:lnTo>
                    <a:pt x="3709" y="12919"/>
                  </a:lnTo>
                  <a:lnTo>
                    <a:pt x="1" y="6475"/>
                  </a:lnTo>
                  <a:lnTo>
                    <a:pt x="31" y="6414"/>
                  </a:lnTo>
                  <a:lnTo>
                    <a:pt x="3739" y="1"/>
                  </a:lnTo>
                  <a:lnTo>
                    <a:pt x="11278" y="1"/>
                  </a:lnTo>
                  <a:lnTo>
                    <a:pt x="11308" y="62"/>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6154144" y="4529269"/>
              <a:ext cx="376175" cy="324500"/>
            </a:xfrm>
            <a:custGeom>
              <a:rect b="b" l="l" r="r" t="t"/>
              <a:pathLst>
                <a:path extrusionOk="0" h="12980" w="15047">
                  <a:moveTo>
                    <a:pt x="11278" y="12980"/>
                  </a:moveTo>
                  <a:lnTo>
                    <a:pt x="3739" y="12980"/>
                  </a:lnTo>
                  <a:lnTo>
                    <a:pt x="3709" y="12919"/>
                  </a:lnTo>
                  <a:lnTo>
                    <a:pt x="1" y="6475"/>
                  </a:lnTo>
                  <a:lnTo>
                    <a:pt x="31" y="6414"/>
                  </a:lnTo>
                  <a:lnTo>
                    <a:pt x="3739" y="1"/>
                  </a:lnTo>
                  <a:lnTo>
                    <a:pt x="11278" y="1"/>
                  </a:lnTo>
                  <a:lnTo>
                    <a:pt x="11308" y="62"/>
                  </a:lnTo>
                  <a:lnTo>
                    <a:pt x="15047" y="6475"/>
                  </a:lnTo>
                  <a:lnTo>
                    <a:pt x="14986" y="6566"/>
                  </a:lnTo>
                  <a:close/>
                  <a:moveTo>
                    <a:pt x="3891" y="12767"/>
                  </a:moveTo>
                  <a:lnTo>
                    <a:pt x="11126" y="12767"/>
                  </a:lnTo>
                  <a:lnTo>
                    <a:pt x="14743" y="6475"/>
                  </a:lnTo>
                  <a:lnTo>
                    <a:pt x="11126" y="214"/>
                  </a:lnTo>
                  <a:lnTo>
                    <a:pt x="3891"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8639769" y="4688844"/>
              <a:ext cx="376150" cy="324500"/>
            </a:xfrm>
            <a:custGeom>
              <a:rect b="b" l="l" r="r" t="t"/>
              <a:pathLst>
                <a:path extrusionOk="0" h="12980" w="15046">
                  <a:moveTo>
                    <a:pt x="11277" y="12980"/>
                  </a:moveTo>
                  <a:lnTo>
                    <a:pt x="3769" y="12980"/>
                  </a:lnTo>
                  <a:lnTo>
                    <a:pt x="0" y="6475"/>
                  </a:lnTo>
                  <a:lnTo>
                    <a:pt x="31" y="6414"/>
                  </a:lnTo>
                  <a:lnTo>
                    <a:pt x="3769" y="1"/>
                  </a:lnTo>
                  <a:lnTo>
                    <a:pt x="11277" y="1"/>
                  </a:lnTo>
                  <a:lnTo>
                    <a:pt x="15046" y="6475"/>
                  </a:lnTo>
                  <a:lnTo>
                    <a:pt x="14985" y="6566"/>
                  </a:lnTo>
                  <a:close/>
                  <a:moveTo>
                    <a:pt x="3921" y="12706"/>
                  </a:moveTo>
                  <a:lnTo>
                    <a:pt x="11125" y="1270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8088069" y="4688844"/>
              <a:ext cx="376175" cy="324500"/>
            </a:xfrm>
            <a:custGeom>
              <a:rect b="b" l="l" r="r" t="t"/>
              <a:pathLst>
                <a:path extrusionOk="0" h="12980" w="15047">
                  <a:moveTo>
                    <a:pt x="11278" y="12980"/>
                  </a:moveTo>
                  <a:lnTo>
                    <a:pt x="3740" y="12980"/>
                  </a:lnTo>
                  <a:lnTo>
                    <a:pt x="1" y="6475"/>
                  </a:lnTo>
                  <a:lnTo>
                    <a:pt x="31" y="6414"/>
                  </a:lnTo>
                  <a:lnTo>
                    <a:pt x="3740" y="1"/>
                  </a:lnTo>
                  <a:lnTo>
                    <a:pt x="11278" y="1"/>
                  </a:lnTo>
                  <a:lnTo>
                    <a:pt x="15047" y="6475"/>
                  </a:lnTo>
                  <a:lnTo>
                    <a:pt x="14986" y="6566"/>
                  </a:lnTo>
                  <a:close/>
                  <a:moveTo>
                    <a:pt x="3891" y="12706"/>
                  </a:moveTo>
                  <a:lnTo>
                    <a:pt x="11126" y="1270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8365444" y="4529269"/>
              <a:ext cx="373875" cy="324500"/>
            </a:xfrm>
            <a:custGeom>
              <a:rect b="b" l="l" r="r" t="t"/>
              <a:pathLst>
                <a:path extrusionOk="0" h="12980" w="14955">
                  <a:moveTo>
                    <a:pt x="11186" y="12980"/>
                  </a:moveTo>
                  <a:lnTo>
                    <a:pt x="3709" y="12980"/>
                  </a:lnTo>
                  <a:lnTo>
                    <a:pt x="0" y="6536"/>
                  </a:lnTo>
                  <a:lnTo>
                    <a:pt x="183" y="6414"/>
                  </a:lnTo>
                  <a:lnTo>
                    <a:pt x="3830" y="12767"/>
                  </a:lnTo>
                  <a:lnTo>
                    <a:pt x="11095" y="12767"/>
                  </a:lnTo>
                  <a:lnTo>
                    <a:pt x="14681" y="6475"/>
                  </a:lnTo>
                  <a:lnTo>
                    <a:pt x="11095" y="214"/>
                  </a:lnTo>
                  <a:lnTo>
                    <a:pt x="3800" y="214"/>
                  </a:lnTo>
                  <a:lnTo>
                    <a:pt x="3800" y="1"/>
                  </a:lnTo>
                  <a:lnTo>
                    <a:pt x="11186" y="1"/>
                  </a:lnTo>
                  <a:lnTo>
                    <a:pt x="14955" y="6475"/>
                  </a:lnTo>
                  <a:lnTo>
                    <a:pt x="1492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7534869" y="4688844"/>
              <a:ext cx="376175" cy="324500"/>
            </a:xfrm>
            <a:custGeom>
              <a:rect b="b" l="l" r="r" t="t"/>
              <a:pathLst>
                <a:path extrusionOk="0" h="12980" w="15047">
                  <a:moveTo>
                    <a:pt x="11278" y="12980"/>
                  </a:moveTo>
                  <a:lnTo>
                    <a:pt x="3770" y="12980"/>
                  </a:lnTo>
                  <a:lnTo>
                    <a:pt x="3709" y="12919"/>
                  </a:lnTo>
                  <a:lnTo>
                    <a:pt x="1" y="6475"/>
                  </a:lnTo>
                  <a:lnTo>
                    <a:pt x="31" y="6414"/>
                  </a:lnTo>
                  <a:lnTo>
                    <a:pt x="3770" y="1"/>
                  </a:lnTo>
                  <a:lnTo>
                    <a:pt x="11278" y="1"/>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6691394" y="4672144"/>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8439919" y="4512569"/>
              <a:ext cx="38000" cy="38000"/>
            </a:xfrm>
            <a:custGeom>
              <a:rect b="b" l="l" r="r" t="t"/>
              <a:pathLst>
                <a:path extrusionOk="0" h="1520" w="1520">
                  <a:moveTo>
                    <a:pt x="1520" y="760"/>
                  </a:moveTo>
                  <a:cubicBezTo>
                    <a:pt x="1520" y="1185"/>
                    <a:pt x="1185" y="1520"/>
                    <a:pt x="760" y="1520"/>
                  </a:cubicBezTo>
                  <a:cubicBezTo>
                    <a:pt x="365" y="1520"/>
                    <a:pt x="0" y="1185"/>
                    <a:pt x="0" y="760"/>
                  </a:cubicBezTo>
                  <a:cubicBezTo>
                    <a:pt x="0" y="365"/>
                    <a:pt x="365" y="0"/>
                    <a:pt x="760" y="0"/>
                  </a:cubicBezTo>
                  <a:cubicBezTo>
                    <a:pt x="1185" y="0"/>
                    <a:pt x="1520" y="36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6981669" y="4688844"/>
              <a:ext cx="376925" cy="324500"/>
            </a:xfrm>
            <a:custGeom>
              <a:rect b="b" l="l" r="r" t="t"/>
              <a:pathLst>
                <a:path extrusionOk="0" h="12980" w="15077">
                  <a:moveTo>
                    <a:pt x="11308" y="12980"/>
                  </a:moveTo>
                  <a:lnTo>
                    <a:pt x="3770" y="12980"/>
                  </a:lnTo>
                  <a:lnTo>
                    <a:pt x="3739" y="12919"/>
                  </a:lnTo>
                  <a:lnTo>
                    <a:pt x="1" y="6475"/>
                  </a:lnTo>
                  <a:lnTo>
                    <a:pt x="61" y="6414"/>
                  </a:lnTo>
                  <a:lnTo>
                    <a:pt x="3770" y="1"/>
                  </a:lnTo>
                  <a:lnTo>
                    <a:pt x="11308" y="1"/>
                  </a:lnTo>
                  <a:lnTo>
                    <a:pt x="11338" y="62"/>
                  </a:lnTo>
                  <a:lnTo>
                    <a:pt x="15077" y="6475"/>
                  </a:lnTo>
                  <a:lnTo>
                    <a:pt x="15016" y="6566"/>
                  </a:lnTo>
                  <a:close/>
                  <a:moveTo>
                    <a:pt x="3983" y="12706"/>
                  </a:moveTo>
                  <a:lnTo>
                    <a:pt x="11186" y="12706"/>
                  </a:lnTo>
                  <a:lnTo>
                    <a:pt x="14803" y="6445"/>
                  </a:lnTo>
                  <a:lnTo>
                    <a:pt x="11186" y="183"/>
                  </a:lnTo>
                  <a:lnTo>
                    <a:pt x="3983" y="183"/>
                  </a:lnTo>
                  <a:lnTo>
                    <a:pt x="36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7258269" y="4529269"/>
              <a:ext cx="376175" cy="324500"/>
            </a:xfrm>
            <a:custGeom>
              <a:rect b="b" l="l" r="r" t="t"/>
              <a:pathLst>
                <a:path extrusionOk="0" h="12980" w="15047">
                  <a:moveTo>
                    <a:pt x="11308"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922" y="12767"/>
                  </a:moveTo>
                  <a:lnTo>
                    <a:pt x="11156" y="12767"/>
                  </a:lnTo>
                  <a:lnTo>
                    <a:pt x="14743" y="6475"/>
                  </a:lnTo>
                  <a:lnTo>
                    <a:pt x="11156" y="214"/>
                  </a:lnTo>
                  <a:lnTo>
                    <a:pt x="3922"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6706594" y="4529269"/>
              <a:ext cx="376175" cy="324500"/>
            </a:xfrm>
            <a:custGeom>
              <a:rect b="b" l="l" r="r" t="t"/>
              <a:pathLst>
                <a:path extrusionOk="0" h="12980" w="15047">
                  <a:moveTo>
                    <a:pt x="11277" y="12980"/>
                  </a:moveTo>
                  <a:lnTo>
                    <a:pt x="3770" y="12980"/>
                  </a:lnTo>
                  <a:lnTo>
                    <a:pt x="3709" y="12919"/>
                  </a:lnTo>
                  <a:lnTo>
                    <a:pt x="0" y="6475"/>
                  </a:lnTo>
                  <a:lnTo>
                    <a:pt x="31" y="6414"/>
                  </a:lnTo>
                  <a:lnTo>
                    <a:pt x="3770" y="1"/>
                  </a:lnTo>
                  <a:lnTo>
                    <a:pt x="11277" y="1"/>
                  </a:lnTo>
                  <a:lnTo>
                    <a:pt x="11338" y="62"/>
                  </a:lnTo>
                  <a:lnTo>
                    <a:pt x="15046" y="6475"/>
                  </a:lnTo>
                  <a:lnTo>
                    <a:pt x="15016" y="6566"/>
                  </a:lnTo>
                  <a:close/>
                  <a:moveTo>
                    <a:pt x="3922" y="12767"/>
                  </a:moveTo>
                  <a:lnTo>
                    <a:pt x="11125" y="12767"/>
                  </a:lnTo>
                  <a:lnTo>
                    <a:pt x="14742" y="6475"/>
                  </a:lnTo>
                  <a:lnTo>
                    <a:pt x="11125" y="214"/>
                  </a:lnTo>
                  <a:lnTo>
                    <a:pt x="3922"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8362394" y="2502081"/>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8459669" y="3777931"/>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8639744" y="3618356"/>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8363919" y="3458781"/>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8639744" y="3299956"/>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8362394" y="3140381"/>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8639744" y="2342506"/>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8362394" y="2182931"/>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8639744" y="2024106"/>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8639744" y="1704956"/>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639744" y="1385806"/>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8639744" y="1066631"/>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8363919" y="1545381"/>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363919" y="1226231"/>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8623794" y="2167731"/>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8439894" y="1529406"/>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8439894" y="3761981"/>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3" name="Shape 283"/>
        <p:cNvGrpSpPr/>
        <p:nvPr/>
      </p:nvGrpSpPr>
      <p:grpSpPr>
        <a:xfrm>
          <a:off x="0" y="0"/>
          <a:ext cx="0" cy="0"/>
          <a:chOff x="0" y="0"/>
          <a:chExt cx="0" cy="0"/>
        </a:xfrm>
      </p:grpSpPr>
      <p:sp>
        <p:nvSpPr>
          <p:cNvPr id="284" name="Google Shape;284;p21"/>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1"/>
          <p:cNvGrpSpPr/>
          <p:nvPr/>
        </p:nvGrpSpPr>
        <p:grpSpPr>
          <a:xfrm>
            <a:off x="8085919" y="290531"/>
            <a:ext cx="928600" cy="1760700"/>
            <a:chOff x="8085919" y="290531"/>
            <a:chExt cx="928600" cy="1760700"/>
          </a:xfrm>
        </p:grpSpPr>
        <p:sp>
          <p:nvSpPr>
            <p:cNvPr id="286" name="Google Shape;286;p21"/>
            <p:cNvSpPr/>
            <p:nvPr/>
          </p:nvSpPr>
          <p:spPr>
            <a:xfrm>
              <a:off x="8360994" y="1725981"/>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8638344" y="1566406"/>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8360994" y="1406831"/>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8638344" y="1248006"/>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8638344" y="928856"/>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8638344" y="609706"/>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8638344" y="290531"/>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p:nvPr/>
          </p:nvSpPr>
          <p:spPr>
            <a:xfrm>
              <a:off x="8362519" y="769281"/>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8181669" y="612731"/>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a:off x="8362519" y="450131"/>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8085919" y="290531"/>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8622394" y="1391631"/>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8438494" y="753306"/>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8161894" y="593731"/>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1"/>
          <p:cNvGrpSpPr/>
          <p:nvPr/>
        </p:nvGrpSpPr>
        <p:grpSpPr>
          <a:xfrm>
            <a:off x="3666369" y="125868"/>
            <a:ext cx="4242500" cy="505888"/>
            <a:chOff x="3666369" y="125868"/>
            <a:chExt cx="4242500" cy="505888"/>
          </a:xfrm>
        </p:grpSpPr>
        <p:sp>
          <p:nvSpPr>
            <p:cNvPr id="301" name="Google Shape;301;p21"/>
            <p:cNvSpPr/>
            <p:nvPr/>
          </p:nvSpPr>
          <p:spPr>
            <a:xfrm>
              <a:off x="7532719" y="290531"/>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5323694" y="285443"/>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5047094" y="125868"/>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6980269" y="290531"/>
              <a:ext cx="376175" cy="325275"/>
            </a:xfrm>
            <a:custGeom>
              <a:rect b="b" l="l" r="r" t="t"/>
              <a:pathLst>
                <a:path extrusionOk="0" h="13011" w="15047">
                  <a:moveTo>
                    <a:pt x="11277" y="13010"/>
                  </a:moveTo>
                  <a:lnTo>
                    <a:pt x="3770" y="13010"/>
                  </a:lnTo>
                  <a:lnTo>
                    <a:pt x="3709" y="12919"/>
                  </a:lnTo>
                  <a:lnTo>
                    <a:pt x="0" y="6506"/>
                  </a:lnTo>
                  <a:lnTo>
                    <a:pt x="3770" y="1"/>
                  </a:lnTo>
                  <a:lnTo>
                    <a:pt x="11277" y="1"/>
                  </a:lnTo>
                  <a:lnTo>
                    <a:pt x="11308" y="92"/>
                  </a:lnTo>
                  <a:lnTo>
                    <a:pt x="15046" y="6506"/>
                  </a:lnTo>
                  <a:close/>
                  <a:moveTo>
                    <a:pt x="3952" y="12767"/>
                  </a:moveTo>
                  <a:lnTo>
                    <a:pt x="11156" y="12767"/>
                  </a:lnTo>
                  <a:lnTo>
                    <a:pt x="14773" y="6506"/>
                  </a:lnTo>
                  <a:lnTo>
                    <a:pt x="11156" y="244"/>
                  </a:lnTo>
                  <a:lnTo>
                    <a:pt x="3952" y="244"/>
                  </a:lnTo>
                  <a:lnTo>
                    <a:pt x="33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6428594" y="290531"/>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875394" y="290531"/>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3666369" y="285443"/>
              <a:ext cx="376175" cy="325275"/>
            </a:xfrm>
            <a:custGeom>
              <a:rect b="b" l="l" r="r" t="t"/>
              <a:pathLst>
                <a:path extrusionOk="0" h="13011" w="15047">
                  <a:moveTo>
                    <a:pt x="11278" y="13010"/>
                  </a:moveTo>
                  <a:lnTo>
                    <a:pt x="3739" y="13010"/>
                  </a:lnTo>
                  <a:lnTo>
                    <a:pt x="1" y="6506"/>
                  </a:lnTo>
                  <a:lnTo>
                    <a:pt x="3739" y="1"/>
                  </a:lnTo>
                  <a:lnTo>
                    <a:pt x="11278" y="1"/>
                  </a:lnTo>
                  <a:lnTo>
                    <a:pt x="15047" y="6506"/>
                  </a:lnTo>
                  <a:close/>
                  <a:moveTo>
                    <a:pt x="3891" y="12767"/>
                  </a:moveTo>
                  <a:lnTo>
                    <a:pt x="11126" y="12767"/>
                  </a:lnTo>
                  <a:lnTo>
                    <a:pt x="14743" y="6506"/>
                  </a:lnTo>
                  <a:lnTo>
                    <a:pt x="11126" y="244"/>
                  </a:lnTo>
                  <a:lnTo>
                    <a:pt x="3891"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3942219" y="125868"/>
              <a:ext cx="376175" cy="325275"/>
            </a:xfrm>
            <a:custGeom>
              <a:rect b="b" l="l" r="r" t="t"/>
              <a:pathLst>
                <a:path extrusionOk="0" h="13011" w="15047">
                  <a:moveTo>
                    <a:pt x="11277" y="13010"/>
                  </a:moveTo>
                  <a:lnTo>
                    <a:pt x="3769" y="13010"/>
                  </a:lnTo>
                  <a:lnTo>
                    <a:pt x="0" y="6506"/>
                  </a:lnTo>
                  <a:lnTo>
                    <a:pt x="3769" y="1"/>
                  </a:lnTo>
                  <a:lnTo>
                    <a:pt x="11277" y="1"/>
                  </a:lnTo>
                  <a:lnTo>
                    <a:pt x="15046" y="6506"/>
                  </a:lnTo>
                  <a:close/>
                  <a:moveTo>
                    <a:pt x="3921" y="12767"/>
                  </a:moveTo>
                  <a:lnTo>
                    <a:pt x="11156" y="12767"/>
                  </a:lnTo>
                  <a:lnTo>
                    <a:pt x="14742" y="6506"/>
                  </a:lnTo>
                  <a:lnTo>
                    <a:pt x="11156" y="274"/>
                  </a:lnTo>
                  <a:lnTo>
                    <a:pt x="3921" y="274"/>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4218819" y="285443"/>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4203619" y="429068"/>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5952144" y="593731"/>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7517519" y="434156"/>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1"/>
          <p:cNvGrpSpPr/>
          <p:nvPr/>
        </p:nvGrpSpPr>
        <p:grpSpPr>
          <a:xfrm>
            <a:off x="142375" y="3256969"/>
            <a:ext cx="2861025" cy="1758400"/>
            <a:chOff x="142375" y="3256969"/>
            <a:chExt cx="2861025" cy="1758400"/>
          </a:xfrm>
        </p:grpSpPr>
        <p:sp>
          <p:nvSpPr>
            <p:cNvPr id="314" name="Google Shape;314;p21"/>
            <p:cNvSpPr/>
            <p:nvPr/>
          </p:nvSpPr>
          <p:spPr>
            <a:xfrm>
              <a:off x="694825" y="4690869"/>
              <a:ext cx="376175" cy="324500"/>
            </a:xfrm>
            <a:custGeom>
              <a:rect b="b" l="l" r="r" t="t"/>
              <a:pathLst>
                <a:path extrusionOk="0" h="12980" w="15047">
                  <a:moveTo>
                    <a:pt x="11125" y="213"/>
                  </a:moveTo>
                  <a:lnTo>
                    <a:pt x="14742" y="6475"/>
                  </a:lnTo>
                  <a:lnTo>
                    <a:pt x="11125" y="12767"/>
                  </a:lnTo>
                  <a:lnTo>
                    <a:pt x="3891" y="12767"/>
                  </a:lnTo>
                  <a:lnTo>
                    <a:pt x="274" y="6475"/>
                  </a:lnTo>
                  <a:lnTo>
                    <a:pt x="3891" y="213"/>
                  </a:lnTo>
                  <a:close/>
                  <a:moveTo>
                    <a:pt x="3739" y="1"/>
                  </a:moveTo>
                  <a:lnTo>
                    <a:pt x="31" y="6414"/>
                  </a:lnTo>
                  <a:lnTo>
                    <a:pt x="0" y="6475"/>
                  </a:lnTo>
                  <a:lnTo>
                    <a:pt x="3709" y="12919"/>
                  </a:lnTo>
                  <a:lnTo>
                    <a:pt x="3739" y="12979"/>
                  </a:lnTo>
                  <a:lnTo>
                    <a:pt x="11277" y="12979"/>
                  </a:lnTo>
                  <a:lnTo>
                    <a:pt x="14986" y="6566"/>
                  </a:lnTo>
                  <a:lnTo>
                    <a:pt x="15046" y="6475"/>
                  </a:lnTo>
                  <a:lnTo>
                    <a:pt x="1130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a:off x="418225" y="4531294"/>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696350" y="4054094"/>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2350625" y="4690869"/>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a:off x="2627225" y="4531294"/>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a:off x="142375" y="3734169"/>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418975" y="3256969"/>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1247275" y="4690869"/>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2075550" y="4531294"/>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970675" y="4531294"/>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142375" y="4690869"/>
              <a:ext cx="374650" cy="324500"/>
            </a:xfrm>
            <a:custGeom>
              <a:rect b="b" l="l" r="r" t="t"/>
              <a:pathLst>
                <a:path extrusionOk="0" h="12980" w="14986">
                  <a:moveTo>
                    <a:pt x="11186" y="12979"/>
                  </a:moveTo>
                  <a:lnTo>
                    <a:pt x="3770" y="12979"/>
                  </a:lnTo>
                  <a:lnTo>
                    <a:pt x="3739" y="12949"/>
                  </a:lnTo>
                  <a:lnTo>
                    <a:pt x="1" y="6475"/>
                  </a:lnTo>
                  <a:lnTo>
                    <a:pt x="62" y="6444"/>
                  </a:lnTo>
                  <a:lnTo>
                    <a:pt x="3770" y="1"/>
                  </a:lnTo>
                  <a:lnTo>
                    <a:pt x="11247" y="1"/>
                  </a:lnTo>
                  <a:lnTo>
                    <a:pt x="11308" y="61"/>
                  </a:lnTo>
                  <a:lnTo>
                    <a:pt x="14986" y="6444"/>
                  </a:lnTo>
                  <a:lnTo>
                    <a:pt x="14803" y="6566"/>
                  </a:lnTo>
                  <a:lnTo>
                    <a:pt x="11156" y="244"/>
                  </a:lnTo>
                  <a:lnTo>
                    <a:pt x="3891" y="244"/>
                  </a:lnTo>
                  <a:lnTo>
                    <a:pt x="274" y="6475"/>
                  </a:lnTo>
                  <a:lnTo>
                    <a:pt x="3891" y="12767"/>
                  </a:lnTo>
                  <a:lnTo>
                    <a:pt x="1118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1798950" y="4690869"/>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
            <p:cNvSpPr/>
            <p:nvPr/>
          </p:nvSpPr>
          <p:spPr>
            <a:xfrm>
              <a:off x="142375" y="3415019"/>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418225" y="4212894"/>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142375" y="4372469"/>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2336200" y="4514569"/>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771575" y="4356519"/>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21"/>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2" name="Shape 332"/>
        <p:cNvGrpSpPr/>
        <p:nvPr/>
      </p:nvGrpSpPr>
      <p:grpSpPr>
        <a:xfrm>
          <a:off x="0" y="0"/>
          <a:ext cx="0" cy="0"/>
          <a:chOff x="0" y="0"/>
          <a:chExt cx="0" cy="0"/>
        </a:xfrm>
      </p:grpSpPr>
      <p:sp>
        <p:nvSpPr>
          <p:cNvPr id="333" name="Google Shape;333;p22"/>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2"/>
          <p:cNvGrpSpPr/>
          <p:nvPr/>
        </p:nvGrpSpPr>
        <p:grpSpPr>
          <a:xfrm>
            <a:off x="6987563" y="124056"/>
            <a:ext cx="2034250" cy="1935450"/>
            <a:chOff x="6962775" y="136450"/>
            <a:chExt cx="2034250" cy="1935450"/>
          </a:xfrm>
        </p:grpSpPr>
        <p:sp>
          <p:nvSpPr>
            <p:cNvPr id="335" name="Google Shape;335;p22"/>
            <p:cNvSpPr/>
            <p:nvPr/>
          </p:nvSpPr>
          <p:spPr>
            <a:xfrm>
              <a:off x="8343500" y="455600"/>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440775" y="1731450"/>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620850" y="1571875"/>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345025" y="1412300"/>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8620850" y="1253475"/>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43500" y="1093900"/>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620850" y="296025"/>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343500" y="136450"/>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7791825" y="136450"/>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7515975" y="296025"/>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6962775" y="296025"/>
              <a:ext cx="376175" cy="325250"/>
            </a:xfrm>
            <a:custGeom>
              <a:rect b="b" l="l" r="r" t="t"/>
              <a:pathLst>
                <a:path extrusionOk="0" h="13010" w="15047">
                  <a:moveTo>
                    <a:pt x="11277" y="13009"/>
                  </a:moveTo>
                  <a:lnTo>
                    <a:pt x="3770" y="13009"/>
                  </a:lnTo>
                  <a:lnTo>
                    <a:pt x="3709" y="12918"/>
                  </a:lnTo>
                  <a:lnTo>
                    <a:pt x="0" y="6505"/>
                  </a:lnTo>
                  <a:lnTo>
                    <a:pt x="3770" y="0"/>
                  </a:lnTo>
                  <a:lnTo>
                    <a:pt x="11277" y="0"/>
                  </a:lnTo>
                  <a:lnTo>
                    <a:pt x="11308" y="91"/>
                  </a:lnTo>
                  <a:lnTo>
                    <a:pt x="15046" y="6505"/>
                  </a:lnTo>
                  <a:close/>
                  <a:moveTo>
                    <a:pt x="3952" y="12766"/>
                  </a:moveTo>
                  <a:lnTo>
                    <a:pt x="11156" y="12766"/>
                  </a:lnTo>
                  <a:lnTo>
                    <a:pt x="14773"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7239375" y="136450"/>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7776625" y="599200"/>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421000" y="1715500"/>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8604900" y="2033875"/>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2"/>
          <p:cNvGrpSpPr/>
          <p:nvPr/>
        </p:nvGrpSpPr>
        <p:grpSpPr>
          <a:xfrm>
            <a:off x="134506" y="3095038"/>
            <a:ext cx="2309325" cy="1919500"/>
            <a:chOff x="146900" y="3089950"/>
            <a:chExt cx="2309325" cy="1919500"/>
          </a:xfrm>
        </p:grpSpPr>
        <p:sp>
          <p:nvSpPr>
            <p:cNvPr id="351" name="Google Shape;351;p22"/>
            <p:cNvSpPr/>
            <p:nvPr/>
          </p:nvSpPr>
          <p:spPr>
            <a:xfrm>
              <a:off x="1804225" y="4684950"/>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1529900" y="4526150"/>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1804225" y="4684950"/>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1528375" y="4525375"/>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424250" y="4206225"/>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146900" y="4684950"/>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423500" y="3887075"/>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146900" y="4046650"/>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2080050" y="4525375"/>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1251775" y="4684950"/>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700100" y="4684950"/>
              <a:ext cx="376175" cy="324500"/>
            </a:xfrm>
            <a:custGeom>
              <a:rect b="b" l="l" r="r" t="t"/>
              <a:pathLst>
                <a:path extrusionOk="0" h="12980" w="15047">
                  <a:moveTo>
                    <a:pt x="11247" y="12980"/>
                  </a:moveTo>
                  <a:lnTo>
                    <a:pt x="3739" y="12980"/>
                  </a:lnTo>
                  <a:lnTo>
                    <a:pt x="3708" y="12919"/>
                  </a:lnTo>
                  <a:lnTo>
                    <a:pt x="0" y="6505"/>
                  </a:lnTo>
                  <a:lnTo>
                    <a:pt x="31" y="6414"/>
                  </a:lnTo>
                  <a:lnTo>
                    <a:pt x="3739" y="1"/>
                  </a:lnTo>
                  <a:lnTo>
                    <a:pt x="11277" y="1"/>
                  </a:lnTo>
                  <a:lnTo>
                    <a:pt x="11307" y="62"/>
                  </a:lnTo>
                  <a:lnTo>
                    <a:pt x="15046" y="6505"/>
                  </a:lnTo>
                  <a:lnTo>
                    <a:pt x="14985" y="6566"/>
                  </a:lnTo>
                  <a:close/>
                  <a:moveTo>
                    <a:pt x="3891" y="12736"/>
                  </a:moveTo>
                  <a:lnTo>
                    <a:pt x="11125" y="12736"/>
                  </a:lnTo>
                  <a:lnTo>
                    <a:pt x="14742" y="644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424250" y="3567925"/>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500250" y="3233575"/>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408300" y="3711525"/>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500250" y="4509425"/>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146900" y="3409100"/>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146900" y="3089950"/>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22"/>
          <p:cNvSpPr txBox="1"/>
          <p:nvPr>
            <p:ph type="title"/>
          </p:nvPr>
        </p:nvSpPr>
        <p:spPr>
          <a:xfrm>
            <a:off x="2135550" y="1398563"/>
            <a:ext cx="4872900" cy="1651500"/>
          </a:xfrm>
          <a:prstGeom prst="rect">
            <a:avLst/>
          </a:prstGeom>
        </p:spPr>
        <p:txBody>
          <a:bodyPr anchorCtr="0" anchor="b" bIns="91425" lIns="91425" spcFirstLastPara="1" rIns="91425" wrap="square" tIns="91425">
            <a:noAutofit/>
          </a:bodyPr>
          <a:lstStyle>
            <a:lvl1pPr lvl="0" algn="ctr">
              <a:spcBef>
                <a:spcPts val="0"/>
              </a:spcBef>
              <a:spcAft>
                <a:spcPts val="0"/>
              </a:spcAft>
              <a:buSzPts val="3000"/>
              <a:buNone/>
              <a:defRPr sz="96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369" name="Google Shape;369;p22"/>
          <p:cNvSpPr txBox="1"/>
          <p:nvPr>
            <p:ph idx="1" type="subTitle"/>
          </p:nvPr>
        </p:nvSpPr>
        <p:spPr>
          <a:xfrm>
            <a:off x="2135550" y="3073838"/>
            <a:ext cx="4872900" cy="671100"/>
          </a:xfrm>
          <a:prstGeom prst="rect">
            <a:avLst/>
          </a:prstGeom>
          <a:solidFill>
            <a:schemeClr val="dk2"/>
          </a:solidFill>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0" name="Shape 370"/>
        <p:cNvGrpSpPr/>
        <p:nvPr/>
      </p:nvGrpSpPr>
      <p:grpSpPr>
        <a:xfrm>
          <a:off x="0" y="0"/>
          <a:ext cx="0" cy="0"/>
          <a:chOff x="0" y="0"/>
          <a:chExt cx="0" cy="0"/>
        </a:xfrm>
      </p:grpSpPr>
      <p:sp>
        <p:nvSpPr>
          <p:cNvPr id="371" name="Google Shape;371;p23"/>
          <p:cNvSpPr/>
          <p:nvPr>
            <p:ph idx="2" type="pic"/>
          </p:nvPr>
        </p:nvSpPr>
        <p:spPr>
          <a:xfrm>
            <a:off x="0" y="0"/>
            <a:ext cx="9144000" cy="5143500"/>
          </a:xfrm>
          <a:prstGeom prst="rect">
            <a:avLst/>
          </a:prstGeom>
          <a:noFill/>
          <a:ln>
            <a:noFill/>
          </a:ln>
        </p:spPr>
      </p:sp>
      <p:sp>
        <p:nvSpPr>
          <p:cNvPr id="372" name="Google Shape;372;p23"/>
          <p:cNvSpPr txBox="1"/>
          <p:nvPr>
            <p:ph type="title"/>
          </p:nvPr>
        </p:nvSpPr>
        <p:spPr>
          <a:xfrm>
            <a:off x="720000" y="4031300"/>
            <a:ext cx="7704000" cy="572700"/>
          </a:xfrm>
          <a:prstGeom prst="rect">
            <a:avLst/>
          </a:prstGeom>
          <a:solidFill>
            <a:schemeClr val="lt1"/>
          </a:solidFill>
          <a:ln cap="flat" cmpd="sng" w="76200">
            <a:solidFill>
              <a:schemeClr val="dk2"/>
            </a:solidFill>
            <a:prstDash val="solid"/>
            <a:miter lim="8000"/>
            <a:headEnd len="sm" w="sm" type="none"/>
            <a:tailEnd len="sm" w="sm" type="none"/>
          </a:ln>
        </p:spPr>
        <p:txBody>
          <a:bodyPr anchorCtr="0" anchor="t" bIns="91425" lIns="91425" spcFirstLastPara="1" rIns="91425" wrap="square" tIns="91425">
            <a:noAutofit/>
          </a:bodyPr>
          <a:lstStyle>
            <a:lvl1pPr lvl="0" algn="ctr">
              <a:spcBef>
                <a:spcPts val="0"/>
              </a:spcBef>
              <a:spcAft>
                <a:spcPts val="0"/>
              </a:spcAft>
              <a:buSzPts val="3000"/>
              <a:buNone/>
              <a:defRPr sz="25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3" name="Shape 373"/>
        <p:cNvGrpSpPr/>
        <p:nvPr/>
      </p:nvGrpSpPr>
      <p:grpSpPr>
        <a:xfrm>
          <a:off x="0" y="0"/>
          <a:ext cx="0" cy="0"/>
          <a:chOff x="0" y="0"/>
          <a:chExt cx="0" cy="0"/>
        </a:xfrm>
      </p:grpSpPr>
      <p:sp>
        <p:nvSpPr>
          <p:cNvPr id="374" name="Google Shape;374;p24"/>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txBox="1"/>
          <p:nvPr>
            <p:ph hasCustomPrompt="1" type="title"/>
          </p:nvPr>
        </p:nvSpPr>
        <p:spPr>
          <a:xfrm>
            <a:off x="1284000" y="1519775"/>
            <a:ext cx="6576000" cy="1482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76" name="Google Shape;376;p24"/>
          <p:cNvSpPr txBox="1"/>
          <p:nvPr>
            <p:ph idx="1" type="subTitle"/>
          </p:nvPr>
        </p:nvSpPr>
        <p:spPr>
          <a:xfrm>
            <a:off x="1284000" y="3056375"/>
            <a:ext cx="6576000" cy="3750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1600"/>
              <a:buNone/>
              <a:defRPr sz="1600">
                <a:solidFill>
                  <a:schemeClr val="lt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377" name="Google Shape;377;p24"/>
          <p:cNvGrpSpPr/>
          <p:nvPr/>
        </p:nvGrpSpPr>
        <p:grpSpPr>
          <a:xfrm>
            <a:off x="6987563" y="3074000"/>
            <a:ext cx="2034250" cy="1935450"/>
            <a:chOff x="6987563" y="3074000"/>
            <a:chExt cx="2034250" cy="1935450"/>
          </a:xfrm>
        </p:grpSpPr>
        <p:sp>
          <p:nvSpPr>
            <p:cNvPr id="378" name="Google Shape;378;p24"/>
            <p:cNvSpPr/>
            <p:nvPr/>
          </p:nvSpPr>
          <p:spPr>
            <a:xfrm flipH="1" rot="10800000">
              <a:off x="8368288" y="4365050"/>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flipH="1" rot="10800000">
              <a:off x="8465563" y="3090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flipH="1" rot="10800000">
              <a:off x="8645638" y="3249525"/>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flipH="1" rot="10800000">
              <a:off x="8369813" y="3409100"/>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flipH="1" rot="10800000">
              <a:off x="8645638" y="3567925"/>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flipH="1" rot="10800000">
              <a:off x="8368288" y="3726750"/>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flipH="1" rot="10800000">
              <a:off x="8645638" y="4524625"/>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flipH="1" rot="10800000">
              <a:off x="8368288" y="4684200"/>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flipH="1" rot="10800000">
              <a:off x="7816613" y="4684200"/>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flipH="1" rot="10800000">
              <a:off x="7540763" y="4524625"/>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flipH="1" rot="10800000">
              <a:off x="6987563" y="4524625"/>
              <a:ext cx="376175" cy="325250"/>
            </a:xfrm>
            <a:custGeom>
              <a:rect b="b" l="l" r="r" t="t"/>
              <a:pathLst>
                <a:path extrusionOk="0" h="13010" w="15047">
                  <a:moveTo>
                    <a:pt x="11277" y="13009"/>
                  </a:moveTo>
                  <a:lnTo>
                    <a:pt x="3770" y="13009"/>
                  </a:lnTo>
                  <a:lnTo>
                    <a:pt x="3709" y="12918"/>
                  </a:lnTo>
                  <a:lnTo>
                    <a:pt x="0" y="6505"/>
                  </a:lnTo>
                  <a:lnTo>
                    <a:pt x="3770" y="0"/>
                  </a:lnTo>
                  <a:lnTo>
                    <a:pt x="11277" y="0"/>
                  </a:lnTo>
                  <a:lnTo>
                    <a:pt x="11308" y="91"/>
                  </a:lnTo>
                  <a:lnTo>
                    <a:pt x="15046" y="6505"/>
                  </a:lnTo>
                  <a:close/>
                  <a:moveTo>
                    <a:pt x="3952" y="12766"/>
                  </a:moveTo>
                  <a:lnTo>
                    <a:pt x="11156" y="12766"/>
                  </a:lnTo>
                  <a:lnTo>
                    <a:pt x="14773"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flipH="1" rot="10800000">
              <a:off x="7264163" y="4684200"/>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flipH="1" rot="10800000">
              <a:off x="7801413" y="4508675"/>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flipH="1" rot="10800000">
              <a:off x="8445788" y="3392400"/>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flipH="1" rot="10800000">
              <a:off x="8629688" y="307400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24"/>
          <p:cNvGrpSpPr/>
          <p:nvPr/>
        </p:nvGrpSpPr>
        <p:grpSpPr>
          <a:xfrm>
            <a:off x="134506" y="129144"/>
            <a:ext cx="2309325" cy="1919500"/>
            <a:chOff x="134506" y="129144"/>
            <a:chExt cx="2309325" cy="1919500"/>
          </a:xfrm>
        </p:grpSpPr>
        <p:sp>
          <p:nvSpPr>
            <p:cNvPr id="394" name="Google Shape;394;p24"/>
            <p:cNvSpPr/>
            <p:nvPr/>
          </p:nvSpPr>
          <p:spPr>
            <a:xfrm flipH="1" rot="10800000">
              <a:off x="1791831" y="129144"/>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flipH="1" rot="10800000">
              <a:off x="1517506" y="449819"/>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flipH="1" rot="10800000">
              <a:off x="1791831" y="129144"/>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flipH="1" rot="10800000">
              <a:off x="1515981" y="288719"/>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flipH="1" rot="10800000">
              <a:off x="411856" y="607869"/>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flipH="1" rot="10800000">
              <a:off x="134506" y="129144"/>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flipH="1" rot="10800000">
              <a:off x="411106" y="927019"/>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flipH="1" rot="10800000">
              <a:off x="134506" y="767444"/>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flipH="1" rot="10800000">
              <a:off x="2067656" y="288719"/>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flipH="1" rot="10800000">
              <a:off x="1239381" y="129144"/>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flipH="1" rot="10800000">
              <a:off x="687706" y="129144"/>
              <a:ext cx="376175" cy="324500"/>
            </a:xfrm>
            <a:custGeom>
              <a:rect b="b" l="l" r="r" t="t"/>
              <a:pathLst>
                <a:path extrusionOk="0" h="12980" w="15047">
                  <a:moveTo>
                    <a:pt x="11247" y="12980"/>
                  </a:moveTo>
                  <a:lnTo>
                    <a:pt x="3739" y="12980"/>
                  </a:lnTo>
                  <a:lnTo>
                    <a:pt x="3708" y="12919"/>
                  </a:lnTo>
                  <a:lnTo>
                    <a:pt x="0" y="6505"/>
                  </a:lnTo>
                  <a:lnTo>
                    <a:pt x="31" y="6414"/>
                  </a:lnTo>
                  <a:lnTo>
                    <a:pt x="3739" y="1"/>
                  </a:lnTo>
                  <a:lnTo>
                    <a:pt x="11277" y="1"/>
                  </a:lnTo>
                  <a:lnTo>
                    <a:pt x="11307" y="62"/>
                  </a:lnTo>
                  <a:lnTo>
                    <a:pt x="15046" y="6505"/>
                  </a:lnTo>
                  <a:lnTo>
                    <a:pt x="14985" y="6566"/>
                  </a:lnTo>
                  <a:close/>
                  <a:moveTo>
                    <a:pt x="3891" y="12736"/>
                  </a:moveTo>
                  <a:lnTo>
                    <a:pt x="11125" y="12736"/>
                  </a:lnTo>
                  <a:lnTo>
                    <a:pt x="14742" y="644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flipH="1" rot="10800000">
              <a:off x="411856" y="1246169"/>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flipH="1" rot="10800000">
              <a:off x="487856" y="1867019"/>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flipH="1" rot="10800000">
              <a:off x="395906" y="1389044"/>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flipH="1" rot="10800000">
              <a:off x="487856" y="591144"/>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flipH="1" rot="10800000">
              <a:off x="134506" y="1404994"/>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flipH="1" rot="10800000">
              <a:off x="134506" y="1723394"/>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1" name="Shape 41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12" name="Shape 412"/>
        <p:cNvGrpSpPr/>
        <p:nvPr/>
      </p:nvGrpSpPr>
      <p:grpSpPr>
        <a:xfrm>
          <a:off x="0" y="0"/>
          <a:ext cx="0" cy="0"/>
          <a:chOff x="0" y="0"/>
          <a:chExt cx="0" cy="0"/>
        </a:xfrm>
      </p:grpSpPr>
      <p:sp>
        <p:nvSpPr>
          <p:cNvPr id="413" name="Google Shape;413;p26"/>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15" name="Google Shape;415;p26"/>
          <p:cNvSpPr txBox="1"/>
          <p:nvPr>
            <p:ph hasCustomPrompt="1" idx="2" type="title"/>
          </p:nvPr>
        </p:nvSpPr>
        <p:spPr>
          <a:xfrm>
            <a:off x="820405" y="1289188"/>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6" name="Google Shape;416;p26"/>
          <p:cNvSpPr txBox="1"/>
          <p:nvPr>
            <p:ph hasCustomPrompt="1" idx="3" type="title"/>
          </p:nvPr>
        </p:nvSpPr>
        <p:spPr>
          <a:xfrm>
            <a:off x="820405" y="2809660"/>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7" name="Google Shape;417;p26"/>
          <p:cNvSpPr txBox="1"/>
          <p:nvPr>
            <p:ph hasCustomPrompt="1" idx="4" type="title"/>
          </p:nvPr>
        </p:nvSpPr>
        <p:spPr>
          <a:xfrm>
            <a:off x="3519676" y="1289188"/>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8" name="Google Shape;418;p26"/>
          <p:cNvSpPr txBox="1"/>
          <p:nvPr>
            <p:ph hasCustomPrompt="1" idx="5" type="title"/>
          </p:nvPr>
        </p:nvSpPr>
        <p:spPr>
          <a:xfrm>
            <a:off x="3519676" y="2809660"/>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9" name="Google Shape;419;p26"/>
          <p:cNvSpPr txBox="1"/>
          <p:nvPr>
            <p:ph hasCustomPrompt="1" idx="6" type="title"/>
          </p:nvPr>
        </p:nvSpPr>
        <p:spPr>
          <a:xfrm>
            <a:off x="6218953" y="1289188"/>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0" name="Google Shape;420;p26"/>
          <p:cNvSpPr txBox="1"/>
          <p:nvPr>
            <p:ph hasCustomPrompt="1" idx="7" type="title"/>
          </p:nvPr>
        </p:nvSpPr>
        <p:spPr>
          <a:xfrm>
            <a:off x="6218953" y="2809660"/>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1" name="Google Shape;421;p26"/>
          <p:cNvSpPr txBox="1"/>
          <p:nvPr>
            <p:ph idx="1" type="subTitle"/>
          </p:nvPr>
        </p:nvSpPr>
        <p:spPr>
          <a:xfrm>
            <a:off x="720000" y="1758268"/>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2" name="Google Shape;422;p26"/>
          <p:cNvSpPr txBox="1"/>
          <p:nvPr>
            <p:ph idx="8" type="subTitle"/>
          </p:nvPr>
        </p:nvSpPr>
        <p:spPr>
          <a:xfrm>
            <a:off x="3419274" y="1758268"/>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3" name="Google Shape;423;p26"/>
          <p:cNvSpPr txBox="1"/>
          <p:nvPr>
            <p:ph idx="9" type="subTitle"/>
          </p:nvPr>
        </p:nvSpPr>
        <p:spPr>
          <a:xfrm>
            <a:off x="6118550" y="1758268"/>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4" name="Google Shape;424;p26"/>
          <p:cNvSpPr txBox="1"/>
          <p:nvPr>
            <p:ph idx="13" type="subTitle"/>
          </p:nvPr>
        </p:nvSpPr>
        <p:spPr>
          <a:xfrm>
            <a:off x="720000" y="3278820"/>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5" name="Google Shape;425;p26"/>
          <p:cNvSpPr txBox="1"/>
          <p:nvPr>
            <p:ph idx="14" type="subTitle"/>
          </p:nvPr>
        </p:nvSpPr>
        <p:spPr>
          <a:xfrm>
            <a:off x="3419275" y="3278820"/>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6" name="Google Shape;426;p26"/>
          <p:cNvSpPr txBox="1"/>
          <p:nvPr>
            <p:ph idx="15" type="subTitle"/>
          </p:nvPr>
        </p:nvSpPr>
        <p:spPr>
          <a:xfrm>
            <a:off x="6118550" y="3278820"/>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27" name="Google Shape;427;p26"/>
          <p:cNvGrpSpPr/>
          <p:nvPr/>
        </p:nvGrpSpPr>
        <p:grpSpPr>
          <a:xfrm>
            <a:off x="8092735" y="124056"/>
            <a:ext cx="928600" cy="963575"/>
            <a:chOff x="6677450" y="376425"/>
            <a:chExt cx="928600" cy="963575"/>
          </a:xfrm>
        </p:grpSpPr>
        <p:sp>
          <p:nvSpPr>
            <p:cNvPr id="428" name="Google Shape;428;p26"/>
            <p:cNvSpPr/>
            <p:nvPr/>
          </p:nvSpPr>
          <p:spPr>
            <a:xfrm>
              <a:off x="7229875" y="10147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7229875" y="6956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7229875" y="376425"/>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6954050" y="8551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6773200" y="698625"/>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6954050" y="5360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677450" y="376425"/>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6753425" y="679625"/>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6"/>
          <p:cNvGrpSpPr/>
          <p:nvPr/>
        </p:nvGrpSpPr>
        <p:grpSpPr>
          <a:xfrm>
            <a:off x="6988005" y="3897605"/>
            <a:ext cx="2032750" cy="1123150"/>
            <a:chOff x="6988005" y="3897605"/>
            <a:chExt cx="2032750" cy="1123150"/>
          </a:xfrm>
        </p:grpSpPr>
        <p:sp>
          <p:nvSpPr>
            <p:cNvPr id="437" name="Google Shape;437;p26"/>
            <p:cNvSpPr/>
            <p:nvPr/>
          </p:nvSpPr>
          <p:spPr>
            <a:xfrm flipH="1" rot="10800000">
              <a:off x="8369505" y="4216755"/>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flipH="1" rot="10800000">
              <a:off x="7264605" y="4535905"/>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flipH="1" rot="10800000">
              <a:off x="6988005" y="4695480"/>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flipH="1" rot="10800000">
              <a:off x="8369505" y="3897605"/>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flipH="1" rot="10800000">
              <a:off x="8645330" y="4376330"/>
              <a:ext cx="375425" cy="325250"/>
            </a:xfrm>
            <a:custGeom>
              <a:rect b="b" l="l" r="r" t="t"/>
              <a:pathLst>
                <a:path extrusionOk="0" h="13010" w="15017">
                  <a:moveTo>
                    <a:pt x="11308" y="13009"/>
                  </a:moveTo>
                  <a:lnTo>
                    <a:pt x="3770" y="13009"/>
                  </a:lnTo>
                  <a:lnTo>
                    <a:pt x="3739" y="12918"/>
                  </a:lnTo>
                  <a:lnTo>
                    <a:pt x="1" y="6505"/>
                  </a:lnTo>
                  <a:lnTo>
                    <a:pt x="3770" y="0"/>
                  </a:lnTo>
                  <a:lnTo>
                    <a:pt x="11278" y="0"/>
                  </a:lnTo>
                  <a:lnTo>
                    <a:pt x="11338" y="91"/>
                  </a:lnTo>
                  <a:lnTo>
                    <a:pt x="15016"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flipH="1" rot="10800000">
              <a:off x="8369505" y="4535905"/>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flipH="1" rot="10800000">
              <a:off x="7816305" y="4535905"/>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flipH="1" rot="10800000">
              <a:off x="7893055" y="4519955"/>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6"/>
          <p:cNvGrpSpPr/>
          <p:nvPr/>
        </p:nvGrpSpPr>
        <p:grpSpPr>
          <a:xfrm>
            <a:off x="136447" y="3579980"/>
            <a:ext cx="1204450" cy="1440775"/>
            <a:chOff x="136447" y="3579980"/>
            <a:chExt cx="1204450" cy="1440775"/>
          </a:xfrm>
        </p:grpSpPr>
        <p:sp>
          <p:nvSpPr>
            <p:cNvPr id="446" name="Google Shape;446;p26"/>
            <p:cNvSpPr/>
            <p:nvPr/>
          </p:nvSpPr>
          <p:spPr>
            <a:xfrm>
              <a:off x="688897" y="4537430"/>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412297" y="4696255"/>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690422" y="421905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136447" y="3899130"/>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964747" y="4696255"/>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136447" y="3579980"/>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412297" y="4377855"/>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136447" y="4537430"/>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765647" y="4521480"/>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455" name="Shape 455"/>
        <p:cNvGrpSpPr/>
        <p:nvPr/>
      </p:nvGrpSpPr>
      <p:grpSpPr>
        <a:xfrm>
          <a:off x="0" y="0"/>
          <a:ext cx="0" cy="0"/>
          <a:chOff x="0" y="0"/>
          <a:chExt cx="0" cy="0"/>
        </a:xfrm>
      </p:grpSpPr>
      <p:sp>
        <p:nvSpPr>
          <p:cNvPr id="456" name="Google Shape;456;p27"/>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458" name="Google Shape;458;p27"/>
          <p:cNvGrpSpPr/>
          <p:nvPr/>
        </p:nvGrpSpPr>
        <p:grpSpPr>
          <a:xfrm>
            <a:off x="137006" y="2936441"/>
            <a:ext cx="667225" cy="2077550"/>
            <a:chOff x="877175" y="2292125"/>
            <a:chExt cx="667225" cy="2077550"/>
          </a:xfrm>
        </p:grpSpPr>
        <p:sp>
          <p:nvSpPr>
            <p:cNvPr id="459" name="Google Shape;459;p27"/>
            <p:cNvSpPr/>
            <p:nvPr/>
          </p:nvSpPr>
          <p:spPr>
            <a:xfrm>
              <a:off x="877175" y="2450175"/>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1154550" y="229212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877175" y="340687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1153775" y="292967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877175" y="308772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1153025" y="3885600"/>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877175" y="4045175"/>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1506375" y="4029225"/>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67" name="Shape 467"/>
        <p:cNvGrpSpPr/>
        <p:nvPr/>
      </p:nvGrpSpPr>
      <p:grpSpPr>
        <a:xfrm>
          <a:off x="0" y="0"/>
          <a:ext cx="0" cy="0"/>
          <a:chOff x="0" y="0"/>
          <a:chExt cx="0" cy="0"/>
        </a:xfrm>
      </p:grpSpPr>
      <p:sp>
        <p:nvSpPr>
          <p:cNvPr id="468" name="Google Shape;468;p28"/>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470" name="Google Shape;470;p28"/>
          <p:cNvGrpSpPr/>
          <p:nvPr/>
        </p:nvGrpSpPr>
        <p:grpSpPr>
          <a:xfrm>
            <a:off x="7809338" y="128125"/>
            <a:ext cx="1205200" cy="1935450"/>
            <a:chOff x="6400850" y="1492725"/>
            <a:chExt cx="1205200" cy="1935450"/>
          </a:xfrm>
        </p:grpSpPr>
        <p:sp>
          <p:nvSpPr>
            <p:cNvPr id="471" name="Google Shape;471;p28"/>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6400850" y="149272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7213925" y="33901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481" name="Shape 481"/>
        <p:cNvGrpSpPr/>
        <p:nvPr/>
      </p:nvGrpSpPr>
      <p:grpSpPr>
        <a:xfrm>
          <a:off x="0" y="0"/>
          <a:ext cx="0" cy="0"/>
          <a:chOff x="0" y="0"/>
          <a:chExt cx="0" cy="0"/>
        </a:xfrm>
      </p:grpSpPr>
      <p:sp>
        <p:nvSpPr>
          <p:cNvPr id="482" name="Google Shape;482;p29"/>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484" name="Google Shape;484;p29"/>
          <p:cNvGrpSpPr/>
          <p:nvPr/>
        </p:nvGrpSpPr>
        <p:grpSpPr>
          <a:xfrm>
            <a:off x="8361019" y="1545550"/>
            <a:ext cx="653525" cy="1281950"/>
            <a:chOff x="8348625" y="1545550"/>
            <a:chExt cx="653525" cy="1281950"/>
          </a:xfrm>
        </p:grpSpPr>
        <p:sp>
          <p:nvSpPr>
            <p:cNvPr id="485" name="Google Shape;485;p29"/>
            <p:cNvSpPr/>
            <p:nvPr/>
          </p:nvSpPr>
          <p:spPr>
            <a:xfrm>
              <a:off x="8625975" y="250225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8348625" y="234267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8625975" y="21838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8625975" y="18647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8625975" y="154555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8350150" y="17051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8610025" y="2327475"/>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9"/>
          <p:cNvGrpSpPr/>
          <p:nvPr/>
        </p:nvGrpSpPr>
        <p:grpSpPr>
          <a:xfrm>
            <a:off x="142375" y="3721172"/>
            <a:ext cx="556275" cy="801700"/>
            <a:chOff x="877175" y="2929675"/>
            <a:chExt cx="556275" cy="801700"/>
          </a:xfrm>
        </p:grpSpPr>
        <p:sp>
          <p:nvSpPr>
            <p:cNvPr id="493" name="Google Shape;493;p29"/>
            <p:cNvSpPr/>
            <p:nvPr/>
          </p:nvSpPr>
          <p:spPr>
            <a:xfrm>
              <a:off x="877175" y="340687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1153775" y="292967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877175" y="308772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96" name="Shape 496"/>
        <p:cNvGrpSpPr/>
        <p:nvPr/>
      </p:nvGrpSpPr>
      <p:grpSpPr>
        <a:xfrm>
          <a:off x="0" y="0"/>
          <a:ext cx="0" cy="0"/>
          <a:chOff x="0" y="0"/>
          <a:chExt cx="0" cy="0"/>
        </a:xfrm>
      </p:grpSpPr>
      <p:sp>
        <p:nvSpPr>
          <p:cNvPr id="497" name="Google Shape;497;p30"/>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30"/>
          <p:cNvGrpSpPr/>
          <p:nvPr/>
        </p:nvGrpSpPr>
        <p:grpSpPr>
          <a:xfrm>
            <a:off x="7257644" y="127993"/>
            <a:ext cx="1756900" cy="1760700"/>
            <a:chOff x="7257644" y="127993"/>
            <a:chExt cx="1756900" cy="1760700"/>
          </a:xfrm>
        </p:grpSpPr>
        <p:sp>
          <p:nvSpPr>
            <p:cNvPr id="499" name="Google Shape;499;p30"/>
            <p:cNvSpPr/>
            <p:nvPr/>
          </p:nvSpPr>
          <p:spPr>
            <a:xfrm>
              <a:off x="8361019" y="1563443"/>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8638369" y="1403868"/>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8361019" y="1244293"/>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8638369" y="1085468"/>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8638369" y="766318"/>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8638369" y="447168"/>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8638369" y="127993"/>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8362544" y="606743"/>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8181694" y="450193"/>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8362544" y="287593"/>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8085944" y="127993"/>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7809344" y="287593"/>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7532744" y="127993"/>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7257644" y="287593"/>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8622419" y="1229093"/>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8438519" y="590768"/>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8161919" y="431193"/>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7517544" y="271618"/>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0"/>
          <p:cNvGrpSpPr/>
          <p:nvPr/>
        </p:nvGrpSpPr>
        <p:grpSpPr>
          <a:xfrm>
            <a:off x="136125" y="2937044"/>
            <a:ext cx="1481050" cy="2078325"/>
            <a:chOff x="136125" y="2937044"/>
            <a:chExt cx="1481050" cy="2078325"/>
          </a:xfrm>
        </p:grpSpPr>
        <p:sp>
          <p:nvSpPr>
            <p:cNvPr id="518" name="Google Shape;518;p30"/>
            <p:cNvSpPr/>
            <p:nvPr/>
          </p:nvSpPr>
          <p:spPr>
            <a:xfrm>
              <a:off x="1241000" y="4690869"/>
              <a:ext cx="376175" cy="324500"/>
            </a:xfrm>
            <a:custGeom>
              <a:rect b="b" l="l" r="r" t="t"/>
              <a:pathLst>
                <a:path extrusionOk="0" h="12980" w="15047">
                  <a:moveTo>
                    <a:pt x="11125" y="213"/>
                  </a:moveTo>
                  <a:lnTo>
                    <a:pt x="14742" y="6475"/>
                  </a:lnTo>
                  <a:lnTo>
                    <a:pt x="11125" y="12767"/>
                  </a:lnTo>
                  <a:lnTo>
                    <a:pt x="3891" y="12767"/>
                  </a:lnTo>
                  <a:lnTo>
                    <a:pt x="274" y="6475"/>
                  </a:lnTo>
                  <a:lnTo>
                    <a:pt x="3891" y="213"/>
                  </a:lnTo>
                  <a:close/>
                  <a:moveTo>
                    <a:pt x="3739" y="1"/>
                  </a:moveTo>
                  <a:lnTo>
                    <a:pt x="31" y="6414"/>
                  </a:lnTo>
                  <a:lnTo>
                    <a:pt x="0" y="6475"/>
                  </a:lnTo>
                  <a:lnTo>
                    <a:pt x="3709" y="12919"/>
                  </a:lnTo>
                  <a:lnTo>
                    <a:pt x="3739" y="12979"/>
                  </a:lnTo>
                  <a:lnTo>
                    <a:pt x="11277" y="12979"/>
                  </a:lnTo>
                  <a:lnTo>
                    <a:pt x="14986" y="6566"/>
                  </a:lnTo>
                  <a:lnTo>
                    <a:pt x="15046" y="6475"/>
                  </a:lnTo>
                  <a:lnTo>
                    <a:pt x="1130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412725" y="3893744"/>
              <a:ext cx="376175" cy="324500"/>
            </a:xfrm>
            <a:custGeom>
              <a:rect b="b" l="l" r="r" t="t"/>
              <a:pathLst>
                <a:path extrusionOk="0" h="12980" w="15047">
                  <a:moveTo>
                    <a:pt x="11125" y="213"/>
                  </a:moveTo>
                  <a:lnTo>
                    <a:pt x="14742" y="6505"/>
                  </a:lnTo>
                  <a:lnTo>
                    <a:pt x="11125" y="12767"/>
                  </a:lnTo>
                  <a:lnTo>
                    <a:pt x="3891" y="12767"/>
                  </a:lnTo>
                  <a:lnTo>
                    <a:pt x="304" y="6505"/>
                  </a:lnTo>
                  <a:lnTo>
                    <a:pt x="3891" y="213"/>
                  </a:lnTo>
                  <a:close/>
                  <a:moveTo>
                    <a:pt x="3739" y="1"/>
                  </a:moveTo>
                  <a:lnTo>
                    <a:pt x="31" y="6414"/>
                  </a:lnTo>
                  <a:lnTo>
                    <a:pt x="0" y="6505"/>
                  </a:lnTo>
                  <a:lnTo>
                    <a:pt x="3708" y="12919"/>
                  </a:lnTo>
                  <a:lnTo>
                    <a:pt x="3739" y="12979"/>
                  </a:lnTo>
                  <a:lnTo>
                    <a:pt x="11247" y="12979"/>
                  </a:lnTo>
                  <a:lnTo>
                    <a:pt x="14985" y="6566"/>
                  </a:lnTo>
                  <a:lnTo>
                    <a:pt x="15046" y="6505"/>
                  </a:lnTo>
                  <a:lnTo>
                    <a:pt x="11307"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688550" y="4690869"/>
              <a:ext cx="374650" cy="324500"/>
            </a:xfrm>
            <a:custGeom>
              <a:rect b="b" l="l" r="r" t="t"/>
              <a:pathLst>
                <a:path extrusionOk="0" h="12980" w="14986">
                  <a:moveTo>
                    <a:pt x="11186" y="12979"/>
                  </a:moveTo>
                  <a:lnTo>
                    <a:pt x="3770" y="12979"/>
                  </a:lnTo>
                  <a:lnTo>
                    <a:pt x="3739" y="12949"/>
                  </a:lnTo>
                  <a:lnTo>
                    <a:pt x="1" y="6475"/>
                  </a:lnTo>
                  <a:lnTo>
                    <a:pt x="62" y="6444"/>
                  </a:lnTo>
                  <a:lnTo>
                    <a:pt x="3770" y="1"/>
                  </a:lnTo>
                  <a:lnTo>
                    <a:pt x="11247" y="1"/>
                  </a:lnTo>
                  <a:lnTo>
                    <a:pt x="11308" y="61"/>
                  </a:lnTo>
                  <a:lnTo>
                    <a:pt x="14986" y="6444"/>
                  </a:lnTo>
                  <a:lnTo>
                    <a:pt x="14803" y="6566"/>
                  </a:lnTo>
                  <a:lnTo>
                    <a:pt x="11156" y="244"/>
                  </a:lnTo>
                  <a:lnTo>
                    <a:pt x="3891" y="244"/>
                  </a:lnTo>
                  <a:lnTo>
                    <a:pt x="274" y="6475"/>
                  </a:lnTo>
                  <a:lnTo>
                    <a:pt x="3891" y="12767"/>
                  </a:lnTo>
                  <a:lnTo>
                    <a:pt x="1118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412725" y="4531294"/>
              <a:ext cx="376175" cy="324500"/>
            </a:xfrm>
            <a:custGeom>
              <a:rect b="b" l="l" r="r" t="t"/>
              <a:pathLst>
                <a:path extrusionOk="0" h="12980" w="15047">
                  <a:moveTo>
                    <a:pt x="11247" y="12979"/>
                  </a:moveTo>
                  <a:lnTo>
                    <a:pt x="3739" y="12979"/>
                  </a:lnTo>
                  <a:lnTo>
                    <a:pt x="3708" y="12919"/>
                  </a:lnTo>
                  <a:lnTo>
                    <a:pt x="0" y="6475"/>
                  </a:lnTo>
                  <a:lnTo>
                    <a:pt x="31" y="6414"/>
                  </a:lnTo>
                  <a:lnTo>
                    <a:pt x="3739" y="0"/>
                  </a:lnTo>
                  <a:lnTo>
                    <a:pt x="11277" y="0"/>
                  </a:lnTo>
                  <a:lnTo>
                    <a:pt x="11307" y="61"/>
                  </a:lnTo>
                  <a:lnTo>
                    <a:pt x="15046" y="6475"/>
                  </a:lnTo>
                  <a:lnTo>
                    <a:pt x="14985"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136875" y="3734169"/>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412725" y="3893744"/>
              <a:ext cx="376175" cy="324500"/>
            </a:xfrm>
            <a:custGeom>
              <a:rect b="b" l="l" r="r" t="t"/>
              <a:pathLst>
                <a:path extrusionOk="0" h="12980" w="15047">
                  <a:moveTo>
                    <a:pt x="11247" y="12979"/>
                  </a:moveTo>
                  <a:lnTo>
                    <a:pt x="3739" y="12979"/>
                  </a:lnTo>
                  <a:lnTo>
                    <a:pt x="3708" y="12919"/>
                  </a:lnTo>
                  <a:lnTo>
                    <a:pt x="0" y="6505"/>
                  </a:lnTo>
                  <a:lnTo>
                    <a:pt x="31" y="6414"/>
                  </a:lnTo>
                  <a:lnTo>
                    <a:pt x="3739" y="1"/>
                  </a:lnTo>
                  <a:lnTo>
                    <a:pt x="11277" y="1"/>
                  </a:lnTo>
                  <a:lnTo>
                    <a:pt x="11307" y="61"/>
                  </a:lnTo>
                  <a:lnTo>
                    <a:pt x="15046" y="6505"/>
                  </a:lnTo>
                  <a:lnTo>
                    <a:pt x="14985"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136125" y="3415019"/>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412725" y="2937044"/>
              <a:ext cx="376175" cy="324500"/>
            </a:xfrm>
            <a:custGeom>
              <a:rect b="b" l="l" r="r" t="t"/>
              <a:pathLst>
                <a:path extrusionOk="0" h="12980" w="15047">
                  <a:moveTo>
                    <a:pt x="11247" y="12979"/>
                  </a:moveTo>
                  <a:lnTo>
                    <a:pt x="3739" y="12979"/>
                  </a:lnTo>
                  <a:lnTo>
                    <a:pt x="3708" y="12919"/>
                  </a:lnTo>
                  <a:lnTo>
                    <a:pt x="0" y="6505"/>
                  </a:lnTo>
                  <a:lnTo>
                    <a:pt x="3739" y="1"/>
                  </a:lnTo>
                  <a:lnTo>
                    <a:pt x="11277" y="1"/>
                  </a:lnTo>
                  <a:lnTo>
                    <a:pt x="15046" y="6505"/>
                  </a:lnTo>
                  <a:close/>
                  <a:moveTo>
                    <a:pt x="3891" y="12736"/>
                  </a:moveTo>
                  <a:lnTo>
                    <a:pt x="11125" y="12736"/>
                  </a:lnTo>
                  <a:lnTo>
                    <a:pt x="14742" y="647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412725" y="3255444"/>
              <a:ext cx="376175" cy="324500"/>
            </a:xfrm>
            <a:custGeom>
              <a:rect b="b" l="l" r="r" t="t"/>
              <a:pathLst>
                <a:path extrusionOk="0" h="12980" w="15047">
                  <a:moveTo>
                    <a:pt x="11247" y="12979"/>
                  </a:moveTo>
                  <a:lnTo>
                    <a:pt x="3739" y="12979"/>
                  </a:lnTo>
                  <a:lnTo>
                    <a:pt x="3708" y="12918"/>
                  </a:lnTo>
                  <a:lnTo>
                    <a:pt x="0" y="6505"/>
                  </a:lnTo>
                  <a:lnTo>
                    <a:pt x="31" y="6414"/>
                  </a:lnTo>
                  <a:lnTo>
                    <a:pt x="3739" y="0"/>
                  </a:lnTo>
                  <a:lnTo>
                    <a:pt x="11277" y="0"/>
                  </a:lnTo>
                  <a:lnTo>
                    <a:pt x="11307" y="61"/>
                  </a:lnTo>
                  <a:lnTo>
                    <a:pt x="15046" y="6505"/>
                  </a:lnTo>
                  <a:lnTo>
                    <a:pt x="14985" y="6566"/>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136125" y="4372469"/>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412725" y="4212894"/>
              <a:ext cx="376175" cy="324500"/>
            </a:xfrm>
            <a:custGeom>
              <a:rect b="b" l="l" r="r" t="t"/>
              <a:pathLst>
                <a:path extrusionOk="0" h="12980" w="15047">
                  <a:moveTo>
                    <a:pt x="11247" y="12980"/>
                  </a:moveTo>
                  <a:lnTo>
                    <a:pt x="3739" y="12980"/>
                  </a:lnTo>
                  <a:lnTo>
                    <a:pt x="3708" y="12919"/>
                  </a:lnTo>
                  <a:lnTo>
                    <a:pt x="0" y="6505"/>
                  </a:lnTo>
                  <a:lnTo>
                    <a:pt x="31" y="6414"/>
                  </a:lnTo>
                  <a:lnTo>
                    <a:pt x="3739" y="1"/>
                  </a:lnTo>
                  <a:lnTo>
                    <a:pt x="11277" y="1"/>
                  </a:lnTo>
                  <a:lnTo>
                    <a:pt x="11307" y="62"/>
                  </a:lnTo>
                  <a:lnTo>
                    <a:pt x="15046" y="6505"/>
                  </a:lnTo>
                  <a:lnTo>
                    <a:pt x="14985" y="6566"/>
                  </a:lnTo>
                  <a:close/>
                  <a:moveTo>
                    <a:pt x="3891" y="12736"/>
                  </a:moveTo>
                  <a:lnTo>
                    <a:pt x="11125" y="12736"/>
                  </a:lnTo>
                  <a:lnTo>
                    <a:pt x="14742" y="644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136875" y="3095869"/>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766075" y="3399069"/>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764550" y="4037369"/>
              <a:ext cx="38025" cy="38025"/>
            </a:xfrm>
            <a:custGeom>
              <a:rect b="b" l="l" r="r" t="t"/>
              <a:pathLst>
                <a:path extrusionOk="0" h="1521" w="1521">
                  <a:moveTo>
                    <a:pt x="1520" y="760"/>
                  </a:moveTo>
                  <a:cubicBezTo>
                    <a:pt x="1520" y="1155"/>
                    <a:pt x="1186" y="1520"/>
                    <a:pt x="760" y="1520"/>
                  </a:cubicBezTo>
                  <a:cubicBezTo>
                    <a:pt x="365" y="1520"/>
                    <a:pt x="0" y="1155"/>
                    <a:pt x="0" y="760"/>
                  </a:cubicBezTo>
                  <a:cubicBezTo>
                    <a:pt x="0"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30"/>
          <p:cNvSpPr txBox="1"/>
          <p:nvPr>
            <p:ph type="title"/>
          </p:nvPr>
        </p:nvSpPr>
        <p:spPr>
          <a:xfrm>
            <a:off x="1731127" y="3382388"/>
            <a:ext cx="5681700" cy="6618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533" name="Google Shape;533;p30"/>
          <p:cNvSpPr txBox="1"/>
          <p:nvPr>
            <p:ph idx="1" type="subTitle"/>
          </p:nvPr>
        </p:nvSpPr>
        <p:spPr>
          <a:xfrm>
            <a:off x="1731175" y="1099313"/>
            <a:ext cx="5681700" cy="21726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34" name="Shape 534"/>
        <p:cNvGrpSpPr/>
        <p:nvPr/>
      </p:nvGrpSpPr>
      <p:grpSpPr>
        <a:xfrm>
          <a:off x="0" y="0"/>
          <a:ext cx="0" cy="0"/>
          <a:chOff x="0" y="0"/>
          <a:chExt cx="0" cy="0"/>
        </a:xfrm>
      </p:grpSpPr>
      <p:sp>
        <p:nvSpPr>
          <p:cNvPr id="535" name="Google Shape;535;p31"/>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ph idx="2" type="pic"/>
          </p:nvPr>
        </p:nvSpPr>
        <p:spPr>
          <a:xfrm>
            <a:off x="5273100" y="533863"/>
            <a:ext cx="2910000" cy="4075800"/>
          </a:xfrm>
          <a:prstGeom prst="rect">
            <a:avLst/>
          </a:prstGeom>
          <a:noFill/>
          <a:ln>
            <a:noFill/>
          </a:ln>
        </p:spPr>
      </p:sp>
      <p:grpSp>
        <p:nvGrpSpPr>
          <p:cNvPr id="537" name="Google Shape;537;p31"/>
          <p:cNvGrpSpPr/>
          <p:nvPr/>
        </p:nvGrpSpPr>
        <p:grpSpPr>
          <a:xfrm>
            <a:off x="124956" y="126456"/>
            <a:ext cx="1481800" cy="963575"/>
            <a:chOff x="124956" y="126456"/>
            <a:chExt cx="1481800" cy="963575"/>
          </a:xfrm>
        </p:grpSpPr>
        <p:sp>
          <p:nvSpPr>
            <p:cNvPr id="538" name="Google Shape;538;p31"/>
            <p:cNvSpPr/>
            <p:nvPr/>
          </p:nvSpPr>
          <p:spPr>
            <a:xfrm flipH="1">
              <a:off x="124956" y="764781"/>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flipH="1">
              <a:off x="124956" y="445631"/>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flipH="1">
              <a:off x="124956" y="126456"/>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flipH="1">
              <a:off x="401556" y="60520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flipH="1">
              <a:off x="957781" y="448656"/>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flipH="1">
              <a:off x="401556" y="28605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flipH="1">
              <a:off x="678156" y="126456"/>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flipH="1">
              <a:off x="954756" y="286056"/>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flipH="1">
              <a:off x="1230606" y="126456"/>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flipH="1">
              <a:off x="662956" y="589231"/>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flipH="1">
              <a:off x="939556" y="429656"/>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31"/>
          <p:cNvGrpSpPr/>
          <p:nvPr/>
        </p:nvGrpSpPr>
        <p:grpSpPr>
          <a:xfrm>
            <a:off x="1325513" y="4513088"/>
            <a:ext cx="2308575" cy="500800"/>
            <a:chOff x="1325513" y="4508000"/>
            <a:chExt cx="2308575" cy="500800"/>
          </a:xfrm>
        </p:grpSpPr>
        <p:sp>
          <p:nvSpPr>
            <p:cNvPr id="550" name="Google Shape;550;p31"/>
            <p:cNvSpPr/>
            <p:nvPr/>
          </p:nvSpPr>
          <p:spPr>
            <a:xfrm>
              <a:off x="1325513" y="4684300"/>
              <a:ext cx="376175" cy="324500"/>
            </a:xfrm>
            <a:custGeom>
              <a:rect b="b" l="l" r="r" t="t"/>
              <a:pathLst>
                <a:path extrusionOk="0" h="12980" w="15047">
                  <a:moveTo>
                    <a:pt x="11125" y="213"/>
                  </a:moveTo>
                  <a:lnTo>
                    <a:pt x="14742" y="6475"/>
                  </a:lnTo>
                  <a:lnTo>
                    <a:pt x="11125" y="12767"/>
                  </a:lnTo>
                  <a:lnTo>
                    <a:pt x="3891" y="12767"/>
                  </a:lnTo>
                  <a:lnTo>
                    <a:pt x="274" y="6475"/>
                  </a:lnTo>
                  <a:lnTo>
                    <a:pt x="3891" y="213"/>
                  </a:lnTo>
                  <a:close/>
                  <a:moveTo>
                    <a:pt x="3739" y="1"/>
                  </a:moveTo>
                  <a:lnTo>
                    <a:pt x="31" y="6414"/>
                  </a:lnTo>
                  <a:lnTo>
                    <a:pt x="0" y="6475"/>
                  </a:lnTo>
                  <a:lnTo>
                    <a:pt x="3709" y="12919"/>
                  </a:lnTo>
                  <a:lnTo>
                    <a:pt x="3739" y="12979"/>
                  </a:lnTo>
                  <a:lnTo>
                    <a:pt x="11277" y="12979"/>
                  </a:lnTo>
                  <a:lnTo>
                    <a:pt x="14986" y="6566"/>
                  </a:lnTo>
                  <a:lnTo>
                    <a:pt x="15046" y="6475"/>
                  </a:lnTo>
                  <a:lnTo>
                    <a:pt x="1130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2981313" y="4684300"/>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3257913" y="4524725"/>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1877963" y="4684300"/>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2706238" y="4524725"/>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1601363" y="4524725"/>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2429638" y="4684300"/>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2966888" y="4508000"/>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1"/>
          <p:cNvSpPr txBox="1"/>
          <p:nvPr>
            <p:ph type="title"/>
          </p:nvPr>
        </p:nvSpPr>
        <p:spPr>
          <a:xfrm>
            <a:off x="720000" y="1372350"/>
            <a:ext cx="3519600" cy="1657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59" name="Google Shape;559;p31"/>
          <p:cNvSpPr txBox="1"/>
          <p:nvPr>
            <p:ph idx="1" type="subTitle"/>
          </p:nvPr>
        </p:nvSpPr>
        <p:spPr>
          <a:xfrm>
            <a:off x="720000" y="3030150"/>
            <a:ext cx="3519600" cy="741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560" name="Shape 560"/>
        <p:cNvGrpSpPr/>
        <p:nvPr/>
      </p:nvGrpSpPr>
      <p:grpSpPr>
        <a:xfrm>
          <a:off x="0" y="0"/>
          <a:ext cx="0" cy="0"/>
          <a:chOff x="0" y="0"/>
          <a:chExt cx="0" cy="0"/>
        </a:xfrm>
      </p:grpSpPr>
      <p:sp>
        <p:nvSpPr>
          <p:cNvPr id="561" name="Google Shape;561;p32"/>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txBox="1"/>
          <p:nvPr>
            <p:ph type="title"/>
          </p:nvPr>
        </p:nvSpPr>
        <p:spPr>
          <a:xfrm>
            <a:off x="720000" y="1662150"/>
            <a:ext cx="3597900" cy="10632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63" name="Google Shape;563;p32"/>
          <p:cNvSpPr txBox="1"/>
          <p:nvPr>
            <p:ph idx="1" type="subTitle"/>
          </p:nvPr>
        </p:nvSpPr>
        <p:spPr>
          <a:xfrm>
            <a:off x="720000" y="2725350"/>
            <a:ext cx="3597900" cy="756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564" name="Google Shape;564;p32"/>
          <p:cNvGrpSpPr/>
          <p:nvPr/>
        </p:nvGrpSpPr>
        <p:grpSpPr>
          <a:xfrm>
            <a:off x="140675" y="3738467"/>
            <a:ext cx="2309350" cy="1280425"/>
            <a:chOff x="140675" y="3738467"/>
            <a:chExt cx="2309350" cy="1280425"/>
          </a:xfrm>
        </p:grpSpPr>
        <p:sp>
          <p:nvSpPr>
            <p:cNvPr id="565" name="Google Shape;565;p32"/>
            <p:cNvSpPr/>
            <p:nvPr/>
          </p:nvSpPr>
          <p:spPr>
            <a:xfrm>
              <a:off x="968975" y="4694392"/>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694650" y="4535592"/>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a:off x="140675" y="4215667"/>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417275" y="3738467"/>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968975" y="4694392"/>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693125" y="4534817"/>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140675" y="3896517"/>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1797250" y="4534817"/>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1521400" y="4694392"/>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1244800" y="4534817"/>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416525" y="4694392"/>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1598150" y="4678442"/>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677925" y="4359292"/>
              <a:ext cx="38025" cy="38025"/>
            </a:xfrm>
            <a:custGeom>
              <a:rect b="b" l="l" r="r" t="t"/>
              <a:pathLst>
                <a:path extrusionOk="0" h="1521" w="1521">
                  <a:moveTo>
                    <a:pt x="1520" y="760"/>
                  </a:moveTo>
                  <a:cubicBezTo>
                    <a:pt x="1520" y="1155"/>
                    <a:pt x="1156" y="1520"/>
                    <a:pt x="760" y="1520"/>
                  </a:cubicBezTo>
                  <a:cubicBezTo>
                    <a:pt x="335" y="1520"/>
                    <a:pt x="1" y="1155"/>
                    <a:pt x="1" y="760"/>
                  </a:cubicBezTo>
                  <a:cubicBezTo>
                    <a:pt x="1" y="335"/>
                    <a:pt x="335" y="0"/>
                    <a:pt x="760" y="0"/>
                  </a:cubicBezTo>
                  <a:cubicBezTo>
                    <a:pt x="115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2073850" y="4375242"/>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2073850" y="4057617"/>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970475" y="4216417"/>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1522175" y="4375992"/>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693875" y="4216417"/>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1598150" y="4359292"/>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1782050" y="4359292"/>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953775" y="4198942"/>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32"/>
          <p:cNvGrpSpPr/>
          <p:nvPr/>
        </p:nvGrpSpPr>
        <p:grpSpPr>
          <a:xfrm>
            <a:off x="8082241" y="126452"/>
            <a:ext cx="928600" cy="1601125"/>
            <a:chOff x="8082241" y="126452"/>
            <a:chExt cx="928600" cy="1601125"/>
          </a:xfrm>
        </p:grpSpPr>
        <p:sp>
          <p:nvSpPr>
            <p:cNvPr id="587" name="Google Shape;587;p32"/>
            <p:cNvSpPr/>
            <p:nvPr/>
          </p:nvSpPr>
          <p:spPr>
            <a:xfrm>
              <a:off x="8634666" y="140232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8634666" y="1083927"/>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8634666" y="764777"/>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8634666" y="44562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8634666" y="126452"/>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8358841" y="605202"/>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8358841" y="286052"/>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8082241" y="126452"/>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8434816" y="589227"/>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8082241" y="764777"/>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8082991" y="447902"/>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98" name="Shape 598"/>
        <p:cNvGrpSpPr/>
        <p:nvPr/>
      </p:nvGrpSpPr>
      <p:grpSpPr>
        <a:xfrm>
          <a:off x="0" y="0"/>
          <a:ext cx="0" cy="0"/>
          <a:chOff x="0" y="0"/>
          <a:chExt cx="0" cy="0"/>
        </a:xfrm>
      </p:grpSpPr>
      <p:sp>
        <p:nvSpPr>
          <p:cNvPr id="599" name="Google Shape;599;p33"/>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33"/>
          <p:cNvGrpSpPr/>
          <p:nvPr/>
        </p:nvGrpSpPr>
        <p:grpSpPr>
          <a:xfrm>
            <a:off x="6985869" y="126456"/>
            <a:ext cx="2034250" cy="963575"/>
            <a:chOff x="6985869" y="126456"/>
            <a:chExt cx="2034250" cy="963575"/>
          </a:xfrm>
        </p:grpSpPr>
        <p:sp>
          <p:nvSpPr>
            <p:cNvPr id="601" name="Google Shape;601;p33"/>
            <p:cNvSpPr/>
            <p:nvPr/>
          </p:nvSpPr>
          <p:spPr>
            <a:xfrm>
              <a:off x="8643944" y="764781"/>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8643944" y="445631"/>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8643944" y="126456"/>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8368119" y="60520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8092269" y="447906"/>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8187269" y="448656"/>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8368119" y="28605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8091519" y="126456"/>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7814919" y="286056"/>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7538319" y="126456"/>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6985869" y="126456"/>
              <a:ext cx="376175" cy="325275"/>
            </a:xfrm>
            <a:custGeom>
              <a:rect b="b" l="l" r="r" t="t"/>
              <a:pathLst>
                <a:path extrusionOk="0" h="13011" w="15047">
                  <a:moveTo>
                    <a:pt x="11277" y="13010"/>
                  </a:moveTo>
                  <a:lnTo>
                    <a:pt x="3770" y="13010"/>
                  </a:lnTo>
                  <a:lnTo>
                    <a:pt x="3709" y="12919"/>
                  </a:lnTo>
                  <a:lnTo>
                    <a:pt x="0" y="6506"/>
                  </a:lnTo>
                  <a:lnTo>
                    <a:pt x="3770" y="1"/>
                  </a:lnTo>
                  <a:lnTo>
                    <a:pt x="11277" y="1"/>
                  </a:lnTo>
                  <a:lnTo>
                    <a:pt x="11308" y="92"/>
                  </a:lnTo>
                  <a:lnTo>
                    <a:pt x="15046" y="6506"/>
                  </a:lnTo>
                  <a:close/>
                  <a:moveTo>
                    <a:pt x="3952" y="12767"/>
                  </a:moveTo>
                  <a:lnTo>
                    <a:pt x="11156" y="12767"/>
                  </a:lnTo>
                  <a:lnTo>
                    <a:pt x="14773" y="6506"/>
                  </a:lnTo>
                  <a:lnTo>
                    <a:pt x="11156" y="244"/>
                  </a:lnTo>
                  <a:lnTo>
                    <a:pt x="3952" y="244"/>
                  </a:lnTo>
                  <a:lnTo>
                    <a:pt x="33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7263219" y="286056"/>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8444094" y="589231"/>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8167494" y="429656"/>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7523119" y="270081"/>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33"/>
          <p:cNvGrpSpPr/>
          <p:nvPr/>
        </p:nvGrpSpPr>
        <p:grpSpPr>
          <a:xfrm>
            <a:off x="4365300" y="4516703"/>
            <a:ext cx="1481050" cy="500025"/>
            <a:chOff x="4365300" y="4511615"/>
            <a:chExt cx="1481050" cy="500025"/>
          </a:xfrm>
        </p:grpSpPr>
        <p:sp>
          <p:nvSpPr>
            <p:cNvPr id="617" name="Google Shape;617;p33"/>
            <p:cNvSpPr/>
            <p:nvPr/>
          </p:nvSpPr>
          <p:spPr>
            <a:xfrm>
              <a:off x="4641900" y="4687140"/>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4917750" y="4527565"/>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4917750" y="4527565"/>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5470175" y="4527565"/>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4365300" y="4527565"/>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5546925" y="4511615"/>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4718650" y="4671190"/>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33"/>
          <p:cNvSpPr txBox="1"/>
          <p:nvPr>
            <p:ph type="title"/>
          </p:nvPr>
        </p:nvSpPr>
        <p:spPr>
          <a:xfrm>
            <a:off x="4365312" y="1793925"/>
            <a:ext cx="3593400" cy="6852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25" name="Google Shape;625;p33"/>
          <p:cNvSpPr txBox="1"/>
          <p:nvPr>
            <p:ph idx="1" type="subTitle"/>
          </p:nvPr>
        </p:nvSpPr>
        <p:spPr>
          <a:xfrm>
            <a:off x="4365487" y="2479075"/>
            <a:ext cx="3593400" cy="752100"/>
          </a:xfrm>
          <a:prstGeom prst="rect">
            <a:avLst/>
          </a:prstGeom>
        </p:spPr>
        <p:txBody>
          <a:bodyPr anchorCtr="0" anchor="t" bIns="91425" lIns="91425" spcFirstLastPara="1" rIns="91425" wrap="square" tIns="91425">
            <a:noAutofit/>
          </a:bodyPr>
          <a:lstStyle>
            <a:lvl1pPr lvl="0" algn="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626" name="Shape 626"/>
        <p:cNvGrpSpPr/>
        <p:nvPr/>
      </p:nvGrpSpPr>
      <p:grpSpPr>
        <a:xfrm>
          <a:off x="0" y="0"/>
          <a:ext cx="0" cy="0"/>
          <a:chOff x="0" y="0"/>
          <a:chExt cx="0" cy="0"/>
        </a:xfrm>
      </p:grpSpPr>
      <p:sp>
        <p:nvSpPr>
          <p:cNvPr id="627" name="Google Shape;627;p34"/>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txBox="1"/>
          <p:nvPr>
            <p:ph type="title"/>
          </p:nvPr>
        </p:nvSpPr>
        <p:spPr>
          <a:xfrm>
            <a:off x="1259125" y="1888288"/>
            <a:ext cx="3597900" cy="610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29" name="Google Shape;629;p34"/>
          <p:cNvSpPr txBox="1"/>
          <p:nvPr>
            <p:ph idx="1" type="subTitle"/>
          </p:nvPr>
        </p:nvSpPr>
        <p:spPr>
          <a:xfrm>
            <a:off x="1259125" y="2499213"/>
            <a:ext cx="3597900" cy="756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630" name="Google Shape;630;p34"/>
          <p:cNvGrpSpPr/>
          <p:nvPr/>
        </p:nvGrpSpPr>
        <p:grpSpPr>
          <a:xfrm>
            <a:off x="8091519" y="128156"/>
            <a:ext cx="928600" cy="3051750"/>
            <a:chOff x="8091519" y="128156"/>
            <a:chExt cx="928600" cy="3051750"/>
          </a:xfrm>
        </p:grpSpPr>
        <p:sp>
          <p:nvSpPr>
            <p:cNvPr id="631" name="Google Shape;631;p34"/>
            <p:cNvSpPr/>
            <p:nvPr/>
          </p:nvSpPr>
          <p:spPr>
            <a:xfrm>
              <a:off x="8366594" y="1563606"/>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8463869" y="2839456"/>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8643944" y="2679881"/>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8368119" y="2520306"/>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8643944" y="2361481"/>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8366594" y="2201906"/>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8643944" y="1404031"/>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8366594" y="1244456"/>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8643944" y="1085631"/>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8643944" y="766481"/>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8643944" y="447331"/>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8643944" y="128156"/>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8368119" y="60690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8368119" y="28775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8091519" y="128156"/>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8627994" y="1229256"/>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8444094" y="590931"/>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8444094" y="2823506"/>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8627994" y="3141881"/>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8091519" y="766481"/>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8092269" y="1565881"/>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8092269" y="449606"/>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34"/>
          <p:cNvGrpSpPr/>
          <p:nvPr/>
        </p:nvGrpSpPr>
        <p:grpSpPr>
          <a:xfrm>
            <a:off x="140700" y="3255740"/>
            <a:ext cx="2309350" cy="1758400"/>
            <a:chOff x="140700" y="3255740"/>
            <a:chExt cx="2309350" cy="1758400"/>
          </a:xfrm>
        </p:grpSpPr>
        <p:sp>
          <p:nvSpPr>
            <p:cNvPr id="654" name="Google Shape;654;p34"/>
            <p:cNvSpPr/>
            <p:nvPr/>
          </p:nvSpPr>
          <p:spPr>
            <a:xfrm>
              <a:off x="140700" y="3413790"/>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418075" y="3255740"/>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694675" y="469041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2073875" y="4530065"/>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140700" y="4370490"/>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417300" y="3893290"/>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693150" y="4689640"/>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140700" y="4051340"/>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1797275" y="4689640"/>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1244825" y="4689640"/>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1522200" y="4530815"/>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1598175" y="4514115"/>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1782075" y="4514115"/>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677950" y="4514115"/>
              <a:ext cx="38025" cy="38025"/>
            </a:xfrm>
            <a:custGeom>
              <a:rect b="b" l="l" r="r" t="t"/>
              <a:pathLst>
                <a:path extrusionOk="0" h="1521" w="1521">
                  <a:moveTo>
                    <a:pt x="1520" y="760"/>
                  </a:moveTo>
                  <a:cubicBezTo>
                    <a:pt x="1520" y="1155"/>
                    <a:pt x="1156" y="1520"/>
                    <a:pt x="760" y="1520"/>
                  </a:cubicBezTo>
                  <a:cubicBezTo>
                    <a:pt x="335" y="1520"/>
                    <a:pt x="1" y="1155"/>
                    <a:pt x="1" y="760"/>
                  </a:cubicBezTo>
                  <a:cubicBezTo>
                    <a:pt x="1" y="335"/>
                    <a:pt x="335" y="0"/>
                    <a:pt x="760" y="0"/>
                  </a:cubicBezTo>
                  <a:cubicBezTo>
                    <a:pt x="115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2073875" y="4212440"/>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a:off x="970500" y="4371240"/>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693900" y="4371240"/>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953800" y="4353765"/>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672" name="Shape 672"/>
        <p:cNvGrpSpPr/>
        <p:nvPr/>
      </p:nvGrpSpPr>
      <p:grpSpPr>
        <a:xfrm>
          <a:off x="0" y="0"/>
          <a:ext cx="0" cy="0"/>
          <a:chOff x="0" y="0"/>
          <a:chExt cx="0" cy="0"/>
        </a:xfrm>
      </p:grpSpPr>
      <p:sp>
        <p:nvSpPr>
          <p:cNvPr id="673" name="Google Shape;673;p35"/>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75" name="Google Shape;675;p35"/>
          <p:cNvSpPr txBox="1"/>
          <p:nvPr>
            <p:ph idx="1" type="body"/>
          </p:nvPr>
        </p:nvSpPr>
        <p:spPr>
          <a:xfrm>
            <a:off x="720000" y="1070700"/>
            <a:ext cx="7704000" cy="126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lnSpc>
                <a:spcPct val="100000"/>
              </a:lnSpc>
              <a:spcBef>
                <a:spcPts val="0"/>
              </a:spcBef>
              <a:spcAft>
                <a:spcPts val="0"/>
              </a:spcAft>
              <a:buSzPts val="1200"/>
              <a:buChar char="○"/>
              <a:defRPr/>
            </a:lvl2pPr>
            <a:lvl3pPr indent="-304800" lvl="2" marL="1371600">
              <a:lnSpc>
                <a:spcPct val="100000"/>
              </a:lnSpc>
              <a:spcBef>
                <a:spcPts val="0"/>
              </a:spcBef>
              <a:spcAft>
                <a:spcPts val="0"/>
              </a:spcAft>
              <a:buSzPts val="1200"/>
              <a:buChar char="■"/>
              <a:defRPr/>
            </a:lvl3pPr>
            <a:lvl4pPr indent="-304800" lvl="3" marL="1828800">
              <a:lnSpc>
                <a:spcPct val="100000"/>
              </a:lnSpc>
              <a:spcBef>
                <a:spcPts val="0"/>
              </a:spcBef>
              <a:spcAft>
                <a:spcPts val="0"/>
              </a:spcAft>
              <a:buSzPts val="1200"/>
              <a:buChar char="●"/>
              <a:defRPr/>
            </a:lvl4pPr>
            <a:lvl5pPr indent="-304800" lvl="4" marL="2286000">
              <a:lnSpc>
                <a:spcPct val="100000"/>
              </a:lnSpc>
              <a:spcBef>
                <a:spcPts val="0"/>
              </a:spcBef>
              <a:spcAft>
                <a:spcPts val="0"/>
              </a:spcAft>
              <a:buSzPts val="1200"/>
              <a:buChar char="○"/>
              <a:defRPr/>
            </a:lvl5pPr>
            <a:lvl6pPr indent="-304800" lvl="5" marL="2743200">
              <a:lnSpc>
                <a:spcPct val="100000"/>
              </a:lnSpc>
              <a:spcBef>
                <a:spcPts val="0"/>
              </a:spcBef>
              <a:spcAft>
                <a:spcPts val="0"/>
              </a:spcAft>
              <a:buSzPts val="1200"/>
              <a:buChar char="■"/>
              <a:defRPr/>
            </a:lvl6pPr>
            <a:lvl7pPr indent="-304800" lvl="6" marL="3200400">
              <a:lnSpc>
                <a:spcPct val="100000"/>
              </a:lnSpc>
              <a:spcBef>
                <a:spcPts val="0"/>
              </a:spcBef>
              <a:spcAft>
                <a:spcPts val="0"/>
              </a:spcAft>
              <a:buSzPts val="1200"/>
              <a:buChar char="●"/>
              <a:defRPr/>
            </a:lvl7pPr>
            <a:lvl8pPr indent="-304800" lvl="7" marL="3657600">
              <a:lnSpc>
                <a:spcPct val="100000"/>
              </a:lnSpc>
              <a:spcBef>
                <a:spcPts val="0"/>
              </a:spcBef>
              <a:spcAft>
                <a:spcPts val="0"/>
              </a:spcAft>
              <a:buSzPts val="1200"/>
              <a:buChar char="○"/>
              <a:defRPr/>
            </a:lvl8pPr>
            <a:lvl9pPr indent="-304800" lvl="8" marL="4114800">
              <a:lnSpc>
                <a:spcPct val="100000"/>
              </a:lnSpc>
              <a:spcBef>
                <a:spcPts val="0"/>
              </a:spcBef>
              <a:spcAft>
                <a:spcPts val="0"/>
              </a:spcAft>
              <a:buSzPts val="1200"/>
              <a:buChar char="■"/>
              <a:defRPr/>
            </a:lvl9pPr>
          </a:lstStyle>
          <a:p/>
        </p:txBody>
      </p:sp>
      <p:grpSp>
        <p:nvGrpSpPr>
          <p:cNvPr id="676" name="Google Shape;676;p35"/>
          <p:cNvGrpSpPr/>
          <p:nvPr/>
        </p:nvGrpSpPr>
        <p:grpSpPr>
          <a:xfrm>
            <a:off x="7809313" y="2828125"/>
            <a:ext cx="1205200" cy="1775875"/>
            <a:chOff x="6400850" y="1652300"/>
            <a:chExt cx="1205200" cy="1775875"/>
          </a:xfrm>
        </p:grpSpPr>
        <p:sp>
          <p:nvSpPr>
            <p:cNvPr id="677" name="Google Shape;677;p35"/>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6496600" y="2768575"/>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6400850" y="2450175"/>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6677450" y="2290600"/>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6678200" y="1814150"/>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6662250" y="2115075"/>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6662250" y="2753375"/>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7030025" y="3071775"/>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7213925" y="33901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92" name="Shape 692"/>
        <p:cNvGrpSpPr/>
        <p:nvPr/>
      </p:nvGrpSpPr>
      <p:grpSpPr>
        <a:xfrm>
          <a:off x="0" y="0"/>
          <a:ext cx="0" cy="0"/>
          <a:chOff x="0" y="0"/>
          <a:chExt cx="0" cy="0"/>
        </a:xfrm>
      </p:grpSpPr>
      <p:sp>
        <p:nvSpPr>
          <p:cNvPr id="693" name="Google Shape;693;p36"/>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95" name="Google Shape;695;p36"/>
          <p:cNvSpPr txBox="1"/>
          <p:nvPr>
            <p:ph idx="1" type="subTitle"/>
          </p:nvPr>
        </p:nvSpPr>
        <p:spPr>
          <a:xfrm>
            <a:off x="5012625" y="2365175"/>
            <a:ext cx="2460900" cy="18003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6" name="Google Shape;696;p36"/>
          <p:cNvSpPr txBox="1"/>
          <p:nvPr>
            <p:ph idx="2" type="subTitle"/>
          </p:nvPr>
        </p:nvSpPr>
        <p:spPr>
          <a:xfrm>
            <a:off x="1670450" y="2365175"/>
            <a:ext cx="2460900" cy="18003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7" name="Google Shape;697;p36"/>
          <p:cNvSpPr txBox="1"/>
          <p:nvPr>
            <p:ph idx="3" type="subTitle"/>
          </p:nvPr>
        </p:nvSpPr>
        <p:spPr>
          <a:xfrm>
            <a:off x="1670451" y="1806275"/>
            <a:ext cx="2460900" cy="558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8" name="Google Shape;698;p36"/>
          <p:cNvSpPr txBox="1"/>
          <p:nvPr>
            <p:ph idx="4" type="subTitle"/>
          </p:nvPr>
        </p:nvSpPr>
        <p:spPr>
          <a:xfrm>
            <a:off x="5012649" y="1806275"/>
            <a:ext cx="2460900" cy="558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99" name="Google Shape;699;p36"/>
          <p:cNvGrpSpPr/>
          <p:nvPr/>
        </p:nvGrpSpPr>
        <p:grpSpPr>
          <a:xfrm>
            <a:off x="144125" y="2935822"/>
            <a:ext cx="2032725" cy="2077550"/>
            <a:chOff x="144125" y="2935822"/>
            <a:chExt cx="2032725" cy="2077550"/>
          </a:xfrm>
        </p:grpSpPr>
        <p:sp>
          <p:nvSpPr>
            <p:cNvPr id="700" name="Google Shape;700;p36"/>
            <p:cNvSpPr/>
            <p:nvPr/>
          </p:nvSpPr>
          <p:spPr>
            <a:xfrm>
              <a:off x="144125" y="4210147"/>
              <a:ext cx="376175" cy="324500"/>
            </a:xfrm>
            <a:custGeom>
              <a:rect b="b" l="l" r="r" t="t"/>
              <a:pathLst>
                <a:path extrusionOk="0" h="12980" w="15047">
                  <a:moveTo>
                    <a:pt x="11125" y="213"/>
                  </a:moveTo>
                  <a:lnTo>
                    <a:pt x="14742" y="6475"/>
                  </a:lnTo>
                  <a:lnTo>
                    <a:pt x="11125" y="12767"/>
                  </a:lnTo>
                  <a:lnTo>
                    <a:pt x="3922" y="12767"/>
                  </a:lnTo>
                  <a:lnTo>
                    <a:pt x="304" y="6475"/>
                  </a:lnTo>
                  <a:lnTo>
                    <a:pt x="3922" y="213"/>
                  </a:lnTo>
                  <a:close/>
                  <a:moveTo>
                    <a:pt x="3770" y="1"/>
                  </a:moveTo>
                  <a:lnTo>
                    <a:pt x="31" y="6414"/>
                  </a:lnTo>
                  <a:lnTo>
                    <a:pt x="0" y="6475"/>
                  </a:lnTo>
                  <a:lnTo>
                    <a:pt x="3709" y="12919"/>
                  </a:lnTo>
                  <a:lnTo>
                    <a:pt x="3770"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a:off x="144125" y="3253447"/>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419200" y="4369722"/>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80"/>
                  </a:lnTo>
                  <a:lnTo>
                    <a:pt x="11308" y="12980"/>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419200" y="4050572"/>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144125" y="2935822"/>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144125" y="3890997"/>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1525600" y="4688872"/>
              <a:ext cx="376175" cy="324500"/>
            </a:xfrm>
            <a:custGeom>
              <a:rect b="b" l="l" r="r" t="t"/>
              <a:pathLst>
                <a:path extrusionOk="0" h="12980" w="15047">
                  <a:moveTo>
                    <a:pt x="11278" y="12980"/>
                  </a:moveTo>
                  <a:lnTo>
                    <a:pt x="3740" y="12980"/>
                  </a:lnTo>
                  <a:lnTo>
                    <a:pt x="1" y="6475"/>
                  </a:lnTo>
                  <a:lnTo>
                    <a:pt x="31" y="6414"/>
                  </a:lnTo>
                  <a:lnTo>
                    <a:pt x="3740" y="1"/>
                  </a:lnTo>
                  <a:lnTo>
                    <a:pt x="11278" y="1"/>
                  </a:lnTo>
                  <a:lnTo>
                    <a:pt x="15047" y="6475"/>
                  </a:lnTo>
                  <a:lnTo>
                    <a:pt x="14986" y="6566"/>
                  </a:lnTo>
                  <a:close/>
                  <a:moveTo>
                    <a:pt x="3891" y="12706"/>
                  </a:moveTo>
                  <a:lnTo>
                    <a:pt x="11126" y="1270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1802975" y="4529297"/>
              <a:ext cx="373875" cy="324500"/>
            </a:xfrm>
            <a:custGeom>
              <a:rect b="b" l="l" r="r" t="t"/>
              <a:pathLst>
                <a:path extrusionOk="0" h="12980" w="14955">
                  <a:moveTo>
                    <a:pt x="11186" y="12980"/>
                  </a:moveTo>
                  <a:lnTo>
                    <a:pt x="3709" y="12980"/>
                  </a:lnTo>
                  <a:lnTo>
                    <a:pt x="0" y="6536"/>
                  </a:lnTo>
                  <a:lnTo>
                    <a:pt x="183" y="6414"/>
                  </a:lnTo>
                  <a:lnTo>
                    <a:pt x="3830" y="12767"/>
                  </a:lnTo>
                  <a:lnTo>
                    <a:pt x="11095" y="12767"/>
                  </a:lnTo>
                  <a:lnTo>
                    <a:pt x="14681" y="6475"/>
                  </a:lnTo>
                  <a:lnTo>
                    <a:pt x="11095" y="214"/>
                  </a:lnTo>
                  <a:lnTo>
                    <a:pt x="3800" y="214"/>
                  </a:lnTo>
                  <a:lnTo>
                    <a:pt x="3800" y="1"/>
                  </a:lnTo>
                  <a:lnTo>
                    <a:pt x="11186" y="1"/>
                  </a:lnTo>
                  <a:lnTo>
                    <a:pt x="14955" y="6475"/>
                  </a:lnTo>
                  <a:lnTo>
                    <a:pt x="1492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972400" y="4688872"/>
              <a:ext cx="376175" cy="324500"/>
            </a:xfrm>
            <a:custGeom>
              <a:rect b="b" l="l" r="r" t="t"/>
              <a:pathLst>
                <a:path extrusionOk="0" h="12980" w="15047">
                  <a:moveTo>
                    <a:pt x="11278" y="12980"/>
                  </a:moveTo>
                  <a:lnTo>
                    <a:pt x="3770" y="12980"/>
                  </a:lnTo>
                  <a:lnTo>
                    <a:pt x="3709" y="12919"/>
                  </a:lnTo>
                  <a:lnTo>
                    <a:pt x="1" y="6475"/>
                  </a:lnTo>
                  <a:lnTo>
                    <a:pt x="31" y="6414"/>
                  </a:lnTo>
                  <a:lnTo>
                    <a:pt x="3770" y="1"/>
                  </a:lnTo>
                  <a:lnTo>
                    <a:pt x="11278" y="1"/>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a:off x="404775" y="3874272"/>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6"/>
            <p:cNvSpPr/>
            <p:nvPr/>
          </p:nvSpPr>
          <p:spPr>
            <a:xfrm>
              <a:off x="1877450" y="4512597"/>
              <a:ext cx="38000" cy="38000"/>
            </a:xfrm>
            <a:custGeom>
              <a:rect b="b" l="l" r="r" t="t"/>
              <a:pathLst>
                <a:path extrusionOk="0" h="1520" w="1520">
                  <a:moveTo>
                    <a:pt x="1520" y="760"/>
                  </a:moveTo>
                  <a:cubicBezTo>
                    <a:pt x="1520" y="1185"/>
                    <a:pt x="1185" y="1520"/>
                    <a:pt x="760" y="1520"/>
                  </a:cubicBezTo>
                  <a:cubicBezTo>
                    <a:pt x="365" y="1520"/>
                    <a:pt x="0" y="1185"/>
                    <a:pt x="0" y="760"/>
                  </a:cubicBezTo>
                  <a:cubicBezTo>
                    <a:pt x="0" y="365"/>
                    <a:pt x="365" y="0"/>
                    <a:pt x="760" y="0"/>
                  </a:cubicBezTo>
                  <a:cubicBezTo>
                    <a:pt x="1185" y="0"/>
                    <a:pt x="1520" y="36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6"/>
            <p:cNvSpPr/>
            <p:nvPr/>
          </p:nvSpPr>
          <p:spPr>
            <a:xfrm>
              <a:off x="419200" y="4688872"/>
              <a:ext cx="376925" cy="324500"/>
            </a:xfrm>
            <a:custGeom>
              <a:rect b="b" l="l" r="r" t="t"/>
              <a:pathLst>
                <a:path extrusionOk="0" h="12980" w="15077">
                  <a:moveTo>
                    <a:pt x="11308" y="12980"/>
                  </a:moveTo>
                  <a:lnTo>
                    <a:pt x="3770" y="12980"/>
                  </a:lnTo>
                  <a:lnTo>
                    <a:pt x="3739" y="12919"/>
                  </a:lnTo>
                  <a:lnTo>
                    <a:pt x="1" y="6475"/>
                  </a:lnTo>
                  <a:lnTo>
                    <a:pt x="61" y="6414"/>
                  </a:lnTo>
                  <a:lnTo>
                    <a:pt x="3770" y="1"/>
                  </a:lnTo>
                  <a:lnTo>
                    <a:pt x="11308" y="1"/>
                  </a:lnTo>
                  <a:lnTo>
                    <a:pt x="11338" y="62"/>
                  </a:lnTo>
                  <a:lnTo>
                    <a:pt x="15077" y="6475"/>
                  </a:lnTo>
                  <a:lnTo>
                    <a:pt x="15016" y="6566"/>
                  </a:lnTo>
                  <a:close/>
                  <a:moveTo>
                    <a:pt x="3983" y="12706"/>
                  </a:moveTo>
                  <a:lnTo>
                    <a:pt x="11186" y="12706"/>
                  </a:lnTo>
                  <a:lnTo>
                    <a:pt x="14803" y="6445"/>
                  </a:lnTo>
                  <a:lnTo>
                    <a:pt x="11186" y="183"/>
                  </a:lnTo>
                  <a:lnTo>
                    <a:pt x="3983" y="183"/>
                  </a:lnTo>
                  <a:lnTo>
                    <a:pt x="36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6"/>
            <p:cNvSpPr/>
            <p:nvPr/>
          </p:nvSpPr>
          <p:spPr>
            <a:xfrm>
              <a:off x="695800" y="4529297"/>
              <a:ext cx="376175" cy="324500"/>
            </a:xfrm>
            <a:custGeom>
              <a:rect b="b" l="l" r="r" t="t"/>
              <a:pathLst>
                <a:path extrusionOk="0" h="12980" w="15047">
                  <a:moveTo>
                    <a:pt x="11308"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922" y="12767"/>
                  </a:moveTo>
                  <a:lnTo>
                    <a:pt x="11156" y="12767"/>
                  </a:lnTo>
                  <a:lnTo>
                    <a:pt x="14743" y="6475"/>
                  </a:lnTo>
                  <a:lnTo>
                    <a:pt x="11156" y="214"/>
                  </a:lnTo>
                  <a:lnTo>
                    <a:pt x="3922"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144125" y="4529297"/>
              <a:ext cx="376175" cy="324500"/>
            </a:xfrm>
            <a:custGeom>
              <a:rect b="b" l="l" r="r" t="t"/>
              <a:pathLst>
                <a:path extrusionOk="0" h="12980" w="15047">
                  <a:moveTo>
                    <a:pt x="11277" y="12980"/>
                  </a:moveTo>
                  <a:lnTo>
                    <a:pt x="3770" y="12980"/>
                  </a:lnTo>
                  <a:lnTo>
                    <a:pt x="3709" y="12919"/>
                  </a:lnTo>
                  <a:lnTo>
                    <a:pt x="0" y="6475"/>
                  </a:lnTo>
                  <a:lnTo>
                    <a:pt x="31" y="6414"/>
                  </a:lnTo>
                  <a:lnTo>
                    <a:pt x="3770" y="1"/>
                  </a:lnTo>
                  <a:lnTo>
                    <a:pt x="11277" y="1"/>
                  </a:lnTo>
                  <a:lnTo>
                    <a:pt x="11338" y="62"/>
                  </a:lnTo>
                  <a:lnTo>
                    <a:pt x="15046" y="6475"/>
                  </a:lnTo>
                  <a:lnTo>
                    <a:pt x="15016" y="6566"/>
                  </a:lnTo>
                  <a:close/>
                  <a:moveTo>
                    <a:pt x="3922" y="12767"/>
                  </a:moveTo>
                  <a:lnTo>
                    <a:pt x="11125" y="12767"/>
                  </a:lnTo>
                  <a:lnTo>
                    <a:pt x="14742" y="6475"/>
                  </a:lnTo>
                  <a:lnTo>
                    <a:pt x="11125" y="214"/>
                  </a:lnTo>
                  <a:lnTo>
                    <a:pt x="3922"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36"/>
          <p:cNvGrpSpPr/>
          <p:nvPr/>
        </p:nvGrpSpPr>
        <p:grpSpPr>
          <a:xfrm>
            <a:off x="8369569" y="1302300"/>
            <a:ext cx="652000" cy="2079825"/>
            <a:chOff x="8369569" y="1302300"/>
            <a:chExt cx="652000" cy="2079825"/>
          </a:xfrm>
        </p:grpSpPr>
        <p:sp>
          <p:nvSpPr>
            <p:cNvPr id="715" name="Google Shape;715;p36"/>
            <p:cNvSpPr/>
            <p:nvPr/>
          </p:nvSpPr>
          <p:spPr>
            <a:xfrm>
              <a:off x="8369569" y="2897300"/>
              <a:ext cx="375400" cy="325250"/>
            </a:xfrm>
            <a:custGeom>
              <a:rect b="b" l="l" r="r" t="t"/>
              <a:pathLst>
                <a:path extrusionOk="0" h="13010" w="15016">
                  <a:moveTo>
                    <a:pt x="11125" y="243"/>
                  </a:moveTo>
                  <a:lnTo>
                    <a:pt x="14742" y="6505"/>
                  </a:lnTo>
                  <a:lnTo>
                    <a:pt x="11125" y="12766"/>
                  </a:lnTo>
                  <a:lnTo>
                    <a:pt x="3891" y="12766"/>
                  </a:lnTo>
                  <a:lnTo>
                    <a:pt x="304" y="6505"/>
                  </a:lnTo>
                  <a:lnTo>
                    <a:pt x="3891" y="243"/>
                  </a:lnTo>
                  <a:close/>
                  <a:moveTo>
                    <a:pt x="3739" y="0"/>
                  </a:moveTo>
                  <a:lnTo>
                    <a:pt x="0" y="6505"/>
                  </a:lnTo>
                  <a:lnTo>
                    <a:pt x="3709" y="12918"/>
                  </a:lnTo>
                  <a:lnTo>
                    <a:pt x="3739" y="13010"/>
                  </a:lnTo>
                  <a:lnTo>
                    <a:pt x="11277" y="13010"/>
                  </a:lnTo>
                  <a:lnTo>
                    <a:pt x="15016" y="6505"/>
                  </a:lnTo>
                  <a:lnTo>
                    <a:pt x="11308" y="92"/>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6"/>
            <p:cNvSpPr/>
            <p:nvPr/>
          </p:nvSpPr>
          <p:spPr>
            <a:xfrm>
              <a:off x="8371094" y="3217200"/>
              <a:ext cx="97275" cy="162650"/>
            </a:xfrm>
            <a:custGeom>
              <a:rect b="b" l="l" r="r" t="t"/>
              <a:pathLst>
                <a:path extrusionOk="0" h="6506" w="3891">
                  <a:moveTo>
                    <a:pt x="3678" y="1"/>
                  </a:moveTo>
                  <a:lnTo>
                    <a:pt x="0" y="6384"/>
                  </a:lnTo>
                  <a:lnTo>
                    <a:pt x="183" y="6506"/>
                  </a:lnTo>
                  <a:lnTo>
                    <a:pt x="3891" y="122"/>
                  </a:lnTo>
                  <a:lnTo>
                    <a:pt x="36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6"/>
            <p:cNvSpPr/>
            <p:nvPr/>
          </p:nvSpPr>
          <p:spPr>
            <a:xfrm>
              <a:off x="8645419" y="3056875"/>
              <a:ext cx="376150" cy="325250"/>
            </a:xfrm>
            <a:custGeom>
              <a:rect b="b" l="l" r="r" t="t"/>
              <a:pathLst>
                <a:path extrusionOk="0" h="13010" w="15046">
                  <a:moveTo>
                    <a:pt x="11307" y="13010"/>
                  </a:moveTo>
                  <a:lnTo>
                    <a:pt x="3769" y="13010"/>
                  </a:lnTo>
                  <a:lnTo>
                    <a:pt x="3739" y="12919"/>
                  </a:lnTo>
                  <a:lnTo>
                    <a:pt x="0" y="6505"/>
                  </a:lnTo>
                  <a:lnTo>
                    <a:pt x="3769" y="0"/>
                  </a:lnTo>
                  <a:lnTo>
                    <a:pt x="11307" y="0"/>
                  </a:lnTo>
                  <a:lnTo>
                    <a:pt x="11338" y="92"/>
                  </a:lnTo>
                  <a:lnTo>
                    <a:pt x="15046" y="6505"/>
                  </a:lnTo>
                  <a:close/>
                  <a:moveTo>
                    <a:pt x="3921" y="12736"/>
                  </a:moveTo>
                  <a:lnTo>
                    <a:pt x="11155" y="12736"/>
                  </a:lnTo>
                  <a:lnTo>
                    <a:pt x="14742" y="6475"/>
                  </a:lnTo>
                  <a:lnTo>
                    <a:pt x="1115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6"/>
            <p:cNvSpPr/>
            <p:nvPr/>
          </p:nvSpPr>
          <p:spPr>
            <a:xfrm>
              <a:off x="8645419" y="1781025"/>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1"/>
                  </a:lnTo>
                  <a:lnTo>
                    <a:pt x="15046" y="6505"/>
                  </a:lnTo>
                  <a:close/>
                  <a:moveTo>
                    <a:pt x="3921" y="12736"/>
                  </a:moveTo>
                  <a:lnTo>
                    <a:pt x="11155" y="12736"/>
                  </a:lnTo>
                  <a:lnTo>
                    <a:pt x="14742" y="6474"/>
                  </a:lnTo>
                  <a:lnTo>
                    <a:pt x="1115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
            <p:cNvSpPr/>
            <p:nvPr/>
          </p:nvSpPr>
          <p:spPr>
            <a:xfrm>
              <a:off x="8369569" y="1621450"/>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8646169" y="2418575"/>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6"/>
            <p:cNvSpPr/>
            <p:nvPr/>
          </p:nvSpPr>
          <p:spPr>
            <a:xfrm>
              <a:off x="8369569" y="2259000"/>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
            <p:cNvSpPr/>
            <p:nvPr/>
          </p:nvSpPr>
          <p:spPr>
            <a:xfrm>
              <a:off x="8370319" y="1302300"/>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p:nvPr/>
          </p:nvSpPr>
          <p:spPr>
            <a:xfrm>
              <a:off x="8645419" y="2100175"/>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6"/>
            <p:cNvSpPr/>
            <p:nvPr/>
          </p:nvSpPr>
          <p:spPr>
            <a:xfrm>
              <a:off x="8446319" y="1924625"/>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5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725" name="Shape 725"/>
        <p:cNvGrpSpPr/>
        <p:nvPr/>
      </p:nvGrpSpPr>
      <p:grpSpPr>
        <a:xfrm>
          <a:off x="0" y="0"/>
          <a:ext cx="0" cy="0"/>
          <a:chOff x="0" y="0"/>
          <a:chExt cx="0" cy="0"/>
        </a:xfrm>
      </p:grpSpPr>
      <p:sp>
        <p:nvSpPr>
          <p:cNvPr id="726" name="Google Shape;726;p37"/>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28" name="Google Shape;728;p37"/>
          <p:cNvSpPr txBox="1"/>
          <p:nvPr>
            <p:ph idx="1" type="subTitle"/>
          </p:nvPr>
        </p:nvSpPr>
        <p:spPr>
          <a:xfrm>
            <a:off x="4750955" y="1667625"/>
            <a:ext cx="3237600" cy="2279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29" name="Google Shape;729;p37"/>
          <p:cNvSpPr txBox="1"/>
          <p:nvPr>
            <p:ph idx="2" type="subTitle"/>
          </p:nvPr>
        </p:nvSpPr>
        <p:spPr>
          <a:xfrm>
            <a:off x="713225" y="1667625"/>
            <a:ext cx="3237600" cy="2279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730" name="Google Shape;730;p37"/>
          <p:cNvGrpSpPr/>
          <p:nvPr/>
        </p:nvGrpSpPr>
        <p:grpSpPr>
          <a:xfrm>
            <a:off x="145325" y="3874894"/>
            <a:ext cx="2033500" cy="1138350"/>
            <a:chOff x="1153025" y="3390150"/>
            <a:chExt cx="2033500" cy="1138350"/>
          </a:xfrm>
        </p:grpSpPr>
        <p:sp>
          <p:nvSpPr>
            <p:cNvPr id="731" name="Google Shape;731;p37"/>
            <p:cNvSpPr/>
            <p:nvPr/>
          </p:nvSpPr>
          <p:spPr>
            <a:xfrm>
              <a:off x="1429625" y="4045175"/>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1153025" y="4204000"/>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1705475" y="3885600"/>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1431150" y="3726800"/>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1706975" y="340762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2810350" y="4204000"/>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1705475" y="4204000"/>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1705475" y="3885600"/>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1429625" y="3726025"/>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2533750" y="3726025"/>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2257900" y="3885600"/>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1981300" y="3726025"/>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2258675" y="3567200"/>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1153025" y="3885600"/>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1430375" y="340762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2334650" y="3869650"/>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2334650" y="3550500"/>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2518550" y="3550500"/>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3071000" y="4187275"/>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1506375" y="4029225"/>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1690275" y="3390150"/>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37"/>
          <p:cNvGrpSpPr/>
          <p:nvPr/>
        </p:nvGrpSpPr>
        <p:grpSpPr>
          <a:xfrm>
            <a:off x="8085944" y="1281425"/>
            <a:ext cx="928600" cy="2077550"/>
            <a:chOff x="6677450" y="1333900"/>
            <a:chExt cx="928600" cy="2077550"/>
          </a:xfrm>
        </p:grpSpPr>
        <p:sp>
          <p:nvSpPr>
            <p:cNvPr id="753" name="Google Shape;753;p37"/>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6677450" y="2290600"/>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7229875" y="13339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6678200" y="1814150"/>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7030025" y="3071775"/>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65" name="Shape 765"/>
        <p:cNvGrpSpPr/>
        <p:nvPr/>
      </p:nvGrpSpPr>
      <p:grpSpPr>
        <a:xfrm>
          <a:off x="0" y="0"/>
          <a:ext cx="0" cy="0"/>
          <a:chOff x="0" y="0"/>
          <a:chExt cx="0" cy="0"/>
        </a:xfrm>
      </p:grpSpPr>
      <p:sp>
        <p:nvSpPr>
          <p:cNvPr id="766" name="Google Shape;766;p38"/>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68" name="Google Shape;768;p38"/>
          <p:cNvSpPr txBox="1"/>
          <p:nvPr>
            <p:ph idx="1" type="subTitle"/>
          </p:nvPr>
        </p:nvSpPr>
        <p:spPr>
          <a:xfrm>
            <a:off x="863875" y="2443775"/>
            <a:ext cx="2310900" cy="1513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69" name="Google Shape;769;p38"/>
          <p:cNvSpPr txBox="1"/>
          <p:nvPr>
            <p:ph idx="2" type="subTitle"/>
          </p:nvPr>
        </p:nvSpPr>
        <p:spPr>
          <a:xfrm>
            <a:off x="3416555" y="2443775"/>
            <a:ext cx="2310900" cy="1513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70" name="Google Shape;770;p38"/>
          <p:cNvSpPr txBox="1"/>
          <p:nvPr>
            <p:ph idx="3" type="subTitle"/>
          </p:nvPr>
        </p:nvSpPr>
        <p:spPr>
          <a:xfrm>
            <a:off x="5969234" y="2443775"/>
            <a:ext cx="2310900" cy="1513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71" name="Google Shape;771;p38"/>
          <p:cNvSpPr txBox="1"/>
          <p:nvPr>
            <p:ph idx="4" type="subTitle"/>
          </p:nvPr>
        </p:nvSpPr>
        <p:spPr>
          <a:xfrm>
            <a:off x="863875" y="1941574"/>
            <a:ext cx="2310900" cy="502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2" name="Google Shape;772;p38"/>
          <p:cNvSpPr txBox="1"/>
          <p:nvPr>
            <p:ph idx="5" type="subTitle"/>
          </p:nvPr>
        </p:nvSpPr>
        <p:spPr>
          <a:xfrm>
            <a:off x="3416555" y="1941574"/>
            <a:ext cx="2310900" cy="502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3" name="Google Shape;773;p38"/>
          <p:cNvSpPr txBox="1"/>
          <p:nvPr>
            <p:ph idx="6" type="subTitle"/>
          </p:nvPr>
        </p:nvSpPr>
        <p:spPr>
          <a:xfrm>
            <a:off x="5969235" y="1941574"/>
            <a:ext cx="2310900" cy="502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74" name="Google Shape;774;p38"/>
          <p:cNvGrpSpPr/>
          <p:nvPr/>
        </p:nvGrpSpPr>
        <p:grpSpPr>
          <a:xfrm>
            <a:off x="8368772" y="1054238"/>
            <a:ext cx="653525" cy="3035025"/>
            <a:chOff x="6952525" y="376425"/>
            <a:chExt cx="653525" cy="3035025"/>
          </a:xfrm>
        </p:grpSpPr>
        <p:sp>
          <p:nvSpPr>
            <p:cNvPr id="775" name="Google Shape;775;p38"/>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8"/>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8"/>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a:off x="7229875" y="13339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a:off x="7229875" y="10147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7229875" y="6956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7229875" y="376425"/>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6954050" y="8551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6954050" y="5360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7213925" y="1477525"/>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38"/>
          <p:cNvGrpSpPr/>
          <p:nvPr/>
        </p:nvGrpSpPr>
        <p:grpSpPr>
          <a:xfrm>
            <a:off x="142628" y="3734063"/>
            <a:ext cx="5071525" cy="1281200"/>
            <a:chOff x="142628" y="3734063"/>
            <a:chExt cx="5071525" cy="1281200"/>
          </a:xfrm>
        </p:grpSpPr>
        <p:sp>
          <p:nvSpPr>
            <p:cNvPr id="791" name="Google Shape;791;p38"/>
            <p:cNvSpPr/>
            <p:nvPr/>
          </p:nvSpPr>
          <p:spPr>
            <a:xfrm>
              <a:off x="142628" y="3892888"/>
              <a:ext cx="376150" cy="324500"/>
            </a:xfrm>
            <a:custGeom>
              <a:rect b="b" l="l" r="r" t="t"/>
              <a:pathLst>
                <a:path extrusionOk="0" h="12980" w="15046">
                  <a:moveTo>
                    <a:pt x="11125" y="213"/>
                  </a:moveTo>
                  <a:lnTo>
                    <a:pt x="14742" y="6475"/>
                  </a:lnTo>
                  <a:lnTo>
                    <a:pt x="11125" y="12767"/>
                  </a:lnTo>
                  <a:lnTo>
                    <a:pt x="3921" y="12767"/>
                  </a:lnTo>
                  <a:lnTo>
                    <a:pt x="304" y="6475"/>
                  </a:lnTo>
                  <a:lnTo>
                    <a:pt x="3921" y="213"/>
                  </a:lnTo>
                  <a:close/>
                  <a:moveTo>
                    <a:pt x="3769" y="0"/>
                  </a:moveTo>
                  <a:lnTo>
                    <a:pt x="30" y="6414"/>
                  </a:lnTo>
                  <a:lnTo>
                    <a:pt x="0" y="6475"/>
                  </a:lnTo>
                  <a:lnTo>
                    <a:pt x="3708" y="12919"/>
                  </a:lnTo>
                  <a:lnTo>
                    <a:pt x="3769" y="12979"/>
                  </a:lnTo>
                  <a:lnTo>
                    <a:pt x="11277" y="12979"/>
                  </a:lnTo>
                  <a:lnTo>
                    <a:pt x="15016" y="6566"/>
                  </a:lnTo>
                  <a:lnTo>
                    <a:pt x="15046" y="6475"/>
                  </a:lnTo>
                  <a:lnTo>
                    <a:pt x="11307"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5116103" y="4531963"/>
              <a:ext cx="97300" cy="162625"/>
            </a:xfrm>
            <a:custGeom>
              <a:rect b="b" l="l" r="r" t="t"/>
              <a:pathLst>
                <a:path extrusionOk="0" h="6505" w="3892">
                  <a:moveTo>
                    <a:pt x="3679" y="0"/>
                  </a:moveTo>
                  <a:lnTo>
                    <a:pt x="1" y="6383"/>
                  </a:lnTo>
                  <a:lnTo>
                    <a:pt x="183" y="6505"/>
                  </a:lnTo>
                  <a:lnTo>
                    <a:pt x="3892" y="122"/>
                  </a:lnTo>
                  <a:lnTo>
                    <a:pt x="36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1524103" y="4690763"/>
              <a:ext cx="376175" cy="324500"/>
            </a:xfrm>
            <a:custGeom>
              <a:rect b="b" l="l" r="r" t="t"/>
              <a:pathLst>
                <a:path extrusionOk="0" h="12980" w="15047">
                  <a:moveTo>
                    <a:pt x="11277" y="12980"/>
                  </a:moveTo>
                  <a:lnTo>
                    <a:pt x="3739" y="12980"/>
                  </a:lnTo>
                  <a:lnTo>
                    <a:pt x="3709" y="12919"/>
                  </a:lnTo>
                  <a:lnTo>
                    <a:pt x="0" y="6475"/>
                  </a:lnTo>
                  <a:lnTo>
                    <a:pt x="31" y="6414"/>
                  </a:lnTo>
                  <a:lnTo>
                    <a:pt x="3739" y="1"/>
                  </a:lnTo>
                  <a:lnTo>
                    <a:pt x="11277" y="1"/>
                  </a:lnTo>
                  <a:lnTo>
                    <a:pt x="11308" y="62"/>
                  </a:lnTo>
                  <a:lnTo>
                    <a:pt x="15046" y="6475"/>
                  </a:lnTo>
                  <a:lnTo>
                    <a:pt x="14986" y="6566"/>
                  </a:lnTo>
                  <a:close/>
                  <a:moveTo>
                    <a:pt x="3891" y="12706"/>
                  </a:moveTo>
                  <a:lnTo>
                    <a:pt x="11125" y="1270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419228" y="4371613"/>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1"/>
                  </a:lnTo>
                  <a:lnTo>
                    <a:pt x="15046" y="6475"/>
                  </a:lnTo>
                  <a:lnTo>
                    <a:pt x="15016"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971653" y="4690763"/>
              <a:ext cx="376175" cy="324500"/>
            </a:xfrm>
            <a:custGeom>
              <a:rect b="b" l="l" r="r" t="t"/>
              <a:pathLst>
                <a:path extrusionOk="0" h="12980" w="15047">
                  <a:moveTo>
                    <a:pt x="11247"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891" y="12706"/>
                  </a:moveTo>
                  <a:lnTo>
                    <a:pt x="11095" y="12706"/>
                  </a:lnTo>
                  <a:lnTo>
                    <a:pt x="14712" y="6445"/>
                  </a:lnTo>
                  <a:lnTo>
                    <a:pt x="11095" y="183"/>
                  </a:lnTo>
                  <a:lnTo>
                    <a:pt x="3891"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1247503" y="4531188"/>
              <a:ext cx="376175" cy="324500"/>
            </a:xfrm>
            <a:custGeom>
              <a:rect b="b" l="l" r="r" t="t"/>
              <a:pathLst>
                <a:path extrusionOk="0" h="12980" w="15047">
                  <a:moveTo>
                    <a:pt x="11277" y="12980"/>
                  </a:moveTo>
                  <a:lnTo>
                    <a:pt x="3769" y="12980"/>
                  </a:lnTo>
                  <a:lnTo>
                    <a:pt x="3709" y="12919"/>
                  </a:lnTo>
                  <a:lnTo>
                    <a:pt x="0" y="6475"/>
                  </a:lnTo>
                  <a:lnTo>
                    <a:pt x="31" y="6414"/>
                  </a:lnTo>
                  <a:lnTo>
                    <a:pt x="3769" y="1"/>
                  </a:lnTo>
                  <a:lnTo>
                    <a:pt x="11277" y="1"/>
                  </a:lnTo>
                  <a:lnTo>
                    <a:pt x="11308"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2075778" y="4690763"/>
              <a:ext cx="376175" cy="324500"/>
            </a:xfrm>
            <a:custGeom>
              <a:rect b="b" l="l" r="r" t="t"/>
              <a:pathLst>
                <a:path extrusionOk="0" h="12980" w="15047">
                  <a:moveTo>
                    <a:pt x="11278" y="12980"/>
                  </a:moveTo>
                  <a:lnTo>
                    <a:pt x="3739" y="12980"/>
                  </a:lnTo>
                  <a:lnTo>
                    <a:pt x="3709" y="12919"/>
                  </a:lnTo>
                  <a:lnTo>
                    <a:pt x="1" y="6475"/>
                  </a:lnTo>
                  <a:lnTo>
                    <a:pt x="31" y="6414"/>
                  </a:lnTo>
                  <a:lnTo>
                    <a:pt x="3739" y="1"/>
                  </a:lnTo>
                  <a:lnTo>
                    <a:pt x="11278" y="1"/>
                  </a:lnTo>
                  <a:lnTo>
                    <a:pt x="11308" y="62"/>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a:off x="2352378" y="4531188"/>
              <a:ext cx="376175" cy="324500"/>
            </a:xfrm>
            <a:custGeom>
              <a:rect b="b" l="l" r="r" t="t"/>
              <a:pathLst>
                <a:path extrusionOk="0" h="12980" w="15047">
                  <a:moveTo>
                    <a:pt x="11278" y="12980"/>
                  </a:moveTo>
                  <a:lnTo>
                    <a:pt x="3739" y="12980"/>
                  </a:lnTo>
                  <a:lnTo>
                    <a:pt x="3709" y="12919"/>
                  </a:lnTo>
                  <a:lnTo>
                    <a:pt x="1" y="6475"/>
                  </a:lnTo>
                  <a:lnTo>
                    <a:pt x="31" y="6414"/>
                  </a:lnTo>
                  <a:lnTo>
                    <a:pt x="3739" y="1"/>
                  </a:lnTo>
                  <a:lnTo>
                    <a:pt x="11278" y="1"/>
                  </a:lnTo>
                  <a:lnTo>
                    <a:pt x="11308" y="62"/>
                  </a:lnTo>
                  <a:lnTo>
                    <a:pt x="15047" y="6475"/>
                  </a:lnTo>
                  <a:lnTo>
                    <a:pt x="14986" y="6566"/>
                  </a:lnTo>
                  <a:close/>
                  <a:moveTo>
                    <a:pt x="3891" y="12767"/>
                  </a:moveTo>
                  <a:lnTo>
                    <a:pt x="11126" y="12767"/>
                  </a:lnTo>
                  <a:lnTo>
                    <a:pt x="14743" y="6475"/>
                  </a:lnTo>
                  <a:lnTo>
                    <a:pt x="11126" y="214"/>
                  </a:lnTo>
                  <a:lnTo>
                    <a:pt x="3891"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p:nvPr/>
          </p:nvSpPr>
          <p:spPr>
            <a:xfrm>
              <a:off x="419228" y="4690763"/>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2"/>
                  </a:lnTo>
                  <a:lnTo>
                    <a:pt x="15046" y="6475"/>
                  </a:lnTo>
                  <a:lnTo>
                    <a:pt x="15016" y="6566"/>
                  </a:lnTo>
                  <a:close/>
                  <a:moveTo>
                    <a:pt x="3891" y="12706"/>
                  </a:moveTo>
                  <a:lnTo>
                    <a:pt x="11125" y="12706"/>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142628" y="4531188"/>
              <a:ext cx="376150" cy="324500"/>
            </a:xfrm>
            <a:custGeom>
              <a:rect b="b" l="l" r="r" t="t"/>
              <a:pathLst>
                <a:path extrusionOk="0" h="12980" w="15046">
                  <a:moveTo>
                    <a:pt x="11277" y="12980"/>
                  </a:moveTo>
                  <a:lnTo>
                    <a:pt x="3769" y="12980"/>
                  </a:lnTo>
                  <a:lnTo>
                    <a:pt x="3708" y="12919"/>
                  </a:lnTo>
                  <a:lnTo>
                    <a:pt x="0" y="6475"/>
                  </a:lnTo>
                  <a:lnTo>
                    <a:pt x="30" y="6414"/>
                  </a:lnTo>
                  <a:lnTo>
                    <a:pt x="3769" y="1"/>
                  </a:lnTo>
                  <a:lnTo>
                    <a:pt x="11277" y="1"/>
                  </a:lnTo>
                  <a:lnTo>
                    <a:pt x="11307"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a:off x="419228" y="3734063"/>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a:off x="4838003" y="4690763"/>
              <a:ext cx="376150" cy="324500"/>
            </a:xfrm>
            <a:custGeom>
              <a:rect b="b" l="l" r="r" t="t"/>
              <a:pathLst>
                <a:path extrusionOk="0" h="12980" w="15046">
                  <a:moveTo>
                    <a:pt x="11277" y="12980"/>
                  </a:moveTo>
                  <a:lnTo>
                    <a:pt x="3769" y="12980"/>
                  </a:lnTo>
                  <a:lnTo>
                    <a:pt x="0" y="6475"/>
                  </a:lnTo>
                  <a:lnTo>
                    <a:pt x="31" y="6414"/>
                  </a:lnTo>
                  <a:lnTo>
                    <a:pt x="3769" y="1"/>
                  </a:lnTo>
                  <a:lnTo>
                    <a:pt x="11277" y="1"/>
                  </a:lnTo>
                  <a:lnTo>
                    <a:pt x="15046" y="6475"/>
                  </a:lnTo>
                  <a:lnTo>
                    <a:pt x="14985" y="6566"/>
                  </a:lnTo>
                  <a:close/>
                  <a:moveTo>
                    <a:pt x="3921" y="12706"/>
                  </a:moveTo>
                  <a:lnTo>
                    <a:pt x="11125" y="1270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8"/>
            <p:cNvSpPr/>
            <p:nvPr/>
          </p:nvSpPr>
          <p:spPr>
            <a:xfrm>
              <a:off x="4286303" y="4690763"/>
              <a:ext cx="376175" cy="324500"/>
            </a:xfrm>
            <a:custGeom>
              <a:rect b="b" l="l" r="r" t="t"/>
              <a:pathLst>
                <a:path extrusionOk="0" h="12980" w="15047">
                  <a:moveTo>
                    <a:pt x="11278" y="12980"/>
                  </a:moveTo>
                  <a:lnTo>
                    <a:pt x="3740" y="12980"/>
                  </a:lnTo>
                  <a:lnTo>
                    <a:pt x="1" y="6475"/>
                  </a:lnTo>
                  <a:lnTo>
                    <a:pt x="31" y="6414"/>
                  </a:lnTo>
                  <a:lnTo>
                    <a:pt x="3740" y="1"/>
                  </a:lnTo>
                  <a:lnTo>
                    <a:pt x="11278" y="1"/>
                  </a:lnTo>
                  <a:lnTo>
                    <a:pt x="15047" y="6475"/>
                  </a:lnTo>
                  <a:lnTo>
                    <a:pt x="14986" y="6566"/>
                  </a:lnTo>
                  <a:close/>
                  <a:moveTo>
                    <a:pt x="3891" y="12706"/>
                  </a:moveTo>
                  <a:lnTo>
                    <a:pt x="11126" y="1270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8"/>
            <p:cNvSpPr/>
            <p:nvPr/>
          </p:nvSpPr>
          <p:spPr>
            <a:xfrm>
              <a:off x="4563678" y="4531188"/>
              <a:ext cx="373875" cy="324500"/>
            </a:xfrm>
            <a:custGeom>
              <a:rect b="b" l="l" r="r" t="t"/>
              <a:pathLst>
                <a:path extrusionOk="0" h="12980" w="14955">
                  <a:moveTo>
                    <a:pt x="11186" y="12980"/>
                  </a:moveTo>
                  <a:lnTo>
                    <a:pt x="3709" y="12980"/>
                  </a:lnTo>
                  <a:lnTo>
                    <a:pt x="0" y="6536"/>
                  </a:lnTo>
                  <a:lnTo>
                    <a:pt x="183" y="6414"/>
                  </a:lnTo>
                  <a:lnTo>
                    <a:pt x="3830" y="12767"/>
                  </a:lnTo>
                  <a:lnTo>
                    <a:pt x="11095" y="12767"/>
                  </a:lnTo>
                  <a:lnTo>
                    <a:pt x="14681" y="6475"/>
                  </a:lnTo>
                  <a:lnTo>
                    <a:pt x="11095" y="214"/>
                  </a:lnTo>
                  <a:lnTo>
                    <a:pt x="3800" y="214"/>
                  </a:lnTo>
                  <a:lnTo>
                    <a:pt x="3800" y="1"/>
                  </a:lnTo>
                  <a:lnTo>
                    <a:pt x="11186" y="1"/>
                  </a:lnTo>
                  <a:lnTo>
                    <a:pt x="14955" y="6475"/>
                  </a:lnTo>
                  <a:lnTo>
                    <a:pt x="1492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a:off x="3733103" y="4690763"/>
              <a:ext cx="376175" cy="324500"/>
            </a:xfrm>
            <a:custGeom>
              <a:rect b="b" l="l" r="r" t="t"/>
              <a:pathLst>
                <a:path extrusionOk="0" h="12980" w="15047">
                  <a:moveTo>
                    <a:pt x="11278" y="12980"/>
                  </a:moveTo>
                  <a:lnTo>
                    <a:pt x="3770" y="12980"/>
                  </a:lnTo>
                  <a:lnTo>
                    <a:pt x="3709" y="12919"/>
                  </a:lnTo>
                  <a:lnTo>
                    <a:pt x="1" y="6475"/>
                  </a:lnTo>
                  <a:lnTo>
                    <a:pt x="31" y="6414"/>
                  </a:lnTo>
                  <a:lnTo>
                    <a:pt x="3770" y="1"/>
                  </a:lnTo>
                  <a:lnTo>
                    <a:pt x="11278" y="1"/>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p:nvPr/>
          </p:nvSpPr>
          <p:spPr>
            <a:xfrm>
              <a:off x="2889628" y="4674063"/>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a:off x="4638153" y="4514488"/>
              <a:ext cx="38000" cy="38000"/>
            </a:xfrm>
            <a:custGeom>
              <a:rect b="b" l="l" r="r" t="t"/>
              <a:pathLst>
                <a:path extrusionOk="0" h="1520" w="1520">
                  <a:moveTo>
                    <a:pt x="1520" y="760"/>
                  </a:moveTo>
                  <a:cubicBezTo>
                    <a:pt x="1520" y="1185"/>
                    <a:pt x="1185" y="1520"/>
                    <a:pt x="760" y="1520"/>
                  </a:cubicBezTo>
                  <a:cubicBezTo>
                    <a:pt x="365" y="1520"/>
                    <a:pt x="0" y="1185"/>
                    <a:pt x="0" y="760"/>
                  </a:cubicBezTo>
                  <a:cubicBezTo>
                    <a:pt x="0" y="365"/>
                    <a:pt x="365" y="0"/>
                    <a:pt x="760" y="0"/>
                  </a:cubicBezTo>
                  <a:cubicBezTo>
                    <a:pt x="1185" y="0"/>
                    <a:pt x="1520" y="36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8"/>
            <p:cNvSpPr/>
            <p:nvPr/>
          </p:nvSpPr>
          <p:spPr>
            <a:xfrm>
              <a:off x="495978" y="4354888"/>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66"/>
                    <a:pt x="334"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8"/>
            <p:cNvSpPr/>
            <p:nvPr/>
          </p:nvSpPr>
          <p:spPr>
            <a:xfrm>
              <a:off x="3179903" y="4690763"/>
              <a:ext cx="376925" cy="324500"/>
            </a:xfrm>
            <a:custGeom>
              <a:rect b="b" l="l" r="r" t="t"/>
              <a:pathLst>
                <a:path extrusionOk="0" h="12980" w="15077">
                  <a:moveTo>
                    <a:pt x="11308" y="12980"/>
                  </a:moveTo>
                  <a:lnTo>
                    <a:pt x="3770" y="12980"/>
                  </a:lnTo>
                  <a:lnTo>
                    <a:pt x="3739" y="12919"/>
                  </a:lnTo>
                  <a:lnTo>
                    <a:pt x="1" y="6475"/>
                  </a:lnTo>
                  <a:lnTo>
                    <a:pt x="61" y="6414"/>
                  </a:lnTo>
                  <a:lnTo>
                    <a:pt x="3770" y="1"/>
                  </a:lnTo>
                  <a:lnTo>
                    <a:pt x="11308" y="1"/>
                  </a:lnTo>
                  <a:lnTo>
                    <a:pt x="11338" y="62"/>
                  </a:lnTo>
                  <a:lnTo>
                    <a:pt x="15077" y="6475"/>
                  </a:lnTo>
                  <a:lnTo>
                    <a:pt x="15016" y="6566"/>
                  </a:lnTo>
                  <a:close/>
                  <a:moveTo>
                    <a:pt x="3983" y="12706"/>
                  </a:moveTo>
                  <a:lnTo>
                    <a:pt x="11186" y="12706"/>
                  </a:lnTo>
                  <a:lnTo>
                    <a:pt x="14803" y="6445"/>
                  </a:lnTo>
                  <a:lnTo>
                    <a:pt x="11186" y="183"/>
                  </a:lnTo>
                  <a:lnTo>
                    <a:pt x="3983" y="183"/>
                  </a:lnTo>
                  <a:lnTo>
                    <a:pt x="36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8"/>
            <p:cNvSpPr/>
            <p:nvPr/>
          </p:nvSpPr>
          <p:spPr>
            <a:xfrm>
              <a:off x="3456503" y="4531188"/>
              <a:ext cx="376175" cy="324500"/>
            </a:xfrm>
            <a:custGeom>
              <a:rect b="b" l="l" r="r" t="t"/>
              <a:pathLst>
                <a:path extrusionOk="0" h="12980" w="15047">
                  <a:moveTo>
                    <a:pt x="11308"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922" y="12767"/>
                  </a:moveTo>
                  <a:lnTo>
                    <a:pt x="11156" y="12767"/>
                  </a:lnTo>
                  <a:lnTo>
                    <a:pt x="14743" y="6475"/>
                  </a:lnTo>
                  <a:lnTo>
                    <a:pt x="11156" y="214"/>
                  </a:lnTo>
                  <a:lnTo>
                    <a:pt x="3922"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p:nvPr/>
          </p:nvSpPr>
          <p:spPr>
            <a:xfrm>
              <a:off x="2904828" y="4531188"/>
              <a:ext cx="376175" cy="324500"/>
            </a:xfrm>
            <a:custGeom>
              <a:rect b="b" l="l" r="r" t="t"/>
              <a:pathLst>
                <a:path extrusionOk="0" h="12980" w="15047">
                  <a:moveTo>
                    <a:pt x="11277" y="12980"/>
                  </a:moveTo>
                  <a:lnTo>
                    <a:pt x="3770" y="12980"/>
                  </a:lnTo>
                  <a:lnTo>
                    <a:pt x="3709" y="12919"/>
                  </a:lnTo>
                  <a:lnTo>
                    <a:pt x="0" y="6475"/>
                  </a:lnTo>
                  <a:lnTo>
                    <a:pt x="31" y="6414"/>
                  </a:lnTo>
                  <a:lnTo>
                    <a:pt x="3770" y="1"/>
                  </a:lnTo>
                  <a:lnTo>
                    <a:pt x="11277" y="1"/>
                  </a:lnTo>
                  <a:lnTo>
                    <a:pt x="11338" y="62"/>
                  </a:lnTo>
                  <a:lnTo>
                    <a:pt x="15046" y="6475"/>
                  </a:lnTo>
                  <a:lnTo>
                    <a:pt x="15016" y="6566"/>
                  </a:lnTo>
                  <a:close/>
                  <a:moveTo>
                    <a:pt x="3922" y="12767"/>
                  </a:moveTo>
                  <a:lnTo>
                    <a:pt x="11125" y="12767"/>
                  </a:lnTo>
                  <a:lnTo>
                    <a:pt x="14742" y="6475"/>
                  </a:lnTo>
                  <a:lnTo>
                    <a:pt x="11125" y="214"/>
                  </a:lnTo>
                  <a:lnTo>
                    <a:pt x="3922"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12" name="Shape 812"/>
        <p:cNvGrpSpPr/>
        <p:nvPr/>
      </p:nvGrpSpPr>
      <p:grpSpPr>
        <a:xfrm>
          <a:off x="0" y="0"/>
          <a:ext cx="0" cy="0"/>
          <a:chOff x="0" y="0"/>
          <a:chExt cx="0" cy="0"/>
        </a:xfrm>
      </p:grpSpPr>
      <p:sp>
        <p:nvSpPr>
          <p:cNvPr id="813" name="Google Shape;813;p39"/>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15" name="Google Shape;815;p39"/>
          <p:cNvSpPr txBox="1"/>
          <p:nvPr>
            <p:ph idx="1" type="subTitle"/>
          </p:nvPr>
        </p:nvSpPr>
        <p:spPr>
          <a:xfrm>
            <a:off x="1297586" y="1825100"/>
            <a:ext cx="30366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6" name="Google Shape;816;p39"/>
          <p:cNvSpPr txBox="1"/>
          <p:nvPr>
            <p:ph idx="2" type="subTitle"/>
          </p:nvPr>
        </p:nvSpPr>
        <p:spPr>
          <a:xfrm>
            <a:off x="5279144" y="1825100"/>
            <a:ext cx="30366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7" name="Google Shape;817;p39"/>
          <p:cNvSpPr txBox="1"/>
          <p:nvPr>
            <p:ph idx="3" type="subTitle"/>
          </p:nvPr>
        </p:nvSpPr>
        <p:spPr>
          <a:xfrm>
            <a:off x="1297586" y="3485675"/>
            <a:ext cx="30366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8" name="Google Shape;818;p39"/>
          <p:cNvSpPr txBox="1"/>
          <p:nvPr>
            <p:ph idx="4" type="subTitle"/>
          </p:nvPr>
        </p:nvSpPr>
        <p:spPr>
          <a:xfrm>
            <a:off x="5279144" y="3485675"/>
            <a:ext cx="30366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9" name="Google Shape;819;p39"/>
          <p:cNvSpPr txBox="1"/>
          <p:nvPr>
            <p:ph idx="5" type="subTitle"/>
          </p:nvPr>
        </p:nvSpPr>
        <p:spPr>
          <a:xfrm>
            <a:off x="1297586" y="1455550"/>
            <a:ext cx="30366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20" name="Google Shape;820;p39"/>
          <p:cNvSpPr txBox="1"/>
          <p:nvPr>
            <p:ph idx="6" type="subTitle"/>
          </p:nvPr>
        </p:nvSpPr>
        <p:spPr>
          <a:xfrm>
            <a:off x="1297586" y="3116200"/>
            <a:ext cx="30366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21" name="Google Shape;821;p39"/>
          <p:cNvSpPr txBox="1"/>
          <p:nvPr>
            <p:ph idx="7" type="subTitle"/>
          </p:nvPr>
        </p:nvSpPr>
        <p:spPr>
          <a:xfrm>
            <a:off x="5279115" y="1455550"/>
            <a:ext cx="30366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22" name="Google Shape;822;p39"/>
          <p:cNvSpPr txBox="1"/>
          <p:nvPr>
            <p:ph idx="8" type="subTitle"/>
          </p:nvPr>
        </p:nvSpPr>
        <p:spPr>
          <a:xfrm>
            <a:off x="5279115" y="3116200"/>
            <a:ext cx="30366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823" name="Google Shape;823;p39"/>
          <p:cNvGrpSpPr/>
          <p:nvPr/>
        </p:nvGrpSpPr>
        <p:grpSpPr>
          <a:xfrm>
            <a:off x="7238644" y="2296744"/>
            <a:ext cx="1772850" cy="2716625"/>
            <a:chOff x="7238644" y="2296744"/>
            <a:chExt cx="1772850" cy="2716625"/>
          </a:xfrm>
        </p:grpSpPr>
        <p:sp>
          <p:nvSpPr>
            <p:cNvPr id="824" name="Google Shape;824;p39"/>
            <p:cNvSpPr/>
            <p:nvPr/>
          </p:nvSpPr>
          <p:spPr>
            <a:xfrm flipH="1">
              <a:off x="8635344" y="3890994"/>
              <a:ext cx="376150" cy="324500"/>
            </a:xfrm>
            <a:custGeom>
              <a:rect b="b" l="l" r="r" t="t"/>
              <a:pathLst>
                <a:path extrusionOk="0" h="12980" w="15046">
                  <a:moveTo>
                    <a:pt x="11125" y="213"/>
                  </a:moveTo>
                  <a:lnTo>
                    <a:pt x="14742" y="6475"/>
                  </a:lnTo>
                  <a:lnTo>
                    <a:pt x="11125" y="12767"/>
                  </a:lnTo>
                  <a:lnTo>
                    <a:pt x="3921" y="12767"/>
                  </a:lnTo>
                  <a:lnTo>
                    <a:pt x="304" y="6475"/>
                  </a:lnTo>
                  <a:lnTo>
                    <a:pt x="3921" y="213"/>
                  </a:lnTo>
                  <a:close/>
                  <a:moveTo>
                    <a:pt x="3769" y="0"/>
                  </a:moveTo>
                  <a:lnTo>
                    <a:pt x="30" y="6414"/>
                  </a:lnTo>
                  <a:lnTo>
                    <a:pt x="0" y="6475"/>
                  </a:lnTo>
                  <a:lnTo>
                    <a:pt x="3708" y="12919"/>
                  </a:lnTo>
                  <a:lnTo>
                    <a:pt x="3769" y="12979"/>
                  </a:lnTo>
                  <a:lnTo>
                    <a:pt x="11277" y="12979"/>
                  </a:lnTo>
                  <a:lnTo>
                    <a:pt x="15016" y="6566"/>
                  </a:lnTo>
                  <a:lnTo>
                    <a:pt x="15046" y="6475"/>
                  </a:lnTo>
                  <a:lnTo>
                    <a:pt x="11307"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flipH="1">
              <a:off x="7253844" y="4688869"/>
              <a:ext cx="376175" cy="324500"/>
            </a:xfrm>
            <a:custGeom>
              <a:rect b="b" l="l" r="r" t="t"/>
              <a:pathLst>
                <a:path extrusionOk="0" h="12980" w="15047">
                  <a:moveTo>
                    <a:pt x="11277" y="12980"/>
                  </a:moveTo>
                  <a:lnTo>
                    <a:pt x="3739" y="12980"/>
                  </a:lnTo>
                  <a:lnTo>
                    <a:pt x="3709" y="12919"/>
                  </a:lnTo>
                  <a:lnTo>
                    <a:pt x="0" y="6475"/>
                  </a:lnTo>
                  <a:lnTo>
                    <a:pt x="31" y="6414"/>
                  </a:lnTo>
                  <a:lnTo>
                    <a:pt x="3739" y="1"/>
                  </a:lnTo>
                  <a:lnTo>
                    <a:pt x="11277" y="1"/>
                  </a:lnTo>
                  <a:lnTo>
                    <a:pt x="11308" y="62"/>
                  </a:lnTo>
                  <a:lnTo>
                    <a:pt x="15046" y="6475"/>
                  </a:lnTo>
                  <a:lnTo>
                    <a:pt x="14986" y="6566"/>
                  </a:lnTo>
                  <a:close/>
                  <a:moveTo>
                    <a:pt x="3891" y="12706"/>
                  </a:moveTo>
                  <a:lnTo>
                    <a:pt x="11125" y="1270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flipH="1">
              <a:off x="7253844" y="4369719"/>
              <a:ext cx="376175" cy="324500"/>
            </a:xfrm>
            <a:custGeom>
              <a:rect b="b" l="l" r="r" t="t"/>
              <a:pathLst>
                <a:path extrusionOk="0" h="12980" w="15047">
                  <a:moveTo>
                    <a:pt x="11277" y="12980"/>
                  </a:moveTo>
                  <a:lnTo>
                    <a:pt x="3739" y="12980"/>
                  </a:lnTo>
                  <a:lnTo>
                    <a:pt x="3709" y="12919"/>
                  </a:lnTo>
                  <a:lnTo>
                    <a:pt x="0" y="6475"/>
                  </a:lnTo>
                  <a:lnTo>
                    <a:pt x="31" y="6414"/>
                  </a:lnTo>
                  <a:lnTo>
                    <a:pt x="3739" y="1"/>
                  </a:lnTo>
                  <a:lnTo>
                    <a:pt x="11277" y="1"/>
                  </a:lnTo>
                  <a:lnTo>
                    <a:pt x="11308" y="61"/>
                  </a:lnTo>
                  <a:lnTo>
                    <a:pt x="15046" y="6475"/>
                  </a:lnTo>
                  <a:lnTo>
                    <a:pt x="14986" y="6566"/>
                  </a:lnTo>
                  <a:close/>
                  <a:moveTo>
                    <a:pt x="3891" y="12767"/>
                  </a:moveTo>
                  <a:lnTo>
                    <a:pt x="11125" y="12767"/>
                  </a:lnTo>
                  <a:lnTo>
                    <a:pt x="14742" y="6475"/>
                  </a:lnTo>
                  <a:lnTo>
                    <a:pt x="11125" y="213"/>
                  </a:lnTo>
                  <a:lnTo>
                    <a:pt x="3891"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flipH="1">
              <a:off x="8358744" y="4369719"/>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1"/>
                  </a:lnTo>
                  <a:lnTo>
                    <a:pt x="15046" y="6475"/>
                  </a:lnTo>
                  <a:lnTo>
                    <a:pt x="15016"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flipH="1">
              <a:off x="8359494" y="3093869"/>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flipH="1">
              <a:off x="8635344" y="3572594"/>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flipH="1">
              <a:off x="8358744" y="2774719"/>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flipH="1">
              <a:off x="8635344" y="2934294"/>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flipH="1">
              <a:off x="7806294" y="4688869"/>
              <a:ext cx="376175" cy="324500"/>
            </a:xfrm>
            <a:custGeom>
              <a:rect b="b" l="l" r="r" t="t"/>
              <a:pathLst>
                <a:path extrusionOk="0" h="12980" w="15047">
                  <a:moveTo>
                    <a:pt x="11247"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891" y="12706"/>
                  </a:moveTo>
                  <a:lnTo>
                    <a:pt x="11095" y="12706"/>
                  </a:lnTo>
                  <a:lnTo>
                    <a:pt x="14712" y="6445"/>
                  </a:lnTo>
                  <a:lnTo>
                    <a:pt x="11095" y="183"/>
                  </a:lnTo>
                  <a:lnTo>
                    <a:pt x="3891"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flipH="1">
              <a:off x="7530444" y="4529294"/>
              <a:ext cx="376175" cy="324500"/>
            </a:xfrm>
            <a:custGeom>
              <a:rect b="b" l="l" r="r" t="t"/>
              <a:pathLst>
                <a:path extrusionOk="0" h="12980" w="15047">
                  <a:moveTo>
                    <a:pt x="11277" y="12980"/>
                  </a:moveTo>
                  <a:lnTo>
                    <a:pt x="3769" y="12980"/>
                  </a:lnTo>
                  <a:lnTo>
                    <a:pt x="3709" y="12919"/>
                  </a:lnTo>
                  <a:lnTo>
                    <a:pt x="0" y="6475"/>
                  </a:lnTo>
                  <a:lnTo>
                    <a:pt x="31" y="6414"/>
                  </a:lnTo>
                  <a:lnTo>
                    <a:pt x="3769" y="1"/>
                  </a:lnTo>
                  <a:lnTo>
                    <a:pt x="11277" y="1"/>
                  </a:lnTo>
                  <a:lnTo>
                    <a:pt x="11308"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flipH="1">
              <a:off x="8358744" y="4688869"/>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2"/>
                  </a:lnTo>
                  <a:lnTo>
                    <a:pt x="15046" y="6475"/>
                  </a:lnTo>
                  <a:lnTo>
                    <a:pt x="15016" y="6566"/>
                  </a:lnTo>
                  <a:close/>
                  <a:moveTo>
                    <a:pt x="3891" y="12706"/>
                  </a:moveTo>
                  <a:lnTo>
                    <a:pt x="11125" y="12706"/>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flipH="1">
              <a:off x="8635344" y="4529294"/>
              <a:ext cx="376150" cy="324500"/>
            </a:xfrm>
            <a:custGeom>
              <a:rect b="b" l="l" r="r" t="t"/>
              <a:pathLst>
                <a:path extrusionOk="0" h="12980" w="15046">
                  <a:moveTo>
                    <a:pt x="11277" y="12980"/>
                  </a:moveTo>
                  <a:lnTo>
                    <a:pt x="3769" y="12980"/>
                  </a:lnTo>
                  <a:lnTo>
                    <a:pt x="3708" y="12919"/>
                  </a:lnTo>
                  <a:lnTo>
                    <a:pt x="0" y="6475"/>
                  </a:lnTo>
                  <a:lnTo>
                    <a:pt x="30" y="6414"/>
                  </a:lnTo>
                  <a:lnTo>
                    <a:pt x="3769" y="1"/>
                  </a:lnTo>
                  <a:lnTo>
                    <a:pt x="11277" y="1"/>
                  </a:lnTo>
                  <a:lnTo>
                    <a:pt x="11307"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flipH="1">
              <a:off x="8358744" y="3732169"/>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flipH="1">
              <a:off x="8359494" y="2455569"/>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flipH="1">
              <a:off x="7238644" y="4831744"/>
              <a:ext cx="38025" cy="38000"/>
            </a:xfrm>
            <a:custGeom>
              <a:rect b="b" l="l" r="r" t="t"/>
              <a:pathLst>
                <a:path extrusionOk="0" h="1520" w="1521">
                  <a:moveTo>
                    <a:pt x="1520" y="760"/>
                  </a:moveTo>
                  <a:cubicBezTo>
                    <a:pt x="1520" y="1186"/>
                    <a:pt x="1156" y="1520"/>
                    <a:pt x="760" y="1520"/>
                  </a:cubicBezTo>
                  <a:cubicBezTo>
                    <a:pt x="335" y="1520"/>
                    <a:pt x="0" y="1186"/>
                    <a:pt x="0" y="760"/>
                  </a:cubicBezTo>
                  <a:cubicBezTo>
                    <a:pt x="0" y="365"/>
                    <a:pt x="335" y="0"/>
                    <a:pt x="760" y="0"/>
                  </a:cubicBezTo>
                  <a:cubicBezTo>
                    <a:pt x="1156" y="0"/>
                    <a:pt x="1520" y="36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flipH="1">
              <a:off x="8712094" y="2599169"/>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flipH="1">
              <a:off x="8620144" y="3397069"/>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flipH="1">
              <a:off x="8620144" y="4352994"/>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66"/>
                    <a:pt x="334"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flipH="1">
              <a:off x="8635344" y="2296744"/>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43" name="Shape 843"/>
        <p:cNvGrpSpPr/>
        <p:nvPr/>
      </p:nvGrpSpPr>
      <p:grpSpPr>
        <a:xfrm>
          <a:off x="0" y="0"/>
          <a:ext cx="0" cy="0"/>
          <a:chOff x="0" y="0"/>
          <a:chExt cx="0" cy="0"/>
        </a:xfrm>
      </p:grpSpPr>
      <p:sp>
        <p:nvSpPr>
          <p:cNvPr id="844" name="Google Shape;844;p40"/>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46" name="Google Shape;846;p40"/>
          <p:cNvSpPr txBox="1"/>
          <p:nvPr>
            <p:ph idx="1" type="subTitle"/>
          </p:nvPr>
        </p:nvSpPr>
        <p:spPr>
          <a:xfrm>
            <a:off x="1019513" y="164719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47" name="Google Shape;847;p40"/>
          <p:cNvSpPr txBox="1"/>
          <p:nvPr>
            <p:ph idx="2" type="subTitle"/>
          </p:nvPr>
        </p:nvSpPr>
        <p:spPr>
          <a:xfrm>
            <a:off x="3513455" y="164719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48" name="Google Shape;848;p40"/>
          <p:cNvSpPr txBox="1"/>
          <p:nvPr>
            <p:ph idx="3" type="subTitle"/>
          </p:nvPr>
        </p:nvSpPr>
        <p:spPr>
          <a:xfrm>
            <a:off x="1019513" y="337747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49" name="Google Shape;849;p40"/>
          <p:cNvSpPr txBox="1"/>
          <p:nvPr>
            <p:ph idx="4" type="subTitle"/>
          </p:nvPr>
        </p:nvSpPr>
        <p:spPr>
          <a:xfrm>
            <a:off x="3513455" y="337747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50" name="Google Shape;850;p40"/>
          <p:cNvSpPr txBox="1"/>
          <p:nvPr>
            <p:ph idx="5" type="subTitle"/>
          </p:nvPr>
        </p:nvSpPr>
        <p:spPr>
          <a:xfrm>
            <a:off x="6007394" y="164719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51" name="Google Shape;851;p40"/>
          <p:cNvSpPr txBox="1"/>
          <p:nvPr>
            <p:ph idx="6" type="subTitle"/>
          </p:nvPr>
        </p:nvSpPr>
        <p:spPr>
          <a:xfrm>
            <a:off x="6007394" y="337747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52" name="Google Shape;852;p40"/>
          <p:cNvSpPr txBox="1"/>
          <p:nvPr>
            <p:ph idx="7" type="subTitle"/>
          </p:nvPr>
        </p:nvSpPr>
        <p:spPr>
          <a:xfrm>
            <a:off x="1019513" y="1273300"/>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53" name="Google Shape;853;p40"/>
          <p:cNvSpPr txBox="1"/>
          <p:nvPr>
            <p:ph idx="8" type="subTitle"/>
          </p:nvPr>
        </p:nvSpPr>
        <p:spPr>
          <a:xfrm>
            <a:off x="3513453" y="1273300"/>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54" name="Google Shape;854;p40"/>
          <p:cNvSpPr txBox="1"/>
          <p:nvPr>
            <p:ph idx="9" type="subTitle"/>
          </p:nvPr>
        </p:nvSpPr>
        <p:spPr>
          <a:xfrm>
            <a:off x="6007394" y="1273300"/>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55" name="Google Shape;855;p40"/>
          <p:cNvSpPr txBox="1"/>
          <p:nvPr>
            <p:ph idx="13" type="subTitle"/>
          </p:nvPr>
        </p:nvSpPr>
        <p:spPr>
          <a:xfrm>
            <a:off x="1019513" y="3000378"/>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56" name="Google Shape;856;p40"/>
          <p:cNvSpPr txBox="1"/>
          <p:nvPr>
            <p:ph idx="14" type="subTitle"/>
          </p:nvPr>
        </p:nvSpPr>
        <p:spPr>
          <a:xfrm>
            <a:off x="3513453" y="3000378"/>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57" name="Google Shape;857;p40"/>
          <p:cNvSpPr txBox="1"/>
          <p:nvPr>
            <p:ph idx="15" type="subTitle"/>
          </p:nvPr>
        </p:nvSpPr>
        <p:spPr>
          <a:xfrm>
            <a:off x="6007394" y="3000378"/>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858" name="Google Shape;858;p40"/>
          <p:cNvGrpSpPr/>
          <p:nvPr/>
        </p:nvGrpSpPr>
        <p:grpSpPr>
          <a:xfrm flipH="1">
            <a:off x="7255425" y="3890475"/>
            <a:ext cx="1756900" cy="1120875"/>
            <a:chOff x="1429625" y="3407625"/>
            <a:chExt cx="1756900" cy="1120875"/>
          </a:xfrm>
        </p:grpSpPr>
        <p:sp>
          <p:nvSpPr>
            <p:cNvPr id="859" name="Google Shape;859;p40"/>
            <p:cNvSpPr/>
            <p:nvPr/>
          </p:nvSpPr>
          <p:spPr>
            <a:xfrm>
              <a:off x="1429625" y="4045175"/>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1705475" y="3885600"/>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1706975" y="340762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2810350" y="4204000"/>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1705475" y="4204000"/>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1705475" y="3885600"/>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a:off x="1429625" y="3726025"/>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1430375" y="340762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40"/>
          <p:cNvGrpSpPr/>
          <p:nvPr/>
        </p:nvGrpSpPr>
        <p:grpSpPr>
          <a:xfrm>
            <a:off x="138175" y="2112125"/>
            <a:ext cx="652750" cy="1440775"/>
            <a:chOff x="48150" y="2290600"/>
            <a:chExt cx="652750" cy="1440775"/>
          </a:xfrm>
        </p:grpSpPr>
        <p:sp>
          <p:nvSpPr>
            <p:cNvPr id="868" name="Google Shape;868;p40"/>
            <p:cNvSpPr/>
            <p:nvPr/>
          </p:nvSpPr>
          <p:spPr>
            <a:xfrm>
              <a:off x="325500" y="3406875"/>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324750" y="3087725"/>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a:off x="48150" y="3247300"/>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325500" y="2768575"/>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401500" y="2434225"/>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309550" y="2912175"/>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48150" y="2609750"/>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0"/>
            <p:cNvSpPr/>
            <p:nvPr/>
          </p:nvSpPr>
          <p:spPr>
            <a:xfrm>
              <a:off x="48150" y="2290600"/>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76" name="Shape 876"/>
        <p:cNvGrpSpPr/>
        <p:nvPr/>
      </p:nvGrpSpPr>
      <p:grpSpPr>
        <a:xfrm>
          <a:off x="0" y="0"/>
          <a:ext cx="0" cy="0"/>
          <a:chOff x="0" y="0"/>
          <a:chExt cx="0" cy="0"/>
        </a:xfrm>
      </p:grpSpPr>
      <p:sp>
        <p:nvSpPr>
          <p:cNvPr id="877" name="Google Shape;877;p41"/>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txBox="1"/>
          <p:nvPr>
            <p:ph hasCustomPrompt="1" type="title"/>
          </p:nvPr>
        </p:nvSpPr>
        <p:spPr>
          <a:xfrm>
            <a:off x="2223600" y="540233"/>
            <a:ext cx="4696800" cy="768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879" name="Google Shape;879;p41"/>
          <p:cNvSpPr txBox="1"/>
          <p:nvPr>
            <p:ph idx="1" type="subTitle"/>
          </p:nvPr>
        </p:nvSpPr>
        <p:spPr>
          <a:xfrm>
            <a:off x="2223600" y="1352398"/>
            <a:ext cx="4696800" cy="3750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PT Sans"/>
              <a:buNone/>
              <a:defRPr sz="1600">
                <a:solidFill>
                  <a:schemeClr val="lt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80" name="Google Shape;880;p41"/>
          <p:cNvSpPr txBox="1"/>
          <p:nvPr>
            <p:ph hasCustomPrompt="1" idx="2" type="title"/>
          </p:nvPr>
        </p:nvSpPr>
        <p:spPr>
          <a:xfrm>
            <a:off x="2223600" y="1977092"/>
            <a:ext cx="4696800" cy="768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881" name="Google Shape;881;p41"/>
          <p:cNvSpPr txBox="1"/>
          <p:nvPr>
            <p:ph idx="3" type="subTitle"/>
          </p:nvPr>
        </p:nvSpPr>
        <p:spPr>
          <a:xfrm>
            <a:off x="2223600" y="2789257"/>
            <a:ext cx="4696800" cy="3750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PT Sans"/>
              <a:buNone/>
              <a:defRPr sz="1600">
                <a:solidFill>
                  <a:schemeClr val="lt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82" name="Google Shape;882;p41"/>
          <p:cNvSpPr txBox="1"/>
          <p:nvPr>
            <p:ph hasCustomPrompt="1" idx="4" type="title"/>
          </p:nvPr>
        </p:nvSpPr>
        <p:spPr>
          <a:xfrm>
            <a:off x="2223600" y="3413951"/>
            <a:ext cx="4696800" cy="768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883" name="Google Shape;883;p41"/>
          <p:cNvSpPr txBox="1"/>
          <p:nvPr>
            <p:ph idx="5" type="subTitle"/>
          </p:nvPr>
        </p:nvSpPr>
        <p:spPr>
          <a:xfrm>
            <a:off x="2223600" y="4226116"/>
            <a:ext cx="4696800" cy="3750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PT Sans"/>
              <a:buNone/>
              <a:defRPr sz="1600">
                <a:solidFill>
                  <a:schemeClr val="lt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884" name="Google Shape;884;p41"/>
          <p:cNvGrpSpPr/>
          <p:nvPr/>
        </p:nvGrpSpPr>
        <p:grpSpPr>
          <a:xfrm>
            <a:off x="7259069" y="2301419"/>
            <a:ext cx="1757650" cy="2716625"/>
            <a:chOff x="7259069" y="2301419"/>
            <a:chExt cx="1757650" cy="2716625"/>
          </a:xfrm>
        </p:grpSpPr>
        <p:sp>
          <p:nvSpPr>
            <p:cNvPr id="885" name="Google Shape;885;p41"/>
            <p:cNvSpPr/>
            <p:nvPr/>
          </p:nvSpPr>
          <p:spPr>
            <a:xfrm flipH="1">
              <a:off x="8640569" y="3895669"/>
              <a:ext cx="376150" cy="324500"/>
            </a:xfrm>
            <a:custGeom>
              <a:rect b="b" l="l" r="r" t="t"/>
              <a:pathLst>
                <a:path extrusionOk="0" h="12980" w="15046">
                  <a:moveTo>
                    <a:pt x="11125" y="213"/>
                  </a:moveTo>
                  <a:lnTo>
                    <a:pt x="14742" y="6475"/>
                  </a:lnTo>
                  <a:lnTo>
                    <a:pt x="11125" y="12767"/>
                  </a:lnTo>
                  <a:lnTo>
                    <a:pt x="3921" y="12767"/>
                  </a:lnTo>
                  <a:lnTo>
                    <a:pt x="304" y="6475"/>
                  </a:lnTo>
                  <a:lnTo>
                    <a:pt x="3921" y="213"/>
                  </a:lnTo>
                  <a:close/>
                  <a:moveTo>
                    <a:pt x="3769" y="0"/>
                  </a:moveTo>
                  <a:lnTo>
                    <a:pt x="30" y="6414"/>
                  </a:lnTo>
                  <a:lnTo>
                    <a:pt x="0" y="6475"/>
                  </a:lnTo>
                  <a:lnTo>
                    <a:pt x="3708" y="12919"/>
                  </a:lnTo>
                  <a:lnTo>
                    <a:pt x="3769" y="12979"/>
                  </a:lnTo>
                  <a:lnTo>
                    <a:pt x="11277" y="12979"/>
                  </a:lnTo>
                  <a:lnTo>
                    <a:pt x="15016" y="6566"/>
                  </a:lnTo>
                  <a:lnTo>
                    <a:pt x="15046" y="6475"/>
                  </a:lnTo>
                  <a:lnTo>
                    <a:pt x="11307"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1"/>
            <p:cNvSpPr/>
            <p:nvPr/>
          </p:nvSpPr>
          <p:spPr>
            <a:xfrm flipH="1">
              <a:off x="7259069" y="4693544"/>
              <a:ext cx="376175" cy="324500"/>
            </a:xfrm>
            <a:custGeom>
              <a:rect b="b" l="l" r="r" t="t"/>
              <a:pathLst>
                <a:path extrusionOk="0" h="12980" w="15047">
                  <a:moveTo>
                    <a:pt x="11277" y="12980"/>
                  </a:moveTo>
                  <a:lnTo>
                    <a:pt x="3739" y="12980"/>
                  </a:lnTo>
                  <a:lnTo>
                    <a:pt x="3709" y="12919"/>
                  </a:lnTo>
                  <a:lnTo>
                    <a:pt x="0" y="6475"/>
                  </a:lnTo>
                  <a:lnTo>
                    <a:pt x="31" y="6414"/>
                  </a:lnTo>
                  <a:lnTo>
                    <a:pt x="3739" y="1"/>
                  </a:lnTo>
                  <a:lnTo>
                    <a:pt x="11277" y="1"/>
                  </a:lnTo>
                  <a:lnTo>
                    <a:pt x="11308" y="62"/>
                  </a:lnTo>
                  <a:lnTo>
                    <a:pt x="15046" y="6475"/>
                  </a:lnTo>
                  <a:lnTo>
                    <a:pt x="14986" y="6566"/>
                  </a:lnTo>
                  <a:close/>
                  <a:moveTo>
                    <a:pt x="3891" y="12706"/>
                  </a:moveTo>
                  <a:lnTo>
                    <a:pt x="11125" y="1270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1"/>
            <p:cNvSpPr/>
            <p:nvPr/>
          </p:nvSpPr>
          <p:spPr>
            <a:xfrm flipH="1">
              <a:off x="8363969" y="4374394"/>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1"/>
                  </a:lnTo>
                  <a:lnTo>
                    <a:pt x="15046" y="6475"/>
                  </a:lnTo>
                  <a:lnTo>
                    <a:pt x="15016"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flipH="1">
              <a:off x="8364719" y="3098544"/>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flipH="1">
              <a:off x="8640569" y="3577269"/>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1"/>
            <p:cNvSpPr/>
            <p:nvPr/>
          </p:nvSpPr>
          <p:spPr>
            <a:xfrm flipH="1">
              <a:off x="8363969" y="2779394"/>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1"/>
            <p:cNvSpPr/>
            <p:nvPr/>
          </p:nvSpPr>
          <p:spPr>
            <a:xfrm flipH="1">
              <a:off x="8640569" y="2938969"/>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flipH="1">
              <a:off x="7811519" y="4693544"/>
              <a:ext cx="376175" cy="324500"/>
            </a:xfrm>
            <a:custGeom>
              <a:rect b="b" l="l" r="r" t="t"/>
              <a:pathLst>
                <a:path extrusionOk="0" h="12980" w="15047">
                  <a:moveTo>
                    <a:pt x="11247"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891" y="12706"/>
                  </a:moveTo>
                  <a:lnTo>
                    <a:pt x="11095" y="12706"/>
                  </a:lnTo>
                  <a:lnTo>
                    <a:pt x="14712" y="6445"/>
                  </a:lnTo>
                  <a:lnTo>
                    <a:pt x="11095" y="183"/>
                  </a:lnTo>
                  <a:lnTo>
                    <a:pt x="3891"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flipH="1">
              <a:off x="7535669" y="4533969"/>
              <a:ext cx="376175" cy="324500"/>
            </a:xfrm>
            <a:custGeom>
              <a:rect b="b" l="l" r="r" t="t"/>
              <a:pathLst>
                <a:path extrusionOk="0" h="12980" w="15047">
                  <a:moveTo>
                    <a:pt x="11277" y="12980"/>
                  </a:moveTo>
                  <a:lnTo>
                    <a:pt x="3769" y="12980"/>
                  </a:lnTo>
                  <a:lnTo>
                    <a:pt x="3709" y="12919"/>
                  </a:lnTo>
                  <a:lnTo>
                    <a:pt x="0" y="6475"/>
                  </a:lnTo>
                  <a:lnTo>
                    <a:pt x="31" y="6414"/>
                  </a:lnTo>
                  <a:lnTo>
                    <a:pt x="3769" y="1"/>
                  </a:lnTo>
                  <a:lnTo>
                    <a:pt x="11277" y="1"/>
                  </a:lnTo>
                  <a:lnTo>
                    <a:pt x="11308"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flipH="1">
              <a:off x="8363969" y="4693544"/>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2"/>
                  </a:lnTo>
                  <a:lnTo>
                    <a:pt x="15046" y="6475"/>
                  </a:lnTo>
                  <a:lnTo>
                    <a:pt x="15016" y="6566"/>
                  </a:lnTo>
                  <a:close/>
                  <a:moveTo>
                    <a:pt x="3891" y="12706"/>
                  </a:moveTo>
                  <a:lnTo>
                    <a:pt x="11125" y="12706"/>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1"/>
            <p:cNvSpPr/>
            <p:nvPr/>
          </p:nvSpPr>
          <p:spPr>
            <a:xfrm flipH="1">
              <a:off x="8640569" y="4533969"/>
              <a:ext cx="376150" cy="324500"/>
            </a:xfrm>
            <a:custGeom>
              <a:rect b="b" l="l" r="r" t="t"/>
              <a:pathLst>
                <a:path extrusionOk="0" h="12980" w="15046">
                  <a:moveTo>
                    <a:pt x="11277" y="12980"/>
                  </a:moveTo>
                  <a:lnTo>
                    <a:pt x="3769" y="12980"/>
                  </a:lnTo>
                  <a:lnTo>
                    <a:pt x="3708" y="12919"/>
                  </a:lnTo>
                  <a:lnTo>
                    <a:pt x="0" y="6475"/>
                  </a:lnTo>
                  <a:lnTo>
                    <a:pt x="30" y="6414"/>
                  </a:lnTo>
                  <a:lnTo>
                    <a:pt x="3769" y="1"/>
                  </a:lnTo>
                  <a:lnTo>
                    <a:pt x="11277" y="1"/>
                  </a:lnTo>
                  <a:lnTo>
                    <a:pt x="11307"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1"/>
            <p:cNvSpPr/>
            <p:nvPr/>
          </p:nvSpPr>
          <p:spPr>
            <a:xfrm flipH="1">
              <a:off x="8363969" y="3736844"/>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1"/>
            <p:cNvSpPr/>
            <p:nvPr/>
          </p:nvSpPr>
          <p:spPr>
            <a:xfrm flipH="1">
              <a:off x="8364719" y="2460244"/>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1"/>
            <p:cNvSpPr/>
            <p:nvPr/>
          </p:nvSpPr>
          <p:spPr>
            <a:xfrm flipH="1">
              <a:off x="8717319" y="2603844"/>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flipH="1">
              <a:off x="8625369" y="3401744"/>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p:nvPr/>
          </p:nvSpPr>
          <p:spPr>
            <a:xfrm flipH="1">
              <a:off x="8625369" y="4357669"/>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66"/>
                    <a:pt x="334"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p:nvPr/>
          </p:nvSpPr>
          <p:spPr>
            <a:xfrm flipH="1">
              <a:off x="8640569" y="2301419"/>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41"/>
          <p:cNvGrpSpPr/>
          <p:nvPr/>
        </p:nvGrpSpPr>
        <p:grpSpPr>
          <a:xfrm>
            <a:off x="137350" y="126477"/>
            <a:ext cx="1481800" cy="1760700"/>
            <a:chOff x="137350" y="126477"/>
            <a:chExt cx="1481800" cy="1760700"/>
          </a:xfrm>
        </p:grpSpPr>
        <p:sp>
          <p:nvSpPr>
            <p:cNvPr id="903" name="Google Shape;903;p41"/>
            <p:cNvSpPr/>
            <p:nvPr/>
          </p:nvSpPr>
          <p:spPr>
            <a:xfrm flipH="1">
              <a:off x="414700" y="1561927"/>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1"/>
            <p:cNvSpPr/>
            <p:nvPr/>
          </p:nvSpPr>
          <p:spPr>
            <a:xfrm flipH="1">
              <a:off x="137350" y="1402352"/>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1"/>
            <p:cNvSpPr/>
            <p:nvPr/>
          </p:nvSpPr>
          <p:spPr>
            <a:xfrm flipH="1">
              <a:off x="414700" y="1242777"/>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1"/>
            <p:cNvSpPr/>
            <p:nvPr/>
          </p:nvSpPr>
          <p:spPr>
            <a:xfrm flipH="1">
              <a:off x="137350" y="1083952"/>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1"/>
            <p:cNvSpPr/>
            <p:nvPr/>
          </p:nvSpPr>
          <p:spPr>
            <a:xfrm flipH="1">
              <a:off x="137350" y="764802"/>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flipH="1">
              <a:off x="137350" y="445652"/>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1"/>
            <p:cNvSpPr/>
            <p:nvPr/>
          </p:nvSpPr>
          <p:spPr>
            <a:xfrm flipH="1">
              <a:off x="137350" y="126477"/>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flipH="1">
              <a:off x="413950" y="605227"/>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1"/>
            <p:cNvSpPr/>
            <p:nvPr/>
          </p:nvSpPr>
          <p:spPr>
            <a:xfrm flipH="1">
              <a:off x="413950" y="286077"/>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1"/>
            <p:cNvSpPr/>
            <p:nvPr/>
          </p:nvSpPr>
          <p:spPr>
            <a:xfrm flipH="1">
              <a:off x="690550" y="126477"/>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1"/>
            <p:cNvSpPr/>
            <p:nvPr/>
          </p:nvSpPr>
          <p:spPr>
            <a:xfrm flipH="1">
              <a:off x="967150" y="286077"/>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flipH="1">
              <a:off x="1243000" y="126477"/>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flipH="1">
              <a:off x="491450" y="1227577"/>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1"/>
            <p:cNvSpPr/>
            <p:nvPr/>
          </p:nvSpPr>
          <p:spPr>
            <a:xfrm flipH="1">
              <a:off x="675350" y="589252"/>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917" name="Shape 917"/>
        <p:cNvGrpSpPr/>
        <p:nvPr/>
      </p:nvGrpSpPr>
      <p:grpSpPr>
        <a:xfrm>
          <a:off x="0" y="0"/>
          <a:ext cx="0" cy="0"/>
          <a:chOff x="0" y="0"/>
          <a:chExt cx="0" cy="0"/>
        </a:xfrm>
      </p:grpSpPr>
      <p:sp>
        <p:nvSpPr>
          <p:cNvPr id="918" name="Google Shape;918;p42"/>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42"/>
          <p:cNvGrpSpPr/>
          <p:nvPr/>
        </p:nvGrpSpPr>
        <p:grpSpPr>
          <a:xfrm flipH="1" rot="10800000">
            <a:off x="7538863" y="4052557"/>
            <a:ext cx="1481800" cy="963575"/>
            <a:chOff x="6124250" y="376425"/>
            <a:chExt cx="1481800" cy="963575"/>
          </a:xfrm>
        </p:grpSpPr>
        <p:sp>
          <p:nvSpPr>
            <p:cNvPr id="920" name="Google Shape;920;p42"/>
            <p:cNvSpPr/>
            <p:nvPr/>
          </p:nvSpPr>
          <p:spPr>
            <a:xfrm>
              <a:off x="7229875" y="10147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2"/>
            <p:cNvSpPr/>
            <p:nvPr/>
          </p:nvSpPr>
          <p:spPr>
            <a:xfrm>
              <a:off x="7229875" y="6956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2"/>
            <p:cNvSpPr/>
            <p:nvPr/>
          </p:nvSpPr>
          <p:spPr>
            <a:xfrm>
              <a:off x="7229875" y="376425"/>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2"/>
            <p:cNvSpPr/>
            <p:nvPr/>
          </p:nvSpPr>
          <p:spPr>
            <a:xfrm>
              <a:off x="6954050" y="8551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2"/>
            <p:cNvSpPr/>
            <p:nvPr/>
          </p:nvSpPr>
          <p:spPr>
            <a:xfrm>
              <a:off x="6954050" y="5360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a:off x="6677450" y="376425"/>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a:off x="6400850" y="536025"/>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a:off x="6124250" y="376425"/>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42"/>
          <p:cNvGrpSpPr/>
          <p:nvPr/>
        </p:nvGrpSpPr>
        <p:grpSpPr>
          <a:xfrm>
            <a:off x="134946" y="3576882"/>
            <a:ext cx="1384550" cy="1439250"/>
            <a:chOff x="601350" y="2292125"/>
            <a:chExt cx="1384550" cy="1439250"/>
          </a:xfrm>
        </p:grpSpPr>
        <p:sp>
          <p:nvSpPr>
            <p:cNvPr id="929" name="Google Shape;929;p42"/>
            <p:cNvSpPr/>
            <p:nvPr/>
          </p:nvSpPr>
          <p:spPr>
            <a:xfrm>
              <a:off x="877175" y="2450175"/>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
            <p:cNvSpPr/>
            <p:nvPr/>
          </p:nvSpPr>
          <p:spPr>
            <a:xfrm>
              <a:off x="1154550" y="229212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2"/>
            <p:cNvSpPr/>
            <p:nvPr/>
          </p:nvSpPr>
          <p:spPr>
            <a:xfrm>
              <a:off x="877175" y="340687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1153775" y="292967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a:off x="1706975" y="340762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601350" y="2609750"/>
              <a:ext cx="376175" cy="324500"/>
            </a:xfrm>
            <a:custGeom>
              <a:rect b="b" l="l" r="r" t="t"/>
              <a:pathLst>
                <a:path extrusionOk="0" h="12980" w="15047">
                  <a:moveTo>
                    <a:pt x="11247" y="12979"/>
                  </a:moveTo>
                  <a:lnTo>
                    <a:pt x="3739" y="12979"/>
                  </a:lnTo>
                  <a:lnTo>
                    <a:pt x="3708" y="12919"/>
                  </a:lnTo>
                  <a:lnTo>
                    <a:pt x="0" y="6505"/>
                  </a:lnTo>
                  <a:lnTo>
                    <a:pt x="3739" y="1"/>
                  </a:lnTo>
                  <a:lnTo>
                    <a:pt x="11277" y="1"/>
                  </a:lnTo>
                  <a:lnTo>
                    <a:pt x="15046" y="6505"/>
                  </a:lnTo>
                  <a:close/>
                  <a:moveTo>
                    <a:pt x="3891" y="12736"/>
                  </a:moveTo>
                  <a:lnTo>
                    <a:pt x="11125" y="12736"/>
                  </a:lnTo>
                  <a:lnTo>
                    <a:pt x="14742" y="647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2"/>
            <p:cNvSpPr/>
            <p:nvPr/>
          </p:nvSpPr>
          <p:spPr>
            <a:xfrm>
              <a:off x="877175" y="308772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601350" y="2928150"/>
              <a:ext cx="376175" cy="324500"/>
            </a:xfrm>
            <a:custGeom>
              <a:rect b="b" l="l" r="r" t="t"/>
              <a:pathLst>
                <a:path extrusionOk="0" h="12980" w="15047">
                  <a:moveTo>
                    <a:pt x="11247" y="12979"/>
                  </a:moveTo>
                  <a:lnTo>
                    <a:pt x="3739" y="12979"/>
                  </a:lnTo>
                  <a:lnTo>
                    <a:pt x="3708" y="12918"/>
                  </a:lnTo>
                  <a:lnTo>
                    <a:pt x="0" y="6505"/>
                  </a:lnTo>
                  <a:lnTo>
                    <a:pt x="31" y="6414"/>
                  </a:lnTo>
                  <a:lnTo>
                    <a:pt x="3739" y="0"/>
                  </a:lnTo>
                  <a:lnTo>
                    <a:pt x="11277" y="0"/>
                  </a:lnTo>
                  <a:lnTo>
                    <a:pt x="11307" y="61"/>
                  </a:lnTo>
                  <a:lnTo>
                    <a:pt x="15046" y="6505"/>
                  </a:lnTo>
                  <a:lnTo>
                    <a:pt x="14985" y="6566"/>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1430375" y="340762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954700" y="3071775"/>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9" name="Google Shape;939;p42"/>
          <p:cNvSpPr txBox="1"/>
          <p:nvPr>
            <p:ph hasCustomPrompt="1" type="title"/>
          </p:nvPr>
        </p:nvSpPr>
        <p:spPr>
          <a:xfrm>
            <a:off x="1531375" y="1517335"/>
            <a:ext cx="987600" cy="448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sz="2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940" name="Google Shape;940;p42"/>
          <p:cNvSpPr txBox="1"/>
          <p:nvPr>
            <p:ph idx="1" type="subTitle"/>
          </p:nvPr>
        </p:nvSpPr>
        <p:spPr>
          <a:xfrm>
            <a:off x="938500" y="3336760"/>
            <a:ext cx="2173200" cy="7095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41" name="Google Shape;941;p42"/>
          <p:cNvSpPr txBox="1"/>
          <p:nvPr>
            <p:ph idx="2" type="subTitle"/>
          </p:nvPr>
        </p:nvSpPr>
        <p:spPr>
          <a:xfrm>
            <a:off x="938500" y="2839735"/>
            <a:ext cx="2173200" cy="505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Bebas Neue"/>
              <a:buNone/>
              <a:defRPr b="1" sz="2000">
                <a:solidFill>
                  <a:schemeClr val="dk2"/>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2" name="Google Shape;942;p42"/>
          <p:cNvSpPr txBox="1"/>
          <p:nvPr>
            <p:ph hasCustomPrompt="1" idx="3" type="title"/>
          </p:nvPr>
        </p:nvSpPr>
        <p:spPr>
          <a:xfrm>
            <a:off x="4078150" y="1517335"/>
            <a:ext cx="987600" cy="448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sz="2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943" name="Google Shape;943;p42"/>
          <p:cNvSpPr txBox="1"/>
          <p:nvPr>
            <p:ph idx="4" type="subTitle"/>
          </p:nvPr>
        </p:nvSpPr>
        <p:spPr>
          <a:xfrm>
            <a:off x="3485400" y="3336760"/>
            <a:ext cx="2173200" cy="7095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44" name="Google Shape;944;p42"/>
          <p:cNvSpPr txBox="1"/>
          <p:nvPr>
            <p:ph idx="5" type="subTitle"/>
          </p:nvPr>
        </p:nvSpPr>
        <p:spPr>
          <a:xfrm>
            <a:off x="3485400" y="2839735"/>
            <a:ext cx="2173200" cy="505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Bebas Neue"/>
              <a:buNone/>
              <a:defRPr b="1" sz="2000">
                <a:solidFill>
                  <a:schemeClr val="dk2"/>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5" name="Google Shape;945;p42"/>
          <p:cNvSpPr txBox="1"/>
          <p:nvPr>
            <p:ph hasCustomPrompt="1" idx="6" type="title"/>
          </p:nvPr>
        </p:nvSpPr>
        <p:spPr>
          <a:xfrm>
            <a:off x="6622725" y="1517335"/>
            <a:ext cx="987600" cy="448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sz="2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946" name="Google Shape;946;p42"/>
          <p:cNvSpPr txBox="1"/>
          <p:nvPr>
            <p:ph idx="7" type="subTitle"/>
          </p:nvPr>
        </p:nvSpPr>
        <p:spPr>
          <a:xfrm>
            <a:off x="6032300" y="3336760"/>
            <a:ext cx="2173200" cy="7095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47" name="Google Shape;947;p42"/>
          <p:cNvSpPr txBox="1"/>
          <p:nvPr>
            <p:ph idx="8" type="subTitle"/>
          </p:nvPr>
        </p:nvSpPr>
        <p:spPr>
          <a:xfrm>
            <a:off x="6032300" y="2839735"/>
            <a:ext cx="2173200" cy="505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Bebas Neue"/>
              <a:buNone/>
              <a:defRPr b="1" sz="2000">
                <a:solidFill>
                  <a:schemeClr val="dk2"/>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8" name="Google Shape;948;p42"/>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49" name="Shape 949"/>
        <p:cNvGrpSpPr/>
        <p:nvPr/>
      </p:nvGrpSpPr>
      <p:grpSpPr>
        <a:xfrm>
          <a:off x="0" y="0"/>
          <a:ext cx="0" cy="0"/>
          <a:chOff x="0" y="0"/>
          <a:chExt cx="0" cy="0"/>
        </a:xfrm>
      </p:grpSpPr>
      <p:sp>
        <p:nvSpPr>
          <p:cNvPr id="950" name="Google Shape;950;p43"/>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1" name="Google Shape;951;p43"/>
          <p:cNvGrpSpPr/>
          <p:nvPr/>
        </p:nvGrpSpPr>
        <p:grpSpPr>
          <a:xfrm>
            <a:off x="7256894" y="130875"/>
            <a:ext cx="1757650" cy="1920250"/>
            <a:chOff x="7256894" y="130875"/>
            <a:chExt cx="1757650" cy="1920250"/>
          </a:xfrm>
        </p:grpSpPr>
        <p:sp>
          <p:nvSpPr>
            <p:cNvPr id="952" name="Google Shape;952;p43"/>
            <p:cNvSpPr/>
            <p:nvPr/>
          </p:nvSpPr>
          <p:spPr>
            <a:xfrm>
              <a:off x="8085944" y="290450"/>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3"/>
            <p:cNvSpPr/>
            <p:nvPr/>
          </p:nvSpPr>
          <p:spPr>
            <a:xfrm>
              <a:off x="8361019" y="10875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3"/>
            <p:cNvSpPr/>
            <p:nvPr/>
          </p:nvSpPr>
          <p:spPr>
            <a:xfrm>
              <a:off x="8361019" y="17258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3"/>
            <p:cNvSpPr/>
            <p:nvPr/>
          </p:nvSpPr>
          <p:spPr>
            <a:xfrm>
              <a:off x="8638369" y="9280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p:nvPr/>
          </p:nvSpPr>
          <p:spPr>
            <a:xfrm>
              <a:off x="8361019" y="7684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3"/>
            <p:cNvSpPr/>
            <p:nvPr/>
          </p:nvSpPr>
          <p:spPr>
            <a:xfrm>
              <a:off x="8638369" y="6096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3"/>
            <p:cNvSpPr/>
            <p:nvPr/>
          </p:nvSpPr>
          <p:spPr>
            <a:xfrm>
              <a:off x="8638369" y="2904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3"/>
            <p:cNvSpPr/>
            <p:nvPr/>
          </p:nvSpPr>
          <p:spPr>
            <a:xfrm>
              <a:off x="8362544" y="1308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3"/>
            <p:cNvSpPr/>
            <p:nvPr/>
          </p:nvSpPr>
          <p:spPr>
            <a:xfrm>
              <a:off x="7532744" y="290450"/>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1"/>
                  </a:lnTo>
                  <a:lnTo>
                    <a:pt x="15046" y="6505"/>
                  </a:lnTo>
                  <a:close/>
                  <a:moveTo>
                    <a:pt x="3921" y="12736"/>
                  </a:moveTo>
                  <a:lnTo>
                    <a:pt x="11155" y="12736"/>
                  </a:lnTo>
                  <a:lnTo>
                    <a:pt x="14742" y="6474"/>
                  </a:lnTo>
                  <a:lnTo>
                    <a:pt x="1115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3"/>
            <p:cNvSpPr/>
            <p:nvPr/>
          </p:nvSpPr>
          <p:spPr>
            <a:xfrm>
              <a:off x="7256894" y="130875"/>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7809344" y="13087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p:nvPr/>
          </p:nvSpPr>
          <p:spPr>
            <a:xfrm>
              <a:off x="8622419" y="753225"/>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43"/>
          <p:cNvGrpSpPr/>
          <p:nvPr/>
        </p:nvGrpSpPr>
        <p:grpSpPr>
          <a:xfrm>
            <a:off x="136631" y="999475"/>
            <a:ext cx="652750" cy="3035775"/>
            <a:chOff x="136631" y="999475"/>
            <a:chExt cx="652750" cy="3035775"/>
          </a:xfrm>
        </p:grpSpPr>
        <p:sp>
          <p:nvSpPr>
            <p:cNvPr id="965" name="Google Shape;965;p43"/>
            <p:cNvSpPr/>
            <p:nvPr/>
          </p:nvSpPr>
          <p:spPr>
            <a:xfrm>
              <a:off x="136631" y="2912875"/>
              <a:ext cx="376150" cy="324500"/>
            </a:xfrm>
            <a:custGeom>
              <a:rect b="b" l="l" r="r" t="t"/>
              <a:pathLst>
                <a:path extrusionOk="0" h="12980" w="15046">
                  <a:moveTo>
                    <a:pt x="11125" y="213"/>
                  </a:moveTo>
                  <a:lnTo>
                    <a:pt x="14742" y="6475"/>
                  </a:lnTo>
                  <a:lnTo>
                    <a:pt x="11125" y="12767"/>
                  </a:lnTo>
                  <a:lnTo>
                    <a:pt x="3921" y="12767"/>
                  </a:lnTo>
                  <a:lnTo>
                    <a:pt x="304" y="6475"/>
                  </a:lnTo>
                  <a:lnTo>
                    <a:pt x="3921" y="213"/>
                  </a:lnTo>
                  <a:close/>
                  <a:moveTo>
                    <a:pt x="3769" y="0"/>
                  </a:moveTo>
                  <a:lnTo>
                    <a:pt x="30" y="6414"/>
                  </a:lnTo>
                  <a:lnTo>
                    <a:pt x="0" y="6475"/>
                  </a:lnTo>
                  <a:lnTo>
                    <a:pt x="3708" y="12919"/>
                  </a:lnTo>
                  <a:lnTo>
                    <a:pt x="3769" y="12979"/>
                  </a:lnTo>
                  <a:lnTo>
                    <a:pt x="11277" y="12979"/>
                  </a:lnTo>
                  <a:lnTo>
                    <a:pt x="15016" y="6566"/>
                  </a:lnTo>
                  <a:lnTo>
                    <a:pt x="15046" y="6475"/>
                  </a:lnTo>
                  <a:lnTo>
                    <a:pt x="11307"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3"/>
            <p:cNvSpPr/>
            <p:nvPr/>
          </p:nvSpPr>
          <p:spPr>
            <a:xfrm>
              <a:off x="413231" y="3391600"/>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1"/>
                  </a:lnTo>
                  <a:lnTo>
                    <a:pt x="15046" y="6475"/>
                  </a:lnTo>
                  <a:lnTo>
                    <a:pt x="15016"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3"/>
            <p:cNvSpPr/>
            <p:nvPr/>
          </p:nvSpPr>
          <p:spPr>
            <a:xfrm>
              <a:off x="413981" y="2115750"/>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3"/>
            <p:cNvSpPr/>
            <p:nvPr/>
          </p:nvSpPr>
          <p:spPr>
            <a:xfrm>
              <a:off x="136631" y="2594475"/>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413231" y="1796600"/>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
            <p:cNvSpPr/>
            <p:nvPr/>
          </p:nvSpPr>
          <p:spPr>
            <a:xfrm>
              <a:off x="136631" y="1956175"/>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413231" y="3710750"/>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2"/>
                  </a:lnTo>
                  <a:lnTo>
                    <a:pt x="15046" y="6475"/>
                  </a:lnTo>
                  <a:lnTo>
                    <a:pt x="15016" y="6566"/>
                  </a:lnTo>
                  <a:close/>
                  <a:moveTo>
                    <a:pt x="3891" y="12706"/>
                  </a:moveTo>
                  <a:lnTo>
                    <a:pt x="11125" y="12706"/>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3"/>
            <p:cNvSpPr/>
            <p:nvPr/>
          </p:nvSpPr>
          <p:spPr>
            <a:xfrm>
              <a:off x="136631" y="3551175"/>
              <a:ext cx="376150" cy="324500"/>
            </a:xfrm>
            <a:custGeom>
              <a:rect b="b" l="l" r="r" t="t"/>
              <a:pathLst>
                <a:path extrusionOk="0" h="12980" w="15046">
                  <a:moveTo>
                    <a:pt x="11277" y="12980"/>
                  </a:moveTo>
                  <a:lnTo>
                    <a:pt x="3769" y="12980"/>
                  </a:lnTo>
                  <a:lnTo>
                    <a:pt x="3708" y="12919"/>
                  </a:lnTo>
                  <a:lnTo>
                    <a:pt x="0" y="6475"/>
                  </a:lnTo>
                  <a:lnTo>
                    <a:pt x="30" y="6414"/>
                  </a:lnTo>
                  <a:lnTo>
                    <a:pt x="3769" y="1"/>
                  </a:lnTo>
                  <a:lnTo>
                    <a:pt x="11277" y="1"/>
                  </a:lnTo>
                  <a:lnTo>
                    <a:pt x="11307"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3"/>
            <p:cNvSpPr/>
            <p:nvPr/>
          </p:nvSpPr>
          <p:spPr>
            <a:xfrm>
              <a:off x="413231" y="2754050"/>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3"/>
            <p:cNvSpPr/>
            <p:nvPr/>
          </p:nvSpPr>
          <p:spPr>
            <a:xfrm>
              <a:off x="413981" y="1477450"/>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3"/>
            <p:cNvSpPr/>
            <p:nvPr/>
          </p:nvSpPr>
          <p:spPr>
            <a:xfrm>
              <a:off x="489981" y="1143100"/>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398031" y="1621050"/>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3"/>
            <p:cNvSpPr/>
            <p:nvPr/>
          </p:nvSpPr>
          <p:spPr>
            <a:xfrm>
              <a:off x="489981" y="2418950"/>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3"/>
            <p:cNvSpPr/>
            <p:nvPr/>
          </p:nvSpPr>
          <p:spPr>
            <a:xfrm>
              <a:off x="489981" y="3374875"/>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66"/>
                    <a:pt x="334"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3"/>
            <p:cNvSpPr/>
            <p:nvPr/>
          </p:nvSpPr>
          <p:spPr>
            <a:xfrm>
              <a:off x="136631" y="1318625"/>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3"/>
            <p:cNvSpPr/>
            <p:nvPr/>
          </p:nvSpPr>
          <p:spPr>
            <a:xfrm>
              <a:off x="136631" y="999475"/>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43"/>
          <p:cNvGrpSpPr/>
          <p:nvPr/>
        </p:nvGrpSpPr>
        <p:grpSpPr>
          <a:xfrm>
            <a:off x="8361019" y="3734719"/>
            <a:ext cx="653525" cy="1281200"/>
            <a:chOff x="8361019" y="3734719"/>
            <a:chExt cx="653525" cy="1281200"/>
          </a:xfrm>
        </p:grpSpPr>
        <p:sp>
          <p:nvSpPr>
            <p:cNvPr id="982" name="Google Shape;982;p43"/>
            <p:cNvSpPr/>
            <p:nvPr/>
          </p:nvSpPr>
          <p:spPr>
            <a:xfrm>
              <a:off x="8361019" y="3734719"/>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3"/>
            <p:cNvSpPr/>
            <p:nvPr/>
          </p:nvSpPr>
          <p:spPr>
            <a:xfrm>
              <a:off x="8362544" y="4691419"/>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3"/>
            <p:cNvSpPr/>
            <p:nvPr/>
          </p:nvSpPr>
          <p:spPr>
            <a:xfrm>
              <a:off x="8638369" y="4532594"/>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a:off x="8361019" y="4373019"/>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43"/>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72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987" name="Google Shape;987;p43"/>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88" name="Google Shape;988;p4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b="1" lang="en" sz="1000" u="sng">
                <a:solidFill>
                  <a:schemeClr val="hlink"/>
                </a:solidFill>
                <a:latin typeface="Poppins"/>
                <a:ea typeface="Poppins"/>
                <a:cs typeface="Poppins"/>
                <a:sym typeface="Poppins"/>
                <a:hlinkClick r:id="rId2"/>
              </a:rPr>
              <a:t>Slidesgo</a:t>
            </a:r>
            <a:r>
              <a:rPr lang="en" sz="1000">
                <a:solidFill>
                  <a:schemeClr val="dk1"/>
                </a:solidFill>
                <a:latin typeface="Poppins"/>
                <a:ea typeface="Poppins"/>
                <a:cs typeface="Poppins"/>
                <a:sym typeface="Poppins"/>
              </a:rPr>
              <a:t>, and includes icons by </a:t>
            </a:r>
            <a:r>
              <a:rPr b="1" lang="en" sz="10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and infographics &amp; images by </a:t>
            </a:r>
            <a:r>
              <a:rPr b="1" lang="en" sz="1000" u="sng">
                <a:solidFill>
                  <a:schemeClr val="dk1"/>
                </a:solidFill>
                <a:latin typeface="Poppins"/>
                <a:ea typeface="Poppins"/>
                <a:cs typeface="Poppins"/>
                <a:sym typeface="Poppins"/>
                <a:hlinkClick r:id="rId4">
                  <a:extLst>
                    <a:ext uri="{A12FA001-AC4F-418D-AE19-62706E023703}">
                      <ahyp:hlinkClr val="tx"/>
                    </a:ext>
                  </a:extLst>
                </a:hlinkClick>
              </a:rPr>
              <a:t>Freepik</a:t>
            </a:r>
            <a:r>
              <a:rPr lang="en" sz="1000" u="sng">
                <a:solidFill>
                  <a:schemeClr val="dk1"/>
                </a:solidFill>
                <a:latin typeface="Poppins"/>
                <a:ea typeface="Poppins"/>
                <a:cs typeface="Poppins"/>
                <a:sym typeface="Poppins"/>
              </a:rPr>
              <a:t> </a:t>
            </a:r>
            <a:endParaRPr b="1" sz="1000" u="sng">
              <a:solidFill>
                <a:schemeClr val="dk1"/>
              </a:solidFill>
              <a:latin typeface="Poppins"/>
              <a:ea typeface="Poppins"/>
              <a:cs typeface="Poppins"/>
              <a:sym typeface="Poppi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89" name="Shape 989"/>
        <p:cNvGrpSpPr/>
        <p:nvPr/>
      </p:nvGrpSpPr>
      <p:grpSpPr>
        <a:xfrm>
          <a:off x="0" y="0"/>
          <a:ext cx="0" cy="0"/>
          <a:chOff x="0" y="0"/>
          <a:chExt cx="0" cy="0"/>
        </a:xfrm>
      </p:grpSpPr>
      <p:sp>
        <p:nvSpPr>
          <p:cNvPr id="990" name="Google Shape;990;p44"/>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44"/>
          <p:cNvGrpSpPr/>
          <p:nvPr/>
        </p:nvGrpSpPr>
        <p:grpSpPr>
          <a:xfrm flipH="1" rot="10800000">
            <a:off x="6987563" y="3074000"/>
            <a:ext cx="2034250" cy="1935450"/>
            <a:chOff x="5571800" y="1492725"/>
            <a:chExt cx="2034250" cy="1935450"/>
          </a:xfrm>
        </p:grpSpPr>
        <p:sp>
          <p:nvSpPr>
            <p:cNvPr id="992" name="Google Shape;992;p44"/>
            <p:cNvSpPr/>
            <p:nvPr/>
          </p:nvSpPr>
          <p:spPr>
            <a:xfrm>
              <a:off x="5848400" y="2131025"/>
              <a:ext cx="375400" cy="325250"/>
            </a:xfrm>
            <a:custGeom>
              <a:rect b="b" l="l" r="r" t="t"/>
              <a:pathLst>
                <a:path extrusionOk="0" h="13010" w="15016">
                  <a:moveTo>
                    <a:pt x="11125" y="243"/>
                  </a:moveTo>
                  <a:lnTo>
                    <a:pt x="14742" y="6505"/>
                  </a:lnTo>
                  <a:lnTo>
                    <a:pt x="11125" y="12766"/>
                  </a:lnTo>
                  <a:lnTo>
                    <a:pt x="3891" y="12766"/>
                  </a:lnTo>
                  <a:lnTo>
                    <a:pt x="304" y="6505"/>
                  </a:lnTo>
                  <a:lnTo>
                    <a:pt x="3891" y="243"/>
                  </a:lnTo>
                  <a:close/>
                  <a:moveTo>
                    <a:pt x="3739" y="0"/>
                  </a:moveTo>
                  <a:lnTo>
                    <a:pt x="0" y="6505"/>
                  </a:lnTo>
                  <a:lnTo>
                    <a:pt x="3709" y="12918"/>
                  </a:lnTo>
                  <a:lnTo>
                    <a:pt x="3739" y="13010"/>
                  </a:lnTo>
                  <a:lnTo>
                    <a:pt x="11277" y="13010"/>
                  </a:lnTo>
                  <a:lnTo>
                    <a:pt x="15016" y="6505"/>
                  </a:lnTo>
                  <a:lnTo>
                    <a:pt x="11308" y="92"/>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5849925" y="2450925"/>
              <a:ext cx="97275" cy="162650"/>
            </a:xfrm>
            <a:custGeom>
              <a:rect b="b" l="l" r="r" t="t"/>
              <a:pathLst>
                <a:path extrusionOk="0" h="6506" w="3891">
                  <a:moveTo>
                    <a:pt x="3678" y="1"/>
                  </a:moveTo>
                  <a:lnTo>
                    <a:pt x="0" y="6384"/>
                  </a:lnTo>
                  <a:lnTo>
                    <a:pt x="183" y="6506"/>
                  </a:lnTo>
                  <a:lnTo>
                    <a:pt x="3891" y="122"/>
                  </a:lnTo>
                  <a:lnTo>
                    <a:pt x="36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4"/>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4"/>
            <p:cNvSpPr/>
            <p:nvPr/>
          </p:nvSpPr>
          <p:spPr>
            <a:xfrm>
              <a:off x="6496600" y="2768575"/>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4"/>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4"/>
            <p:cNvSpPr/>
            <p:nvPr/>
          </p:nvSpPr>
          <p:spPr>
            <a:xfrm>
              <a:off x="6400850" y="2450175"/>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4"/>
            <p:cNvSpPr/>
            <p:nvPr/>
          </p:nvSpPr>
          <p:spPr>
            <a:xfrm>
              <a:off x="6124250" y="2290600"/>
              <a:ext cx="376150" cy="325250"/>
            </a:xfrm>
            <a:custGeom>
              <a:rect b="b" l="l" r="r" t="t"/>
              <a:pathLst>
                <a:path extrusionOk="0" h="13010" w="15046">
                  <a:moveTo>
                    <a:pt x="11307" y="13010"/>
                  </a:moveTo>
                  <a:lnTo>
                    <a:pt x="3769" y="13010"/>
                  </a:lnTo>
                  <a:lnTo>
                    <a:pt x="3739" y="12919"/>
                  </a:lnTo>
                  <a:lnTo>
                    <a:pt x="0" y="6505"/>
                  </a:lnTo>
                  <a:lnTo>
                    <a:pt x="3769" y="0"/>
                  </a:lnTo>
                  <a:lnTo>
                    <a:pt x="11307" y="0"/>
                  </a:lnTo>
                  <a:lnTo>
                    <a:pt x="11338" y="92"/>
                  </a:lnTo>
                  <a:lnTo>
                    <a:pt x="15046" y="6505"/>
                  </a:lnTo>
                  <a:close/>
                  <a:moveTo>
                    <a:pt x="3921" y="12736"/>
                  </a:moveTo>
                  <a:lnTo>
                    <a:pt x="11155" y="12736"/>
                  </a:lnTo>
                  <a:lnTo>
                    <a:pt x="14742" y="6475"/>
                  </a:lnTo>
                  <a:lnTo>
                    <a:pt x="1115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4"/>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4"/>
            <p:cNvSpPr/>
            <p:nvPr/>
          </p:nvSpPr>
          <p:spPr>
            <a:xfrm>
              <a:off x="6677450" y="2290600"/>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4"/>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4"/>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4"/>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6400850" y="149272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6678200" y="1814150"/>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4"/>
            <p:cNvSpPr/>
            <p:nvPr/>
          </p:nvSpPr>
          <p:spPr>
            <a:xfrm>
              <a:off x="6125000" y="1652300"/>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p:nvPr/>
          </p:nvSpPr>
          <p:spPr>
            <a:xfrm>
              <a:off x="5571800" y="1652300"/>
              <a:ext cx="376175" cy="325250"/>
            </a:xfrm>
            <a:custGeom>
              <a:rect b="b" l="l" r="r" t="t"/>
              <a:pathLst>
                <a:path extrusionOk="0" h="13010" w="15047">
                  <a:moveTo>
                    <a:pt x="11277" y="13009"/>
                  </a:moveTo>
                  <a:lnTo>
                    <a:pt x="3770" y="13009"/>
                  </a:lnTo>
                  <a:lnTo>
                    <a:pt x="3709" y="12918"/>
                  </a:lnTo>
                  <a:lnTo>
                    <a:pt x="0" y="6505"/>
                  </a:lnTo>
                  <a:lnTo>
                    <a:pt x="3770" y="0"/>
                  </a:lnTo>
                  <a:lnTo>
                    <a:pt x="11277" y="0"/>
                  </a:lnTo>
                  <a:lnTo>
                    <a:pt x="11308" y="91"/>
                  </a:lnTo>
                  <a:lnTo>
                    <a:pt x="15046" y="6505"/>
                  </a:lnTo>
                  <a:close/>
                  <a:moveTo>
                    <a:pt x="3952" y="12766"/>
                  </a:moveTo>
                  <a:lnTo>
                    <a:pt x="11156" y="12766"/>
                  </a:lnTo>
                  <a:lnTo>
                    <a:pt x="14773"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4"/>
            <p:cNvSpPr/>
            <p:nvPr/>
          </p:nvSpPr>
          <p:spPr>
            <a:xfrm>
              <a:off x="5848400" y="1492725"/>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4"/>
            <p:cNvSpPr/>
            <p:nvPr/>
          </p:nvSpPr>
          <p:spPr>
            <a:xfrm>
              <a:off x="6385650" y="1955475"/>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4"/>
            <p:cNvSpPr/>
            <p:nvPr/>
          </p:nvSpPr>
          <p:spPr>
            <a:xfrm>
              <a:off x="6662250" y="2115075"/>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4"/>
            <p:cNvSpPr/>
            <p:nvPr/>
          </p:nvSpPr>
          <p:spPr>
            <a:xfrm>
              <a:off x="6662250" y="2753375"/>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7030025" y="3071775"/>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4"/>
            <p:cNvSpPr/>
            <p:nvPr/>
          </p:nvSpPr>
          <p:spPr>
            <a:xfrm>
              <a:off x="7213925" y="33901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44"/>
          <p:cNvGrpSpPr/>
          <p:nvPr/>
        </p:nvGrpSpPr>
        <p:grpSpPr>
          <a:xfrm flipH="1" rot="10800000">
            <a:off x="134506" y="124056"/>
            <a:ext cx="2309325" cy="1919500"/>
            <a:chOff x="48150" y="2290600"/>
            <a:chExt cx="2309325" cy="1919500"/>
          </a:xfrm>
        </p:grpSpPr>
        <p:sp>
          <p:nvSpPr>
            <p:cNvPr id="1017" name="Google Shape;1017;p44"/>
            <p:cNvSpPr/>
            <p:nvPr/>
          </p:nvSpPr>
          <p:spPr>
            <a:xfrm>
              <a:off x="1705475" y="3885600"/>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4"/>
            <p:cNvSpPr/>
            <p:nvPr/>
          </p:nvSpPr>
          <p:spPr>
            <a:xfrm>
              <a:off x="877175" y="2450175"/>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1154550" y="229212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4"/>
            <p:cNvSpPr/>
            <p:nvPr/>
          </p:nvSpPr>
          <p:spPr>
            <a:xfrm>
              <a:off x="1431150" y="3726800"/>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4"/>
            <p:cNvSpPr/>
            <p:nvPr/>
          </p:nvSpPr>
          <p:spPr>
            <a:xfrm>
              <a:off x="877175" y="340687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4"/>
            <p:cNvSpPr/>
            <p:nvPr/>
          </p:nvSpPr>
          <p:spPr>
            <a:xfrm>
              <a:off x="1153775" y="292967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4"/>
            <p:cNvSpPr/>
            <p:nvPr/>
          </p:nvSpPr>
          <p:spPr>
            <a:xfrm>
              <a:off x="601350" y="3566450"/>
              <a:ext cx="376175" cy="324500"/>
            </a:xfrm>
            <a:custGeom>
              <a:rect b="b" l="l" r="r" t="t"/>
              <a:pathLst>
                <a:path extrusionOk="0" h="12980" w="15047">
                  <a:moveTo>
                    <a:pt x="11125" y="213"/>
                  </a:moveTo>
                  <a:lnTo>
                    <a:pt x="14742" y="6505"/>
                  </a:lnTo>
                  <a:lnTo>
                    <a:pt x="11125" y="12767"/>
                  </a:lnTo>
                  <a:lnTo>
                    <a:pt x="3891" y="12767"/>
                  </a:lnTo>
                  <a:lnTo>
                    <a:pt x="304" y="6505"/>
                  </a:lnTo>
                  <a:lnTo>
                    <a:pt x="3891" y="213"/>
                  </a:lnTo>
                  <a:close/>
                  <a:moveTo>
                    <a:pt x="3739" y="1"/>
                  </a:moveTo>
                  <a:lnTo>
                    <a:pt x="31" y="6414"/>
                  </a:lnTo>
                  <a:lnTo>
                    <a:pt x="0" y="6505"/>
                  </a:lnTo>
                  <a:lnTo>
                    <a:pt x="3708" y="12919"/>
                  </a:lnTo>
                  <a:lnTo>
                    <a:pt x="3739" y="12979"/>
                  </a:lnTo>
                  <a:lnTo>
                    <a:pt x="11247" y="12979"/>
                  </a:lnTo>
                  <a:lnTo>
                    <a:pt x="14985" y="6566"/>
                  </a:lnTo>
                  <a:lnTo>
                    <a:pt x="15046" y="6505"/>
                  </a:lnTo>
                  <a:lnTo>
                    <a:pt x="11307"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1706975" y="340762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4"/>
            <p:cNvSpPr/>
            <p:nvPr/>
          </p:nvSpPr>
          <p:spPr>
            <a:xfrm>
              <a:off x="1705475" y="3885600"/>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4"/>
            <p:cNvSpPr/>
            <p:nvPr/>
          </p:nvSpPr>
          <p:spPr>
            <a:xfrm>
              <a:off x="1429625" y="3726025"/>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4"/>
            <p:cNvSpPr/>
            <p:nvPr/>
          </p:nvSpPr>
          <p:spPr>
            <a:xfrm>
              <a:off x="325500" y="3406875"/>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4"/>
            <p:cNvSpPr/>
            <p:nvPr/>
          </p:nvSpPr>
          <p:spPr>
            <a:xfrm>
              <a:off x="48150" y="3885600"/>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4"/>
            <p:cNvSpPr/>
            <p:nvPr/>
          </p:nvSpPr>
          <p:spPr>
            <a:xfrm>
              <a:off x="601350" y="3566450"/>
              <a:ext cx="376175" cy="324500"/>
            </a:xfrm>
            <a:custGeom>
              <a:rect b="b" l="l" r="r" t="t"/>
              <a:pathLst>
                <a:path extrusionOk="0" h="12980" w="15047">
                  <a:moveTo>
                    <a:pt x="11247" y="12979"/>
                  </a:moveTo>
                  <a:lnTo>
                    <a:pt x="3739" y="12979"/>
                  </a:lnTo>
                  <a:lnTo>
                    <a:pt x="3708" y="12919"/>
                  </a:lnTo>
                  <a:lnTo>
                    <a:pt x="0" y="6505"/>
                  </a:lnTo>
                  <a:lnTo>
                    <a:pt x="31" y="6414"/>
                  </a:lnTo>
                  <a:lnTo>
                    <a:pt x="3739" y="1"/>
                  </a:lnTo>
                  <a:lnTo>
                    <a:pt x="11277" y="1"/>
                  </a:lnTo>
                  <a:lnTo>
                    <a:pt x="11307" y="61"/>
                  </a:lnTo>
                  <a:lnTo>
                    <a:pt x="15046" y="6505"/>
                  </a:lnTo>
                  <a:lnTo>
                    <a:pt x="14985"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4"/>
            <p:cNvSpPr/>
            <p:nvPr/>
          </p:nvSpPr>
          <p:spPr>
            <a:xfrm>
              <a:off x="324750" y="3087725"/>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4"/>
            <p:cNvSpPr/>
            <p:nvPr/>
          </p:nvSpPr>
          <p:spPr>
            <a:xfrm>
              <a:off x="48150" y="3247300"/>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4"/>
            <p:cNvSpPr/>
            <p:nvPr/>
          </p:nvSpPr>
          <p:spPr>
            <a:xfrm>
              <a:off x="601350" y="2609750"/>
              <a:ext cx="376175" cy="324500"/>
            </a:xfrm>
            <a:custGeom>
              <a:rect b="b" l="l" r="r" t="t"/>
              <a:pathLst>
                <a:path extrusionOk="0" h="12980" w="15047">
                  <a:moveTo>
                    <a:pt x="11247" y="12979"/>
                  </a:moveTo>
                  <a:lnTo>
                    <a:pt x="3739" y="12979"/>
                  </a:lnTo>
                  <a:lnTo>
                    <a:pt x="3708" y="12919"/>
                  </a:lnTo>
                  <a:lnTo>
                    <a:pt x="0" y="6505"/>
                  </a:lnTo>
                  <a:lnTo>
                    <a:pt x="3739" y="1"/>
                  </a:lnTo>
                  <a:lnTo>
                    <a:pt x="11277" y="1"/>
                  </a:lnTo>
                  <a:lnTo>
                    <a:pt x="15046" y="6505"/>
                  </a:lnTo>
                  <a:close/>
                  <a:moveTo>
                    <a:pt x="3891" y="12736"/>
                  </a:moveTo>
                  <a:lnTo>
                    <a:pt x="11125" y="12736"/>
                  </a:lnTo>
                  <a:lnTo>
                    <a:pt x="14742" y="647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4"/>
            <p:cNvSpPr/>
            <p:nvPr/>
          </p:nvSpPr>
          <p:spPr>
            <a:xfrm>
              <a:off x="877175" y="308772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4"/>
            <p:cNvSpPr/>
            <p:nvPr/>
          </p:nvSpPr>
          <p:spPr>
            <a:xfrm>
              <a:off x="601350" y="2928150"/>
              <a:ext cx="376175" cy="324500"/>
            </a:xfrm>
            <a:custGeom>
              <a:rect b="b" l="l" r="r" t="t"/>
              <a:pathLst>
                <a:path extrusionOk="0" h="12980" w="15047">
                  <a:moveTo>
                    <a:pt x="11247" y="12979"/>
                  </a:moveTo>
                  <a:lnTo>
                    <a:pt x="3739" y="12979"/>
                  </a:lnTo>
                  <a:lnTo>
                    <a:pt x="3708" y="12918"/>
                  </a:lnTo>
                  <a:lnTo>
                    <a:pt x="0" y="6505"/>
                  </a:lnTo>
                  <a:lnTo>
                    <a:pt x="31" y="6414"/>
                  </a:lnTo>
                  <a:lnTo>
                    <a:pt x="3739" y="0"/>
                  </a:lnTo>
                  <a:lnTo>
                    <a:pt x="11277" y="0"/>
                  </a:lnTo>
                  <a:lnTo>
                    <a:pt x="11307" y="61"/>
                  </a:lnTo>
                  <a:lnTo>
                    <a:pt x="15046" y="6505"/>
                  </a:lnTo>
                  <a:lnTo>
                    <a:pt x="14985" y="6566"/>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4"/>
            <p:cNvSpPr/>
            <p:nvPr/>
          </p:nvSpPr>
          <p:spPr>
            <a:xfrm>
              <a:off x="1981300" y="3726025"/>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4"/>
            <p:cNvSpPr/>
            <p:nvPr/>
          </p:nvSpPr>
          <p:spPr>
            <a:xfrm>
              <a:off x="1153025" y="3885600"/>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4"/>
            <p:cNvSpPr/>
            <p:nvPr/>
          </p:nvSpPr>
          <p:spPr>
            <a:xfrm>
              <a:off x="601350" y="3885600"/>
              <a:ext cx="376175" cy="324500"/>
            </a:xfrm>
            <a:custGeom>
              <a:rect b="b" l="l" r="r" t="t"/>
              <a:pathLst>
                <a:path extrusionOk="0" h="12980" w="15047">
                  <a:moveTo>
                    <a:pt x="11247" y="12980"/>
                  </a:moveTo>
                  <a:lnTo>
                    <a:pt x="3739" y="12980"/>
                  </a:lnTo>
                  <a:lnTo>
                    <a:pt x="3708" y="12919"/>
                  </a:lnTo>
                  <a:lnTo>
                    <a:pt x="0" y="6505"/>
                  </a:lnTo>
                  <a:lnTo>
                    <a:pt x="31" y="6414"/>
                  </a:lnTo>
                  <a:lnTo>
                    <a:pt x="3739" y="1"/>
                  </a:lnTo>
                  <a:lnTo>
                    <a:pt x="11277" y="1"/>
                  </a:lnTo>
                  <a:lnTo>
                    <a:pt x="11307" y="62"/>
                  </a:lnTo>
                  <a:lnTo>
                    <a:pt x="15046" y="6505"/>
                  </a:lnTo>
                  <a:lnTo>
                    <a:pt x="14985" y="6566"/>
                  </a:lnTo>
                  <a:close/>
                  <a:moveTo>
                    <a:pt x="3891" y="12736"/>
                  </a:moveTo>
                  <a:lnTo>
                    <a:pt x="11125" y="12736"/>
                  </a:lnTo>
                  <a:lnTo>
                    <a:pt x="14742" y="644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4"/>
            <p:cNvSpPr/>
            <p:nvPr/>
          </p:nvSpPr>
          <p:spPr>
            <a:xfrm>
              <a:off x="325500" y="2768575"/>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4"/>
            <p:cNvSpPr/>
            <p:nvPr/>
          </p:nvSpPr>
          <p:spPr>
            <a:xfrm>
              <a:off x="1430375" y="340762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4"/>
            <p:cNvSpPr/>
            <p:nvPr/>
          </p:nvSpPr>
          <p:spPr>
            <a:xfrm>
              <a:off x="954700" y="3071775"/>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4"/>
            <p:cNvSpPr/>
            <p:nvPr/>
          </p:nvSpPr>
          <p:spPr>
            <a:xfrm>
              <a:off x="953175" y="3710075"/>
              <a:ext cx="38025" cy="38025"/>
            </a:xfrm>
            <a:custGeom>
              <a:rect b="b" l="l" r="r" t="t"/>
              <a:pathLst>
                <a:path extrusionOk="0" h="1521" w="1521">
                  <a:moveTo>
                    <a:pt x="1520" y="760"/>
                  </a:moveTo>
                  <a:cubicBezTo>
                    <a:pt x="1520" y="1155"/>
                    <a:pt x="1186" y="1520"/>
                    <a:pt x="760" y="1520"/>
                  </a:cubicBezTo>
                  <a:cubicBezTo>
                    <a:pt x="365" y="1520"/>
                    <a:pt x="0" y="1155"/>
                    <a:pt x="0" y="760"/>
                  </a:cubicBezTo>
                  <a:cubicBezTo>
                    <a:pt x="0"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1690275" y="3390150"/>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4"/>
            <p:cNvSpPr/>
            <p:nvPr/>
          </p:nvSpPr>
          <p:spPr>
            <a:xfrm>
              <a:off x="401500" y="2434225"/>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4"/>
            <p:cNvSpPr/>
            <p:nvPr/>
          </p:nvSpPr>
          <p:spPr>
            <a:xfrm>
              <a:off x="309550" y="2912175"/>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4"/>
            <p:cNvSpPr/>
            <p:nvPr/>
          </p:nvSpPr>
          <p:spPr>
            <a:xfrm>
              <a:off x="1414425" y="3550500"/>
              <a:ext cx="38025" cy="38025"/>
            </a:xfrm>
            <a:custGeom>
              <a:rect b="b" l="l" r="r" t="t"/>
              <a:pathLst>
                <a:path extrusionOk="0" h="1521" w="1521">
                  <a:moveTo>
                    <a:pt x="1520" y="760"/>
                  </a:moveTo>
                  <a:cubicBezTo>
                    <a:pt x="1520" y="1155"/>
                    <a:pt x="1156" y="1520"/>
                    <a:pt x="760" y="1520"/>
                  </a:cubicBezTo>
                  <a:cubicBezTo>
                    <a:pt x="335" y="1520"/>
                    <a:pt x="1" y="1155"/>
                    <a:pt x="1" y="760"/>
                  </a:cubicBezTo>
                  <a:cubicBezTo>
                    <a:pt x="1" y="335"/>
                    <a:pt x="335" y="0"/>
                    <a:pt x="760" y="0"/>
                  </a:cubicBezTo>
                  <a:cubicBezTo>
                    <a:pt x="115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4"/>
            <p:cNvSpPr/>
            <p:nvPr/>
          </p:nvSpPr>
          <p:spPr>
            <a:xfrm>
              <a:off x="401500" y="3710075"/>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4"/>
            <p:cNvSpPr/>
            <p:nvPr/>
          </p:nvSpPr>
          <p:spPr>
            <a:xfrm>
              <a:off x="48150" y="2609750"/>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p:nvPr/>
          </p:nvSpPr>
          <p:spPr>
            <a:xfrm>
              <a:off x="48150" y="2290600"/>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049" name="Shape 1049"/>
        <p:cNvGrpSpPr/>
        <p:nvPr/>
      </p:nvGrpSpPr>
      <p:grpSpPr>
        <a:xfrm>
          <a:off x="0" y="0"/>
          <a:ext cx="0" cy="0"/>
          <a:chOff x="0" y="0"/>
          <a:chExt cx="0" cy="0"/>
        </a:xfrm>
      </p:grpSpPr>
      <p:sp>
        <p:nvSpPr>
          <p:cNvPr id="1050" name="Google Shape;1050;p45"/>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45"/>
          <p:cNvGrpSpPr/>
          <p:nvPr/>
        </p:nvGrpSpPr>
        <p:grpSpPr>
          <a:xfrm flipH="1">
            <a:off x="136200" y="125747"/>
            <a:ext cx="2585925" cy="3051750"/>
            <a:chOff x="5020125" y="376425"/>
            <a:chExt cx="2585925" cy="3051750"/>
          </a:xfrm>
        </p:grpSpPr>
        <p:sp>
          <p:nvSpPr>
            <p:cNvPr id="1052" name="Google Shape;1052;p45"/>
            <p:cNvSpPr/>
            <p:nvPr/>
          </p:nvSpPr>
          <p:spPr>
            <a:xfrm>
              <a:off x="5020125" y="695600"/>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a:off x="6677450" y="1014750"/>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a:off x="6677450" y="2290600"/>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7229875" y="13339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6400850" y="149272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6400850" y="1174325"/>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6678200" y="1814150"/>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7229875" y="10147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7229875" y="6956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7229875" y="376425"/>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6954050" y="8551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6678200" y="697875"/>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6773200" y="698625"/>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6954050" y="5360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6677450" y="376425"/>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6124250" y="1014750"/>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1"/>
                  </a:lnTo>
                  <a:lnTo>
                    <a:pt x="15046" y="6505"/>
                  </a:lnTo>
                  <a:close/>
                  <a:moveTo>
                    <a:pt x="3921" y="12736"/>
                  </a:moveTo>
                  <a:lnTo>
                    <a:pt x="11155" y="12736"/>
                  </a:lnTo>
                  <a:lnTo>
                    <a:pt x="14742" y="6474"/>
                  </a:lnTo>
                  <a:lnTo>
                    <a:pt x="1115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5848400" y="855175"/>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6400850" y="85517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6400850" y="536025"/>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5"/>
            <p:cNvSpPr/>
            <p:nvPr/>
          </p:nvSpPr>
          <p:spPr>
            <a:xfrm>
              <a:off x="6124250" y="376425"/>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5"/>
            <p:cNvSpPr/>
            <p:nvPr/>
          </p:nvSpPr>
          <p:spPr>
            <a:xfrm>
              <a:off x="5295950" y="1174325"/>
              <a:ext cx="376175" cy="325250"/>
            </a:xfrm>
            <a:custGeom>
              <a:rect b="b" l="l" r="r" t="t"/>
              <a:pathLst>
                <a:path extrusionOk="0" h="13010" w="15047">
                  <a:moveTo>
                    <a:pt x="11308" y="13010"/>
                  </a:moveTo>
                  <a:lnTo>
                    <a:pt x="3770" y="13010"/>
                  </a:lnTo>
                  <a:lnTo>
                    <a:pt x="3739" y="12918"/>
                  </a:lnTo>
                  <a:lnTo>
                    <a:pt x="1" y="6505"/>
                  </a:lnTo>
                  <a:lnTo>
                    <a:pt x="3770" y="0"/>
                  </a:lnTo>
                  <a:lnTo>
                    <a:pt x="11308" y="0"/>
                  </a:lnTo>
                  <a:lnTo>
                    <a:pt x="11338" y="91"/>
                  </a:lnTo>
                  <a:lnTo>
                    <a:pt x="15047" y="6505"/>
                  </a:lnTo>
                  <a:close/>
                  <a:moveTo>
                    <a:pt x="3922" y="12736"/>
                  </a:moveTo>
                  <a:lnTo>
                    <a:pt x="11126" y="12736"/>
                  </a:lnTo>
                  <a:lnTo>
                    <a:pt x="14743" y="6475"/>
                  </a:lnTo>
                  <a:lnTo>
                    <a:pt x="11126" y="183"/>
                  </a:lnTo>
                  <a:lnTo>
                    <a:pt x="3922" y="183"/>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5"/>
            <p:cNvSpPr/>
            <p:nvPr/>
          </p:nvSpPr>
          <p:spPr>
            <a:xfrm>
              <a:off x="5295950" y="855175"/>
              <a:ext cx="376175" cy="325250"/>
            </a:xfrm>
            <a:custGeom>
              <a:rect b="b" l="l" r="r" t="t"/>
              <a:pathLst>
                <a:path extrusionOk="0" h="13010" w="15047">
                  <a:moveTo>
                    <a:pt x="11308" y="13009"/>
                  </a:moveTo>
                  <a:lnTo>
                    <a:pt x="3770" y="13009"/>
                  </a:lnTo>
                  <a:lnTo>
                    <a:pt x="3739" y="12918"/>
                  </a:lnTo>
                  <a:lnTo>
                    <a:pt x="1" y="6505"/>
                  </a:lnTo>
                  <a:lnTo>
                    <a:pt x="3770" y="0"/>
                  </a:lnTo>
                  <a:lnTo>
                    <a:pt x="11308" y="0"/>
                  </a:lnTo>
                  <a:lnTo>
                    <a:pt x="11338" y="91"/>
                  </a:lnTo>
                  <a:lnTo>
                    <a:pt x="15047"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5"/>
            <p:cNvSpPr/>
            <p:nvPr/>
          </p:nvSpPr>
          <p:spPr>
            <a:xfrm>
              <a:off x="5571800" y="376425"/>
              <a:ext cx="376175" cy="325275"/>
            </a:xfrm>
            <a:custGeom>
              <a:rect b="b" l="l" r="r" t="t"/>
              <a:pathLst>
                <a:path extrusionOk="0" h="13011" w="15047">
                  <a:moveTo>
                    <a:pt x="11277" y="13010"/>
                  </a:moveTo>
                  <a:lnTo>
                    <a:pt x="3770" y="13010"/>
                  </a:lnTo>
                  <a:lnTo>
                    <a:pt x="3709" y="12919"/>
                  </a:lnTo>
                  <a:lnTo>
                    <a:pt x="0" y="6506"/>
                  </a:lnTo>
                  <a:lnTo>
                    <a:pt x="3770" y="1"/>
                  </a:lnTo>
                  <a:lnTo>
                    <a:pt x="11277" y="1"/>
                  </a:lnTo>
                  <a:lnTo>
                    <a:pt x="11308" y="92"/>
                  </a:lnTo>
                  <a:lnTo>
                    <a:pt x="15046" y="6506"/>
                  </a:lnTo>
                  <a:close/>
                  <a:moveTo>
                    <a:pt x="3952" y="12767"/>
                  </a:moveTo>
                  <a:lnTo>
                    <a:pt x="11156" y="12767"/>
                  </a:lnTo>
                  <a:lnTo>
                    <a:pt x="14773" y="6506"/>
                  </a:lnTo>
                  <a:lnTo>
                    <a:pt x="11156" y="244"/>
                  </a:lnTo>
                  <a:lnTo>
                    <a:pt x="3952" y="244"/>
                  </a:lnTo>
                  <a:lnTo>
                    <a:pt x="33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5"/>
            <p:cNvSpPr/>
            <p:nvPr/>
          </p:nvSpPr>
          <p:spPr>
            <a:xfrm>
              <a:off x="5020125" y="1014750"/>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5"/>
            <p:cNvSpPr/>
            <p:nvPr/>
          </p:nvSpPr>
          <p:spPr>
            <a:xfrm>
              <a:off x="5295950" y="536025"/>
              <a:ext cx="375425" cy="325250"/>
            </a:xfrm>
            <a:custGeom>
              <a:rect b="b" l="l" r="r" t="t"/>
              <a:pathLst>
                <a:path extrusionOk="0" h="13010" w="15017">
                  <a:moveTo>
                    <a:pt x="11308" y="13009"/>
                  </a:moveTo>
                  <a:lnTo>
                    <a:pt x="3770" y="13009"/>
                  </a:lnTo>
                  <a:lnTo>
                    <a:pt x="3739" y="12918"/>
                  </a:lnTo>
                  <a:lnTo>
                    <a:pt x="1" y="6505"/>
                  </a:lnTo>
                  <a:lnTo>
                    <a:pt x="3770" y="0"/>
                  </a:lnTo>
                  <a:lnTo>
                    <a:pt x="11278" y="0"/>
                  </a:lnTo>
                  <a:lnTo>
                    <a:pt x="11338" y="91"/>
                  </a:lnTo>
                  <a:lnTo>
                    <a:pt x="15016"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5020125" y="376425"/>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5848400" y="1492725"/>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a:off x="5849150" y="536025"/>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5"/>
            <p:cNvSpPr/>
            <p:nvPr/>
          </p:nvSpPr>
          <p:spPr>
            <a:xfrm>
              <a:off x="6124250" y="1333900"/>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5"/>
            <p:cNvSpPr/>
            <p:nvPr/>
          </p:nvSpPr>
          <p:spPr>
            <a:xfrm>
              <a:off x="5295950" y="1492725"/>
              <a:ext cx="376175" cy="325250"/>
            </a:xfrm>
            <a:custGeom>
              <a:rect b="b" l="l" r="r" t="t"/>
              <a:pathLst>
                <a:path extrusionOk="0" h="13010" w="15047">
                  <a:moveTo>
                    <a:pt x="11308" y="13009"/>
                  </a:moveTo>
                  <a:lnTo>
                    <a:pt x="3770" y="13009"/>
                  </a:lnTo>
                  <a:lnTo>
                    <a:pt x="3739" y="12918"/>
                  </a:lnTo>
                  <a:lnTo>
                    <a:pt x="1" y="6505"/>
                  </a:lnTo>
                  <a:lnTo>
                    <a:pt x="3770" y="0"/>
                  </a:lnTo>
                  <a:lnTo>
                    <a:pt x="11308" y="0"/>
                  </a:lnTo>
                  <a:lnTo>
                    <a:pt x="11338" y="91"/>
                  </a:lnTo>
                  <a:lnTo>
                    <a:pt x="15047" y="6505"/>
                  </a:lnTo>
                  <a:close/>
                  <a:moveTo>
                    <a:pt x="3922" y="12766"/>
                  </a:moveTo>
                  <a:lnTo>
                    <a:pt x="11126" y="12766"/>
                  </a:lnTo>
                  <a:lnTo>
                    <a:pt x="14743" y="6505"/>
                  </a:lnTo>
                  <a:lnTo>
                    <a:pt x="11126" y="213"/>
                  </a:lnTo>
                  <a:lnTo>
                    <a:pt x="3922" y="21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5"/>
            <p:cNvSpPr/>
            <p:nvPr/>
          </p:nvSpPr>
          <p:spPr>
            <a:xfrm>
              <a:off x="5925150" y="1158350"/>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5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5"/>
            <p:cNvSpPr/>
            <p:nvPr/>
          </p:nvSpPr>
          <p:spPr>
            <a:xfrm>
              <a:off x="7213925" y="1477525"/>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5"/>
            <p:cNvSpPr/>
            <p:nvPr/>
          </p:nvSpPr>
          <p:spPr>
            <a:xfrm>
              <a:off x="7030025" y="839200"/>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6753425" y="679625"/>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6109050" y="520050"/>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7030025" y="3071775"/>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7213925" y="33901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45"/>
          <p:cNvGrpSpPr/>
          <p:nvPr/>
        </p:nvGrpSpPr>
        <p:grpSpPr>
          <a:xfrm flipH="1" rot="10800000">
            <a:off x="5330619" y="3418319"/>
            <a:ext cx="3689325" cy="1601125"/>
            <a:chOff x="1706975" y="216850"/>
            <a:chExt cx="3689325" cy="1601125"/>
          </a:xfrm>
        </p:grpSpPr>
        <p:sp>
          <p:nvSpPr>
            <p:cNvPr id="1098" name="Google Shape;1098;p45"/>
            <p:cNvSpPr/>
            <p:nvPr/>
          </p:nvSpPr>
          <p:spPr>
            <a:xfrm>
              <a:off x="4466925" y="1014750"/>
              <a:ext cx="376150" cy="325250"/>
            </a:xfrm>
            <a:custGeom>
              <a:rect b="b" l="l" r="r" t="t"/>
              <a:pathLst>
                <a:path extrusionOk="0" h="13010" w="15046">
                  <a:moveTo>
                    <a:pt x="11125" y="213"/>
                  </a:moveTo>
                  <a:lnTo>
                    <a:pt x="14742" y="6474"/>
                  </a:lnTo>
                  <a:lnTo>
                    <a:pt x="11125" y="12736"/>
                  </a:lnTo>
                  <a:lnTo>
                    <a:pt x="3921" y="12736"/>
                  </a:lnTo>
                  <a:lnTo>
                    <a:pt x="304" y="6505"/>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3086950" y="536025"/>
              <a:ext cx="376175" cy="325250"/>
            </a:xfrm>
            <a:custGeom>
              <a:rect b="b" l="l" r="r" t="t"/>
              <a:pathLst>
                <a:path extrusionOk="0" h="13010" w="15047">
                  <a:moveTo>
                    <a:pt x="11125" y="243"/>
                  </a:moveTo>
                  <a:lnTo>
                    <a:pt x="14742" y="6505"/>
                  </a:lnTo>
                  <a:lnTo>
                    <a:pt x="11125" y="12766"/>
                  </a:lnTo>
                  <a:lnTo>
                    <a:pt x="3922" y="12766"/>
                  </a:lnTo>
                  <a:lnTo>
                    <a:pt x="274" y="6505"/>
                  </a:lnTo>
                  <a:lnTo>
                    <a:pt x="3922" y="243"/>
                  </a:lnTo>
                  <a:close/>
                  <a:moveTo>
                    <a:pt x="3739" y="0"/>
                  </a:moveTo>
                  <a:lnTo>
                    <a:pt x="0" y="6505"/>
                  </a:lnTo>
                  <a:lnTo>
                    <a:pt x="3709" y="13009"/>
                  </a:lnTo>
                  <a:lnTo>
                    <a:pt x="11247" y="13009"/>
                  </a:lnTo>
                  <a:lnTo>
                    <a:pt x="15046" y="6505"/>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5"/>
            <p:cNvSpPr/>
            <p:nvPr/>
          </p:nvSpPr>
          <p:spPr>
            <a:xfrm>
              <a:off x="3915225" y="1333900"/>
              <a:ext cx="376175" cy="325250"/>
            </a:xfrm>
            <a:custGeom>
              <a:rect b="b" l="l" r="r" t="t"/>
              <a:pathLst>
                <a:path extrusionOk="0" h="13010" w="15047">
                  <a:moveTo>
                    <a:pt x="11126" y="213"/>
                  </a:moveTo>
                  <a:lnTo>
                    <a:pt x="14743" y="6475"/>
                  </a:lnTo>
                  <a:lnTo>
                    <a:pt x="11126" y="12736"/>
                  </a:lnTo>
                  <a:lnTo>
                    <a:pt x="3922" y="12736"/>
                  </a:lnTo>
                  <a:lnTo>
                    <a:pt x="305" y="6475"/>
                  </a:lnTo>
                  <a:lnTo>
                    <a:pt x="3922" y="213"/>
                  </a:lnTo>
                  <a:close/>
                  <a:moveTo>
                    <a:pt x="3739" y="0"/>
                  </a:moveTo>
                  <a:lnTo>
                    <a:pt x="1" y="6505"/>
                  </a:lnTo>
                  <a:lnTo>
                    <a:pt x="3709" y="12918"/>
                  </a:lnTo>
                  <a:lnTo>
                    <a:pt x="3770" y="13010"/>
                  </a:lnTo>
                  <a:lnTo>
                    <a:pt x="11278" y="13010"/>
                  </a:lnTo>
                  <a:lnTo>
                    <a:pt x="15047" y="6505"/>
                  </a:lnTo>
                  <a:lnTo>
                    <a:pt x="11308" y="92"/>
                  </a:lnTo>
                  <a:lnTo>
                    <a:pt x="112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5"/>
            <p:cNvSpPr/>
            <p:nvPr/>
          </p:nvSpPr>
          <p:spPr>
            <a:xfrm>
              <a:off x="3639400" y="536025"/>
              <a:ext cx="376175" cy="325250"/>
            </a:xfrm>
            <a:custGeom>
              <a:rect b="b" l="l" r="r" t="t"/>
              <a:pathLst>
                <a:path extrusionOk="0" h="13010" w="15047">
                  <a:moveTo>
                    <a:pt x="11095" y="243"/>
                  </a:moveTo>
                  <a:lnTo>
                    <a:pt x="14712" y="6505"/>
                  </a:lnTo>
                  <a:lnTo>
                    <a:pt x="11095" y="12766"/>
                  </a:lnTo>
                  <a:lnTo>
                    <a:pt x="3891" y="12766"/>
                  </a:lnTo>
                  <a:lnTo>
                    <a:pt x="274" y="6505"/>
                  </a:lnTo>
                  <a:lnTo>
                    <a:pt x="3891" y="243"/>
                  </a:lnTo>
                  <a:close/>
                  <a:moveTo>
                    <a:pt x="3769" y="0"/>
                  </a:moveTo>
                  <a:lnTo>
                    <a:pt x="0" y="6505"/>
                  </a:lnTo>
                  <a:lnTo>
                    <a:pt x="3739" y="13009"/>
                  </a:lnTo>
                  <a:lnTo>
                    <a:pt x="11247" y="13009"/>
                  </a:lnTo>
                  <a:lnTo>
                    <a:pt x="15046" y="6505"/>
                  </a:lnTo>
                  <a:lnTo>
                    <a:pt x="11338" y="91"/>
                  </a:lnTo>
                  <a:lnTo>
                    <a:pt x="113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5020125" y="695600"/>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4468425" y="1654575"/>
              <a:ext cx="97300" cy="161875"/>
            </a:xfrm>
            <a:custGeom>
              <a:rect b="b" l="l" r="r" t="t"/>
              <a:pathLst>
                <a:path extrusionOk="0" h="6475" w="3892">
                  <a:moveTo>
                    <a:pt x="3709" y="0"/>
                  </a:moveTo>
                  <a:lnTo>
                    <a:pt x="1" y="6383"/>
                  </a:lnTo>
                  <a:lnTo>
                    <a:pt x="214" y="6475"/>
                  </a:lnTo>
                  <a:lnTo>
                    <a:pt x="3892" y="91"/>
                  </a:lnTo>
                  <a:lnTo>
                    <a:pt x="37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1801975" y="1014750"/>
              <a:ext cx="278900" cy="322975"/>
            </a:xfrm>
            <a:custGeom>
              <a:rect b="b" l="l" r="r" t="t"/>
              <a:pathLst>
                <a:path extrusionOk="0" h="12919" w="11156">
                  <a:moveTo>
                    <a:pt x="0" y="0"/>
                  </a:moveTo>
                  <a:lnTo>
                    <a:pt x="0" y="243"/>
                  </a:lnTo>
                  <a:lnTo>
                    <a:pt x="7295" y="243"/>
                  </a:lnTo>
                  <a:lnTo>
                    <a:pt x="10882" y="6505"/>
                  </a:lnTo>
                  <a:lnTo>
                    <a:pt x="7235" y="12827"/>
                  </a:lnTo>
                  <a:lnTo>
                    <a:pt x="7447" y="12918"/>
                  </a:lnTo>
                  <a:lnTo>
                    <a:pt x="11156" y="6505"/>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4466925" y="1333900"/>
              <a:ext cx="376150" cy="325250"/>
            </a:xfrm>
            <a:custGeom>
              <a:rect b="b" l="l" r="r" t="t"/>
              <a:pathLst>
                <a:path extrusionOk="0" h="13010" w="15046">
                  <a:moveTo>
                    <a:pt x="11277" y="13010"/>
                  </a:moveTo>
                  <a:lnTo>
                    <a:pt x="3769" y="13010"/>
                  </a:lnTo>
                  <a:lnTo>
                    <a:pt x="3708" y="12918"/>
                  </a:lnTo>
                  <a:lnTo>
                    <a:pt x="0" y="6505"/>
                  </a:lnTo>
                  <a:lnTo>
                    <a:pt x="3769" y="0"/>
                  </a:lnTo>
                  <a:lnTo>
                    <a:pt x="11277" y="0"/>
                  </a:lnTo>
                  <a:lnTo>
                    <a:pt x="11338" y="61"/>
                  </a:lnTo>
                  <a:lnTo>
                    <a:pt x="15046" y="6475"/>
                  </a:lnTo>
                  <a:close/>
                  <a:moveTo>
                    <a:pt x="3921" y="12736"/>
                  </a:moveTo>
                  <a:lnTo>
                    <a:pt x="11125" y="12736"/>
                  </a:lnTo>
                  <a:lnTo>
                    <a:pt x="14742" y="647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3916000" y="1014750"/>
              <a:ext cx="375400" cy="325250"/>
            </a:xfrm>
            <a:custGeom>
              <a:rect b="b" l="l" r="r" t="t"/>
              <a:pathLst>
                <a:path extrusionOk="0" h="13010" w="15016">
                  <a:moveTo>
                    <a:pt x="11247" y="13010"/>
                  </a:moveTo>
                  <a:lnTo>
                    <a:pt x="3739" y="13010"/>
                  </a:lnTo>
                  <a:lnTo>
                    <a:pt x="3678" y="12918"/>
                  </a:lnTo>
                  <a:lnTo>
                    <a:pt x="0" y="6535"/>
                  </a:lnTo>
                  <a:lnTo>
                    <a:pt x="243" y="6444"/>
                  </a:lnTo>
                  <a:lnTo>
                    <a:pt x="3891" y="12736"/>
                  </a:lnTo>
                  <a:lnTo>
                    <a:pt x="11095" y="12736"/>
                  </a:lnTo>
                  <a:lnTo>
                    <a:pt x="14712" y="6505"/>
                  </a:lnTo>
                  <a:lnTo>
                    <a:pt x="11095" y="243"/>
                  </a:lnTo>
                  <a:lnTo>
                    <a:pt x="3800" y="243"/>
                  </a:lnTo>
                  <a:lnTo>
                    <a:pt x="3800" y="0"/>
                  </a:lnTo>
                  <a:lnTo>
                    <a:pt x="11247" y="0"/>
                  </a:lnTo>
                  <a:lnTo>
                    <a:pt x="11277" y="61"/>
                  </a:lnTo>
                  <a:lnTo>
                    <a:pt x="15016"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3915225" y="376425"/>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5"/>
            <p:cNvSpPr/>
            <p:nvPr/>
          </p:nvSpPr>
          <p:spPr>
            <a:xfrm>
              <a:off x="4191075" y="85517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73" y="6505"/>
                  </a:lnTo>
                  <a:lnTo>
                    <a:pt x="11156" y="243"/>
                  </a:lnTo>
                  <a:lnTo>
                    <a:pt x="3921"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5"/>
            <p:cNvSpPr/>
            <p:nvPr/>
          </p:nvSpPr>
          <p:spPr>
            <a:xfrm>
              <a:off x="3640900" y="1016275"/>
              <a:ext cx="278150" cy="164150"/>
            </a:xfrm>
            <a:custGeom>
              <a:rect b="b" l="l" r="r" t="t"/>
              <a:pathLst>
                <a:path extrusionOk="0" h="6566" w="11126">
                  <a:moveTo>
                    <a:pt x="11126" y="6565"/>
                  </a:moveTo>
                  <a:lnTo>
                    <a:pt x="3679" y="6565"/>
                  </a:lnTo>
                  <a:lnTo>
                    <a:pt x="1" y="91"/>
                  </a:lnTo>
                  <a:lnTo>
                    <a:pt x="183" y="0"/>
                  </a:lnTo>
                  <a:lnTo>
                    <a:pt x="3831" y="6322"/>
                  </a:lnTo>
                  <a:lnTo>
                    <a:pt x="11126" y="632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p:nvPr/>
          </p:nvSpPr>
          <p:spPr>
            <a:xfrm>
              <a:off x="3916000" y="856675"/>
              <a:ext cx="98050" cy="161900"/>
            </a:xfrm>
            <a:custGeom>
              <a:rect b="b" l="l" r="r" t="t"/>
              <a:pathLst>
                <a:path extrusionOk="0" h="6476" w="3922">
                  <a:moveTo>
                    <a:pt x="3678" y="6475"/>
                  </a:moveTo>
                  <a:lnTo>
                    <a:pt x="0" y="153"/>
                  </a:lnTo>
                  <a:lnTo>
                    <a:pt x="243" y="1"/>
                  </a:lnTo>
                  <a:lnTo>
                    <a:pt x="3921" y="638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3915225" y="695600"/>
              <a:ext cx="376175" cy="325250"/>
            </a:xfrm>
            <a:custGeom>
              <a:rect b="b" l="l" r="r" t="t"/>
              <a:pathLst>
                <a:path extrusionOk="0" h="13010" w="15047">
                  <a:moveTo>
                    <a:pt x="11278" y="13009"/>
                  </a:moveTo>
                  <a:lnTo>
                    <a:pt x="3770" y="13009"/>
                  </a:lnTo>
                  <a:lnTo>
                    <a:pt x="3709" y="12918"/>
                  </a:lnTo>
                  <a:lnTo>
                    <a:pt x="1" y="6505"/>
                  </a:lnTo>
                  <a:lnTo>
                    <a:pt x="3739" y="0"/>
                  </a:lnTo>
                  <a:lnTo>
                    <a:pt x="11278" y="0"/>
                  </a:lnTo>
                  <a:lnTo>
                    <a:pt x="11308" y="91"/>
                  </a:lnTo>
                  <a:lnTo>
                    <a:pt x="15047"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5"/>
            <p:cNvSpPr/>
            <p:nvPr/>
          </p:nvSpPr>
          <p:spPr>
            <a:xfrm>
              <a:off x="3638625" y="216850"/>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5020125" y="1014750"/>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p:nvPr/>
          </p:nvSpPr>
          <p:spPr>
            <a:xfrm>
              <a:off x="5020125" y="376425"/>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5"/>
            <p:cNvSpPr/>
            <p:nvPr/>
          </p:nvSpPr>
          <p:spPr>
            <a:xfrm>
              <a:off x="2257900" y="1014750"/>
              <a:ext cx="376175" cy="325250"/>
            </a:xfrm>
            <a:custGeom>
              <a:rect b="b" l="l" r="r" t="t"/>
              <a:pathLst>
                <a:path extrusionOk="0" h="13010" w="15047">
                  <a:moveTo>
                    <a:pt x="11278" y="13010"/>
                  </a:moveTo>
                  <a:lnTo>
                    <a:pt x="3739" y="13010"/>
                  </a:lnTo>
                  <a:lnTo>
                    <a:pt x="1" y="6505"/>
                  </a:lnTo>
                  <a:lnTo>
                    <a:pt x="3739" y="0"/>
                  </a:lnTo>
                  <a:lnTo>
                    <a:pt x="11278" y="0"/>
                  </a:lnTo>
                  <a:lnTo>
                    <a:pt x="15047" y="6505"/>
                  </a:lnTo>
                  <a:close/>
                  <a:moveTo>
                    <a:pt x="3891" y="12736"/>
                  </a:moveTo>
                  <a:lnTo>
                    <a:pt x="11126" y="12736"/>
                  </a:lnTo>
                  <a:lnTo>
                    <a:pt x="14743" y="6474"/>
                  </a:lnTo>
                  <a:lnTo>
                    <a:pt x="11126" y="213"/>
                  </a:lnTo>
                  <a:lnTo>
                    <a:pt x="3891" y="213"/>
                  </a:lnTo>
                  <a:lnTo>
                    <a:pt x="305"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2535275" y="855175"/>
              <a:ext cx="374650" cy="322975"/>
            </a:xfrm>
            <a:custGeom>
              <a:rect b="b" l="l" r="r" t="t"/>
              <a:pathLst>
                <a:path extrusionOk="0" h="12919" w="14986">
                  <a:moveTo>
                    <a:pt x="11277" y="12918"/>
                  </a:moveTo>
                  <a:lnTo>
                    <a:pt x="11034" y="12827"/>
                  </a:lnTo>
                  <a:lnTo>
                    <a:pt x="14681" y="6505"/>
                  </a:lnTo>
                  <a:lnTo>
                    <a:pt x="11095" y="243"/>
                  </a:lnTo>
                  <a:lnTo>
                    <a:pt x="3860" y="243"/>
                  </a:lnTo>
                  <a:lnTo>
                    <a:pt x="243" y="6505"/>
                  </a:lnTo>
                  <a:lnTo>
                    <a:pt x="3891" y="12827"/>
                  </a:lnTo>
                  <a:lnTo>
                    <a:pt x="3678" y="12918"/>
                  </a:lnTo>
                  <a:lnTo>
                    <a:pt x="0" y="6505"/>
                  </a:lnTo>
                  <a:lnTo>
                    <a:pt x="3708" y="0"/>
                  </a:lnTo>
                  <a:lnTo>
                    <a:pt x="11216" y="0"/>
                  </a:lnTo>
                  <a:lnTo>
                    <a:pt x="1498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5"/>
            <p:cNvSpPr/>
            <p:nvPr/>
          </p:nvSpPr>
          <p:spPr>
            <a:xfrm>
              <a:off x="2257900" y="695600"/>
              <a:ext cx="376175" cy="325250"/>
            </a:xfrm>
            <a:custGeom>
              <a:rect b="b" l="l" r="r" t="t"/>
              <a:pathLst>
                <a:path extrusionOk="0" h="13010" w="15047">
                  <a:moveTo>
                    <a:pt x="11278" y="13009"/>
                  </a:moveTo>
                  <a:lnTo>
                    <a:pt x="3739" y="13009"/>
                  </a:lnTo>
                  <a:lnTo>
                    <a:pt x="1" y="6505"/>
                  </a:lnTo>
                  <a:lnTo>
                    <a:pt x="3739" y="0"/>
                  </a:lnTo>
                  <a:lnTo>
                    <a:pt x="11278" y="0"/>
                  </a:lnTo>
                  <a:lnTo>
                    <a:pt x="15047" y="6505"/>
                  </a:lnTo>
                  <a:close/>
                  <a:moveTo>
                    <a:pt x="3891" y="12766"/>
                  </a:moveTo>
                  <a:lnTo>
                    <a:pt x="11126" y="12766"/>
                  </a:lnTo>
                  <a:lnTo>
                    <a:pt x="14743" y="6505"/>
                  </a:lnTo>
                  <a:lnTo>
                    <a:pt x="11126" y="243"/>
                  </a:lnTo>
                  <a:lnTo>
                    <a:pt x="3891"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5"/>
            <p:cNvSpPr/>
            <p:nvPr/>
          </p:nvSpPr>
          <p:spPr>
            <a:xfrm>
              <a:off x="1982075" y="536025"/>
              <a:ext cx="376175" cy="325250"/>
            </a:xfrm>
            <a:custGeom>
              <a:rect b="b" l="l" r="r" t="t"/>
              <a:pathLst>
                <a:path extrusionOk="0" h="13010" w="15047">
                  <a:moveTo>
                    <a:pt x="11247" y="13009"/>
                  </a:moveTo>
                  <a:lnTo>
                    <a:pt x="3708" y="13009"/>
                  </a:lnTo>
                  <a:lnTo>
                    <a:pt x="0" y="6505"/>
                  </a:lnTo>
                  <a:lnTo>
                    <a:pt x="3769" y="0"/>
                  </a:lnTo>
                  <a:lnTo>
                    <a:pt x="11277" y="0"/>
                  </a:lnTo>
                  <a:lnTo>
                    <a:pt x="1504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5"/>
            <p:cNvSpPr/>
            <p:nvPr/>
          </p:nvSpPr>
          <p:spPr>
            <a:xfrm>
              <a:off x="4744275" y="536025"/>
              <a:ext cx="375400" cy="325250"/>
            </a:xfrm>
            <a:custGeom>
              <a:rect b="b" l="l" r="r" t="t"/>
              <a:pathLst>
                <a:path extrusionOk="0" h="13010" w="15016">
                  <a:moveTo>
                    <a:pt x="11247" y="13009"/>
                  </a:moveTo>
                  <a:lnTo>
                    <a:pt x="3739" y="13009"/>
                  </a:lnTo>
                  <a:lnTo>
                    <a:pt x="3678" y="12918"/>
                  </a:lnTo>
                  <a:lnTo>
                    <a:pt x="1" y="6505"/>
                  </a:lnTo>
                  <a:lnTo>
                    <a:pt x="3770" y="0"/>
                  </a:lnTo>
                  <a:lnTo>
                    <a:pt x="11247" y="0"/>
                  </a:lnTo>
                  <a:lnTo>
                    <a:pt x="11277" y="91"/>
                  </a:lnTo>
                  <a:lnTo>
                    <a:pt x="1501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5"/>
            <p:cNvSpPr/>
            <p:nvPr/>
          </p:nvSpPr>
          <p:spPr>
            <a:xfrm>
              <a:off x="4466925" y="376425"/>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5"/>
            <p:cNvSpPr/>
            <p:nvPr/>
          </p:nvSpPr>
          <p:spPr>
            <a:xfrm>
              <a:off x="4191825" y="536025"/>
              <a:ext cx="376175" cy="325250"/>
            </a:xfrm>
            <a:custGeom>
              <a:rect b="b" l="l" r="r" t="t"/>
              <a:pathLst>
                <a:path extrusionOk="0" h="13010" w="15047">
                  <a:moveTo>
                    <a:pt x="11278" y="13009"/>
                  </a:moveTo>
                  <a:lnTo>
                    <a:pt x="3740" y="13009"/>
                  </a:lnTo>
                  <a:lnTo>
                    <a:pt x="3709" y="12979"/>
                  </a:lnTo>
                  <a:lnTo>
                    <a:pt x="1" y="6505"/>
                  </a:lnTo>
                  <a:lnTo>
                    <a:pt x="3740" y="0"/>
                  </a:lnTo>
                  <a:lnTo>
                    <a:pt x="11278" y="0"/>
                  </a:lnTo>
                  <a:lnTo>
                    <a:pt x="11308" y="91"/>
                  </a:lnTo>
                  <a:lnTo>
                    <a:pt x="15047" y="6505"/>
                  </a:lnTo>
                  <a:close/>
                  <a:moveTo>
                    <a:pt x="3891" y="12766"/>
                  </a:moveTo>
                  <a:lnTo>
                    <a:pt x="11126" y="12766"/>
                  </a:lnTo>
                  <a:lnTo>
                    <a:pt x="14743" y="6505"/>
                  </a:lnTo>
                  <a:lnTo>
                    <a:pt x="11126" y="243"/>
                  </a:lnTo>
                  <a:lnTo>
                    <a:pt x="3891"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5"/>
            <p:cNvSpPr/>
            <p:nvPr/>
          </p:nvSpPr>
          <p:spPr>
            <a:xfrm>
              <a:off x="2257900" y="376425"/>
              <a:ext cx="376175" cy="325275"/>
            </a:xfrm>
            <a:custGeom>
              <a:rect b="b" l="l" r="r" t="t"/>
              <a:pathLst>
                <a:path extrusionOk="0" h="13011" w="15047">
                  <a:moveTo>
                    <a:pt x="11278" y="13010"/>
                  </a:moveTo>
                  <a:lnTo>
                    <a:pt x="3739" y="13010"/>
                  </a:lnTo>
                  <a:lnTo>
                    <a:pt x="1" y="6506"/>
                  </a:lnTo>
                  <a:lnTo>
                    <a:pt x="3739" y="1"/>
                  </a:lnTo>
                  <a:lnTo>
                    <a:pt x="11278" y="1"/>
                  </a:lnTo>
                  <a:lnTo>
                    <a:pt x="15047" y="6506"/>
                  </a:lnTo>
                  <a:close/>
                  <a:moveTo>
                    <a:pt x="3891" y="12767"/>
                  </a:moveTo>
                  <a:lnTo>
                    <a:pt x="11126" y="12767"/>
                  </a:lnTo>
                  <a:lnTo>
                    <a:pt x="14743" y="6506"/>
                  </a:lnTo>
                  <a:lnTo>
                    <a:pt x="11126" y="244"/>
                  </a:lnTo>
                  <a:lnTo>
                    <a:pt x="3891"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5"/>
            <p:cNvSpPr/>
            <p:nvPr/>
          </p:nvSpPr>
          <p:spPr>
            <a:xfrm>
              <a:off x="2533750" y="216850"/>
              <a:ext cx="376175" cy="325275"/>
            </a:xfrm>
            <a:custGeom>
              <a:rect b="b" l="l" r="r" t="t"/>
              <a:pathLst>
                <a:path extrusionOk="0" h="13011" w="15047">
                  <a:moveTo>
                    <a:pt x="11277" y="13010"/>
                  </a:moveTo>
                  <a:lnTo>
                    <a:pt x="3769" y="13010"/>
                  </a:lnTo>
                  <a:lnTo>
                    <a:pt x="0" y="6506"/>
                  </a:lnTo>
                  <a:lnTo>
                    <a:pt x="3769" y="1"/>
                  </a:lnTo>
                  <a:lnTo>
                    <a:pt x="11277" y="1"/>
                  </a:lnTo>
                  <a:lnTo>
                    <a:pt x="15046" y="6506"/>
                  </a:lnTo>
                  <a:close/>
                  <a:moveTo>
                    <a:pt x="3921" y="12767"/>
                  </a:moveTo>
                  <a:lnTo>
                    <a:pt x="11156" y="12767"/>
                  </a:lnTo>
                  <a:lnTo>
                    <a:pt x="14742" y="6506"/>
                  </a:lnTo>
                  <a:lnTo>
                    <a:pt x="11156" y="274"/>
                  </a:lnTo>
                  <a:lnTo>
                    <a:pt x="3921" y="274"/>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5"/>
            <p:cNvSpPr/>
            <p:nvPr/>
          </p:nvSpPr>
          <p:spPr>
            <a:xfrm>
              <a:off x="1706975" y="695600"/>
              <a:ext cx="373900" cy="325250"/>
            </a:xfrm>
            <a:custGeom>
              <a:rect b="b" l="l" r="r" t="t"/>
              <a:pathLst>
                <a:path extrusionOk="0" h="13010" w="14956">
                  <a:moveTo>
                    <a:pt x="11247" y="13009"/>
                  </a:moveTo>
                  <a:lnTo>
                    <a:pt x="3709" y="13009"/>
                  </a:lnTo>
                  <a:lnTo>
                    <a:pt x="1" y="6596"/>
                  </a:lnTo>
                  <a:lnTo>
                    <a:pt x="214" y="6444"/>
                  </a:lnTo>
                  <a:lnTo>
                    <a:pt x="3861" y="12766"/>
                  </a:lnTo>
                  <a:lnTo>
                    <a:pt x="11095" y="12766"/>
                  </a:lnTo>
                  <a:lnTo>
                    <a:pt x="14682" y="6505"/>
                  </a:lnTo>
                  <a:lnTo>
                    <a:pt x="11095" y="243"/>
                  </a:lnTo>
                  <a:lnTo>
                    <a:pt x="3800" y="243"/>
                  </a:lnTo>
                  <a:lnTo>
                    <a:pt x="3800" y="0"/>
                  </a:lnTo>
                  <a:lnTo>
                    <a:pt x="11247" y="0"/>
                  </a:lnTo>
                  <a:lnTo>
                    <a:pt x="14956"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5"/>
            <p:cNvSpPr/>
            <p:nvPr/>
          </p:nvSpPr>
          <p:spPr>
            <a:xfrm>
              <a:off x="4744275" y="1492725"/>
              <a:ext cx="373900" cy="325250"/>
            </a:xfrm>
            <a:custGeom>
              <a:rect b="b" l="l" r="r" t="t"/>
              <a:pathLst>
                <a:path extrusionOk="0" h="13010" w="14956">
                  <a:moveTo>
                    <a:pt x="11247" y="13009"/>
                  </a:moveTo>
                  <a:lnTo>
                    <a:pt x="3770" y="13009"/>
                  </a:lnTo>
                  <a:lnTo>
                    <a:pt x="3739" y="12949"/>
                  </a:lnTo>
                  <a:lnTo>
                    <a:pt x="1" y="6505"/>
                  </a:lnTo>
                  <a:lnTo>
                    <a:pt x="3770" y="0"/>
                  </a:lnTo>
                  <a:lnTo>
                    <a:pt x="11186" y="0"/>
                  </a:lnTo>
                  <a:lnTo>
                    <a:pt x="11186" y="274"/>
                  </a:lnTo>
                  <a:lnTo>
                    <a:pt x="3891" y="274"/>
                  </a:lnTo>
                  <a:lnTo>
                    <a:pt x="274" y="6505"/>
                  </a:lnTo>
                  <a:lnTo>
                    <a:pt x="3891" y="12766"/>
                  </a:lnTo>
                  <a:lnTo>
                    <a:pt x="11095" y="12766"/>
                  </a:lnTo>
                  <a:lnTo>
                    <a:pt x="14742" y="6474"/>
                  </a:lnTo>
                  <a:lnTo>
                    <a:pt x="14955" y="656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p:nvPr/>
          </p:nvSpPr>
          <p:spPr>
            <a:xfrm>
              <a:off x="3638625" y="1174325"/>
              <a:ext cx="376175" cy="325250"/>
            </a:xfrm>
            <a:custGeom>
              <a:rect b="b" l="l" r="r" t="t"/>
              <a:pathLst>
                <a:path extrusionOk="0" h="13010" w="15047">
                  <a:moveTo>
                    <a:pt x="11278" y="13010"/>
                  </a:moveTo>
                  <a:lnTo>
                    <a:pt x="3770" y="13010"/>
                  </a:lnTo>
                  <a:lnTo>
                    <a:pt x="1" y="6505"/>
                  </a:lnTo>
                  <a:lnTo>
                    <a:pt x="3770" y="0"/>
                  </a:lnTo>
                  <a:lnTo>
                    <a:pt x="11278" y="0"/>
                  </a:lnTo>
                  <a:lnTo>
                    <a:pt x="11338" y="91"/>
                  </a:lnTo>
                  <a:lnTo>
                    <a:pt x="15047" y="6505"/>
                  </a:lnTo>
                  <a:close/>
                  <a:moveTo>
                    <a:pt x="3922" y="12736"/>
                  </a:moveTo>
                  <a:lnTo>
                    <a:pt x="11126" y="12736"/>
                  </a:lnTo>
                  <a:lnTo>
                    <a:pt x="14743" y="6475"/>
                  </a:lnTo>
                  <a:lnTo>
                    <a:pt x="11126" y="183"/>
                  </a:lnTo>
                  <a:lnTo>
                    <a:pt x="3922" y="183"/>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5"/>
            <p:cNvSpPr/>
            <p:nvPr/>
          </p:nvSpPr>
          <p:spPr>
            <a:xfrm>
              <a:off x="2810350" y="376425"/>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5"/>
            <p:cNvSpPr/>
            <p:nvPr/>
          </p:nvSpPr>
          <p:spPr>
            <a:xfrm>
              <a:off x="2611250" y="1158350"/>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5"/>
            <p:cNvSpPr/>
            <p:nvPr/>
          </p:nvSpPr>
          <p:spPr>
            <a:xfrm>
              <a:off x="2795150" y="11583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5"/>
            <p:cNvSpPr/>
            <p:nvPr/>
          </p:nvSpPr>
          <p:spPr>
            <a:xfrm>
              <a:off x="2795150" y="520050"/>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1783725" y="679625"/>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5"/>
            <p:cNvSpPr/>
            <p:nvPr/>
          </p:nvSpPr>
          <p:spPr>
            <a:xfrm>
              <a:off x="4543675" y="679625"/>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5"/>
            <p:cNvSpPr/>
            <p:nvPr/>
          </p:nvSpPr>
          <p:spPr>
            <a:xfrm>
              <a:off x="3623425" y="998775"/>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7" name="Shape 1137"/>
        <p:cNvGrpSpPr/>
        <p:nvPr/>
      </p:nvGrpSpPr>
      <p:grpSpPr>
        <a:xfrm>
          <a:off x="0" y="0"/>
          <a:ext cx="0" cy="0"/>
          <a:chOff x="0" y="0"/>
          <a:chExt cx="0" cy="0"/>
        </a:xfrm>
      </p:grpSpPr>
      <p:sp>
        <p:nvSpPr>
          <p:cNvPr id="1138" name="Google Shape;1138;p47"/>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47"/>
          <p:cNvGrpSpPr/>
          <p:nvPr/>
        </p:nvGrpSpPr>
        <p:grpSpPr>
          <a:xfrm>
            <a:off x="136200" y="126048"/>
            <a:ext cx="8871600" cy="4891405"/>
            <a:chOff x="136200" y="126048"/>
            <a:chExt cx="8871600" cy="4891405"/>
          </a:xfrm>
        </p:grpSpPr>
        <p:sp>
          <p:nvSpPr>
            <p:cNvPr id="1140" name="Google Shape;1140;p47"/>
            <p:cNvSpPr/>
            <p:nvPr/>
          </p:nvSpPr>
          <p:spPr>
            <a:xfrm>
              <a:off x="8631625" y="445223"/>
              <a:ext cx="376175" cy="325250"/>
            </a:xfrm>
            <a:custGeom>
              <a:rect b="b" l="l" r="r" t="t"/>
              <a:pathLst>
                <a:path extrusionOk="0" h="13010" w="15047">
                  <a:moveTo>
                    <a:pt x="11125" y="243"/>
                  </a:moveTo>
                  <a:lnTo>
                    <a:pt x="14742" y="6505"/>
                  </a:lnTo>
                  <a:lnTo>
                    <a:pt x="11125" y="12766"/>
                  </a:lnTo>
                  <a:lnTo>
                    <a:pt x="3922" y="12766"/>
                  </a:lnTo>
                  <a:lnTo>
                    <a:pt x="274" y="6505"/>
                  </a:lnTo>
                  <a:lnTo>
                    <a:pt x="3922" y="243"/>
                  </a:lnTo>
                  <a:close/>
                  <a:moveTo>
                    <a:pt x="3739" y="0"/>
                  </a:moveTo>
                  <a:lnTo>
                    <a:pt x="0" y="6505"/>
                  </a:lnTo>
                  <a:lnTo>
                    <a:pt x="3709" y="13009"/>
                  </a:lnTo>
                  <a:lnTo>
                    <a:pt x="11247" y="13009"/>
                  </a:lnTo>
                  <a:lnTo>
                    <a:pt x="15046" y="6505"/>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7"/>
            <p:cNvSpPr/>
            <p:nvPr/>
          </p:nvSpPr>
          <p:spPr>
            <a:xfrm>
              <a:off x="7802575" y="285623"/>
              <a:ext cx="376175" cy="325275"/>
            </a:xfrm>
            <a:custGeom>
              <a:rect b="b" l="l" r="r" t="t"/>
              <a:pathLst>
                <a:path extrusionOk="0" h="13011" w="15047">
                  <a:moveTo>
                    <a:pt x="11278" y="13010"/>
                  </a:moveTo>
                  <a:lnTo>
                    <a:pt x="3739" y="13010"/>
                  </a:lnTo>
                  <a:lnTo>
                    <a:pt x="1" y="6506"/>
                  </a:lnTo>
                  <a:lnTo>
                    <a:pt x="3739" y="1"/>
                  </a:lnTo>
                  <a:lnTo>
                    <a:pt x="11278" y="1"/>
                  </a:lnTo>
                  <a:lnTo>
                    <a:pt x="15047" y="6506"/>
                  </a:lnTo>
                  <a:close/>
                  <a:moveTo>
                    <a:pt x="3891" y="12767"/>
                  </a:moveTo>
                  <a:lnTo>
                    <a:pt x="11126" y="12767"/>
                  </a:lnTo>
                  <a:lnTo>
                    <a:pt x="14743" y="6506"/>
                  </a:lnTo>
                  <a:lnTo>
                    <a:pt x="11126" y="244"/>
                  </a:lnTo>
                  <a:lnTo>
                    <a:pt x="3891"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7"/>
            <p:cNvSpPr/>
            <p:nvPr/>
          </p:nvSpPr>
          <p:spPr>
            <a:xfrm>
              <a:off x="8078425" y="126048"/>
              <a:ext cx="376175" cy="325275"/>
            </a:xfrm>
            <a:custGeom>
              <a:rect b="b" l="l" r="r" t="t"/>
              <a:pathLst>
                <a:path extrusionOk="0" h="13011" w="15047">
                  <a:moveTo>
                    <a:pt x="11277" y="13010"/>
                  </a:moveTo>
                  <a:lnTo>
                    <a:pt x="3769" y="13010"/>
                  </a:lnTo>
                  <a:lnTo>
                    <a:pt x="0" y="6506"/>
                  </a:lnTo>
                  <a:lnTo>
                    <a:pt x="3769" y="1"/>
                  </a:lnTo>
                  <a:lnTo>
                    <a:pt x="11277" y="1"/>
                  </a:lnTo>
                  <a:lnTo>
                    <a:pt x="15046" y="6506"/>
                  </a:lnTo>
                  <a:close/>
                  <a:moveTo>
                    <a:pt x="3921" y="12767"/>
                  </a:moveTo>
                  <a:lnTo>
                    <a:pt x="11156" y="12767"/>
                  </a:lnTo>
                  <a:lnTo>
                    <a:pt x="14742" y="6506"/>
                  </a:lnTo>
                  <a:lnTo>
                    <a:pt x="11156" y="274"/>
                  </a:lnTo>
                  <a:lnTo>
                    <a:pt x="3921" y="274"/>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7"/>
            <p:cNvSpPr/>
            <p:nvPr/>
          </p:nvSpPr>
          <p:spPr>
            <a:xfrm>
              <a:off x="8355025" y="285623"/>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7"/>
            <p:cNvSpPr/>
            <p:nvPr/>
          </p:nvSpPr>
          <p:spPr>
            <a:xfrm>
              <a:off x="8339825" y="429248"/>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7"/>
            <p:cNvSpPr/>
            <p:nvPr/>
          </p:nvSpPr>
          <p:spPr>
            <a:xfrm>
              <a:off x="7328400" y="588823"/>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7"/>
            <p:cNvSpPr/>
            <p:nvPr/>
          </p:nvSpPr>
          <p:spPr>
            <a:xfrm flipH="1" rot="10800000">
              <a:off x="8354275" y="4373052"/>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flipH="1" rot="10800000">
              <a:off x="8451550" y="3098727"/>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flipH="1" rot="10800000">
              <a:off x="8631625" y="3257527"/>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7"/>
            <p:cNvSpPr/>
            <p:nvPr/>
          </p:nvSpPr>
          <p:spPr>
            <a:xfrm flipH="1" rot="10800000">
              <a:off x="8355800" y="3417102"/>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flipH="1" rot="10800000">
              <a:off x="8631625" y="3575927"/>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flipH="1" rot="10800000">
              <a:off x="8354275" y="3734752"/>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flipH="1" rot="10800000">
              <a:off x="8631625" y="453262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flipH="1" rot="10800000">
              <a:off x="8354275" y="4692202"/>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flipH="1" rot="10800000">
              <a:off x="7802600" y="4692202"/>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flipH="1" rot="10800000">
              <a:off x="7526750" y="4532627"/>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flipH="1" rot="10800000">
              <a:off x="6973550" y="4532627"/>
              <a:ext cx="376175" cy="325250"/>
            </a:xfrm>
            <a:custGeom>
              <a:rect b="b" l="l" r="r" t="t"/>
              <a:pathLst>
                <a:path extrusionOk="0" h="13010" w="15047">
                  <a:moveTo>
                    <a:pt x="11277" y="13009"/>
                  </a:moveTo>
                  <a:lnTo>
                    <a:pt x="3770" y="13009"/>
                  </a:lnTo>
                  <a:lnTo>
                    <a:pt x="3709" y="12918"/>
                  </a:lnTo>
                  <a:lnTo>
                    <a:pt x="0" y="6505"/>
                  </a:lnTo>
                  <a:lnTo>
                    <a:pt x="3770" y="0"/>
                  </a:lnTo>
                  <a:lnTo>
                    <a:pt x="11277" y="0"/>
                  </a:lnTo>
                  <a:lnTo>
                    <a:pt x="11308" y="91"/>
                  </a:lnTo>
                  <a:lnTo>
                    <a:pt x="15046" y="6505"/>
                  </a:lnTo>
                  <a:close/>
                  <a:moveTo>
                    <a:pt x="3952" y="12766"/>
                  </a:moveTo>
                  <a:lnTo>
                    <a:pt x="11156" y="12766"/>
                  </a:lnTo>
                  <a:lnTo>
                    <a:pt x="14773"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flipH="1" rot="10800000">
              <a:off x="7250150" y="4692202"/>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flipH="1" rot="10800000">
              <a:off x="6697700" y="4692202"/>
              <a:ext cx="376175" cy="325250"/>
            </a:xfrm>
            <a:custGeom>
              <a:rect b="b" l="l" r="r" t="t"/>
              <a:pathLst>
                <a:path extrusionOk="0" h="13010" w="15047">
                  <a:moveTo>
                    <a:pt x="11308" y="13009"/>
                  </a:moveTo>
                  <a:lnTo>
                    <a:pt x="3770" y="13009"/>
                  </a:lnTo>
                  <a:lnTo>
                    <a:pt x="3739" y="12918"/>
                  </a:lnTo>
                  <a:lnTo>
                    <a:pt x="1" y="6505"/>
                  </a:lnTo>
                  <a:lnTo>
                    <a:pt x="3770" y="0"/>
                  </a:lnTo>
                  <a:lnTo>
                    <a:pt x="11308" y="0"/>
                  </a:lnTo>
                  <a:lnTo>
                    <a:pt x="11338" y="91"/>
                  </a:lnTo>
                  <a:lnTo>
                    <a:pt x="15047" y="6505"/>
                  </a:lnTo>
                  <a:close/>
                  <a:moveTo>
                    <a:pt x="3922" y="12766"/>
                  </a:moveTo>
                  <a:lnTo>
                    <a:pt x="11126" y="12766"/>
                  </a:lnTo>
                  <a:lnTo>
                    <a:pt x="14743" y="6505"/>
                  </a:lnTo>
                  <a:lnTo>
                    <a:pt x="11126" y="213"/>
                  </a:lnTo>
                  <a:lnTo>
                    <a:pt x="3922" y="21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flipH="1" rot="10800000">
              <a:off x="7787400" y="4516677"/>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flipH="1" rot="10800000">
              <a:off x="8431775" y="3400402"/>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flipH="1" rot="10800000">
              <a:off x="8615675" y="3082002"/>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688650" y="4534127"/>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412050" y="4692952"/>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136200" y="3895827"/>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412800" y="3418627"/>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964500" y="4692952"/>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136200" y="3576677"/>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12050" y="4374552"/>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136200" y="4534127"/>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rot="10800000">
              <a:off x="136200" y="604773"/>
              <a:ext cx="376175" cy="325250"/>
            </a:xfrm>
            <a:custGeom>
              <a:rect b="b" l="l" r="r" t="t"/>
              <a:pathLst>
                <a:path extrusionOk="0" h="13010" w="15047">
                  <a:moveTo>
                    <a:pt x="11125" y="243"/>
                  </a:moveTo>
                  <a:lnTo>
                    <a:pt x="14742" y="6505"/>
                  </a:lnTo>
                  <a:lnTo>
                    <a:pt x="11125" y="12766"/>
                  </a:lnTo>
                  <a:lnTo>
                    <a:pt x="3922" y="12766"/>
                  </a:lnTo>
                  <a:lnTo>
                    <a:pt x="274" y="6505"/>
                  </a:lnTo>
                  <a:lnTo>
                    <a:pt x="3922" y="243"/>
                  </a:lnTo>
                  <a:close/>
                  <a:moveTo>
                    <a:pt x="3739" y="0"/>
                  </a:moveTo>
                  <a:lnTo>
                    <a:pt x="0" y="6505"/>
                  </a:lnTo>
                  <a:lnTo>
                    <a:pt x="3709" y="13009"/>
                  </a:lnTo>
                  <a:lnTo>
                    <a:pt x="11247" y="13009"/>
                  </a:lnTo>
                  <a:lnTo>
                    <a:pt x="15046" y="6505"/>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rot="10800000">
              <a:off x="1518450" y="128323"/>
              <a:ext cx="278900" cy="322975"/>
            </a:xfrm>
            <a:custGeom>
              <a:rect b="b" l="l" r="r" t="t"/>
              <a:pathLst>
                <a:path extrusionOk="0" h="12919" w="11156">
                  <a:moveTo>
                    <a:pt x="0" y="0"/>
                  </a:moveTo>
                  <a:lnTo>
                    <a:pt x="0" y="243"/>
                  </a:lnTo>
                  <a:lnTo>
                    <a:pt x="7295" y="243"/>
                  </a:lnTo>
                  <a:lnTo>
                    <a:pt x="10882" y="6505"/>
                  </a:lnTo>
                  <a:lnTo>
                    <a:pt x="7235" y="12827"/>
                  </a:lnTo>
                  <a:lnTo>
                    <a:pt x="7447" y="12918"/>
                  </a:lnTo>
                  <a:lnTo>
                    <a:pt x="11156" y="6505"/>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rot="10800000">
              <a:off x="965250" y="126048"/>
              <a:ext cx="376175" cy="325250"/>
            </a:xfrm>
            <a:custGeom>
              <a:rect b="b" l="l" r="r" t="t"/>
              <a:pathLst>
                <a:path extrusionOk="0" h="13010" w="15047">
                  <a:moveTo>
                    <a:pt x="11278" y="13010"/>
                  </a:moveTo>
                  <a:lnTo>
                    <a:pt x="3739" y="13010"/>
                  </a:lnTo>
                  <a:lnTo>
                    <a:pt x="1" y="6505"/>
                  </a:lnTo>
                  <a:lnTo>
                    <a:pt x="3739" y="0"/>
                  </a:lnTo>
                  <a:lnTo>
                    <a:pt x="11278" y="0"/>
                  </a:lnTo>
                  <a:lnTo>
                    <a:pt x="15047" y="6505"/>
                  </a:lnTo>
                  <a:close/>
                  <a:moveTo>
                    <a:pt x="3891" y="12736"/>
                  </a:moveTo>
                  <a:lnTo>
                    <a:pt x="11126" y="12736"/>
                  </a:lnTo>
                  <a:lnTo>
                    <a:pt x="14743" y="6474"/>
                  </a:lnTo>
                  <a:lnTo>
                    <a:pt x="11126" y="213"/>
                  </a:lnTo>
                  <a:lnTo>
                    <a:pt x="3891" y="213"/>
                  </a:lnTo>
                  <a:lnTo>
                    <a:pt x="305"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rot="10800000">
              <a:off x="689400" y="287898"/>
              <a:ext cx="374650" cy="322975"/>
            </a:xfrm>
            <a:custGeom>
              <a:rect b="b" l="l" r="r" t="t"/>
              <a:pathLst>
                <a:path extrusionOk="0" h="12919" w="14986">
                  <a:moveTo>
                    <a:pt x="11277" y="12918"/>
                  </a:moveTo>
                  <a:lnTo>
                    <a:pt x="11034" y="12827"/>
                  </a:lnTo>
                  <a:lnTo>
                    <a:pt x="14681" y="6505"/>
                  </a:lnTo>
                  <a:lnTo>
                    <a:pt x="11095" y="243"/>
                  </a:lnTo>
                  <a:lnTo>
                    <a:pt x="3860" y="243"/>
                  </a:lnTo>
                  <a:lnTo>
                    <a:pt x="243" y="6505"/>
                  </a:lnTo>
                  <a:lnTo>
                    <a:pt x="3891" y="12827"/>
                  </a:lnTo>
                  <a:lnTo>
                    <a:pt x="3678" y="12918"/>
                  </a:lnTo>
                  <a:lnTo>
                    <a:pt x="0" y="6505"/>
                  </a:lnTo>
                  <a:lnTo>
                    <a:pt x="3708" y="0"/>
                  </a:lnTo>
                  <a:lnTo>
                    <a:pt x="11216" y="0"/>
                  </a:lnTo>
                  <a:lnTo>
                    <a:pt x="1498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rot="10800000">
              <a:off x="412800" y="764348"/>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rot="10800000">
              <a:off x="950050" y="269673"/>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rot="10800000">
              <a:off x="766150" y="269673"/>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rot="10800000">
              <a:off x="766150" y="907973"/>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8" name="Google Shape;1178;p47"/>
          <p:cNvSpPr txBox="1"/>
          <p:nvPr>
            <p:ph type="ctrTitle"/>
          </p:nvPr>
        </p:nvSpPr>
        <p:spPr>
          <a:xfrm>
            <a:off x="1609350" y="987162"/>
            <a:ext cx="5925300" cy="2502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79" name="Google Shape;1179;p47"/>
          <p:cNvSpPr txBox="1"/>
          <p:nvPr>
            <p:ph idx="1" type="subTitle"/>
          </p:nvPr>
        </p:nvSpPr>
        <p:spPr>
          <a:xfrm>
            <a:off x="2056500" y="3552850"/>
            <a:ext cx="5031000" cy="3732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80" name="Shape 1180"/>
        <p:cNvGrpSpPr/>
        <p:nvPr/>
      </p:nvGrpSpPr>
      <p:grpSpPr>
        <a:xfrm>
          <a:off x="0" y="0"/>
          <a:ext cx="0" cy="0"/>
          <a:chOff x="0" y="0"/>
          <a:chExt cx="0" cy="0"/>
        </a:xfrm>
      </p:grpSpPr>
      <p:sp>
        <p:nvSpPr>
          <p:cNvPr id="1181" name="Google Shape;1181;p48"/>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8"/>
          <p:cNvSpPr txBox="1"/>
          <p:nvPr>
            <p:ph type="title"/>
          </p:nvPr>
        </p:nvSpPr>
        <p:spPr>
          <a:xfrm>
            <a:off x="713225" y="2300350"/>
            <a:ext cx="4923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83" name="Google Shape;1183;p48"/>
          <p:cNvSpPr txBox="1"/>
          <p:nvPr>
            <p:ph hasCustomPrompt="1" idx="2" type="title"/>
          </p:nvPr>
        </p:nvSpPr>
        <p:spPr>
          <a:xfrm>
            <a:off x="789425" y="1331750"/>
            <a:ext cx="1280100" cy="7779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1184" name="Google Shape;1184;p48"/>
          <p:cNvSpPr/>
          <p:nvPr/>
        </p:nvSpPr>
        <p:spPr>
          <a:xfrm>
            <a:off x="8366419" y="1565972"/>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8"/>
          <p:cNvSpPr/>
          <p:nvPr/>
        </p:nvSpPr>
        <p:spPr>
          <a:xfrm>
            <a:off x="8463694" y="2841822"/>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8"/>
          <p:cNvSpPr/>
          <p:nvPr/>
        </p:nvSpPr>
        <p:spPr>
          <a:xfrm>
            <a:off x="8643769" y="2682247"/>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8"/>
          <p:cNvSpPr/>
          <p:nvPr/>
        </p:nvSpPr>
        <p:spPr>
          <a:xfrm>
            <a:off x="8367944" y="2522672"/>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8"/>
          <p:cNvSpPr/>
          <p:nvPr/>
        </p:nvSpPr>
        <p:spPr>
          <a:xfrm>
            <a:off x="8643769" y="2363847"/>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8"/>
          <p:cNvSpPr/>
          <p:nvPr/>
        </p:nvSpPr>
        <p:spPr>
          <a:xfrm>
            <a:off x="8366419" y="2204272"/>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8643769" y="140639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8"/>
          <p:cNvSpPr/>
          <p:nvPr/>
        </p:nvSpPr>
        <p:spPr>
          <a:xfrm>
            <a:off x="8366419" y="1246822"/>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8"/>
          <p:cNvSpPr/>
          <p:nvPr/>
        </p:nvSpPr>
        <p:spPr>
          <a:xfrm>
            <a:off x="8643769" y="1087997"/>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8643769" y="768847"/>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8643769" y="44969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8643769" y="130522"/>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8367944" y="609272"/>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8187094" y="452722"/>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8367944" y="290122"/>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8091344" y="130522"/>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7814744" y="290122"/>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538144" y="130522"/>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6985694" y="130522"/>
            <a:ext cx="376175" cy="325275"/>
          </a:xfrm>
          <a:custGeom>
            <a:rect b="b" l="l" r="r" t="t"/>
            <a:pathLst>
              <a:path extrusionOk="0" h="13011" w="15047">
                <a:moveTo>
                  <a:pt x="11277" y="13010"/>
                </a:moveTo>
                <a:lnTo>
                  <a:pt x="3770" y="13010"/>
                </a:lnTo>
                <a:lnTo>
                  <a:pt x="3709" y="12919"/>
                </a:lnTo>
                <a:lnTo>
                  <a:pt x="0" y="6506"/>
                </a:lnTo>
                <a:lnTo>
                  <a:pt x="3770" y="1"/>
                </a:lnTo>
                <a:lnTo>
                  <a:pt x="11277" y="1"/>
                </a:lnTo>
                <a:lnTo>
                  <a:pt x="11308" y="92"/>
                </a:lnTo>
                <a:lnTo>
                  <a:pt x="15046" y="6506"/>
                </a:lnTo>
                <a:close/>
                <a:moveTo>
                  <a:pt x="3952" y="12767"/>
                </a:moveTo>
                <a:lnTo>
                  <a:pt x="11156" y="12767"/>
                </a:lnTo>
                <a:lnTo>
                  <a:pt x="14773" y="6506"/>
                </a:lnTo>
                <a:lnTo>
                  <a:pt x="11156" y="244"/>
                </a:lnTo>
                <a:lnTo>
                  <a:pt x="3952" y="244"/>
                </a:lnTo>
                <a:lnTo>
                  <a:pt x="33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6709844" y="290122"/>
            <a:ext cx="375425" cy="325250"/>
          </a:xfrm>
          <a:custGeom>
            <a:rect b="b" l="l" r="r" t="t"/>
            <a:pathLst>
              <a:path extrusionOk="0" h="13010" w="15017">
                <a:moveTo>
                  <a:pt x="11308" y="13009"/>
                </a:moveTo>
                <a:lnTo>
                  <a:pt x="3770" y="13009"/>
                </a:lnTo>
                <a:lnTo>
                  <a:pt x="3739" y="12918"/>
                </a:lnTo>
                <a:lnTo>
                  <a:pt x="1" y="6505"/>
                </a:lnTo>
                <a:lnTo>
                  <a:pt x="3770" y="0"/>
                </a:lnTo>
                <a:lnTo>
                  <a:pt x="11278" y="0"/>
                </a:lnTo>
                <a:lnTo>
                  <a:pt x="11338" y="91"/>
                </a:lnTo>
                <a:lnTo>
                  <a:pt x="15016"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6434019" y="130522"/>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7263044" y="290122"/>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8627819" y="1231622"/>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8443919" y="593297"/>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8167319" y="433722"/>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7522944" y="274147"/>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8443919" y="2825872"/>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8627819" y="3144247"/>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flipH="1" rot="10800000">
            <a:off x="8643769" y="4215444"/>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flipH="1" rot="10800000">
            <a:off x="7538869" y="4534594"/>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flipH="1" rot="10800000">
            <a:off x="7262269" y="4694169"/>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flipH="1" rot="10800000">
            <a:off x="8643769" y="3896294"/>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flipH="1" rot="10800000">
            <a:off x="8643769" y="4534594"/>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flipH="1" rot="10800000">
            <a:off x="8367919" y="4375019"/>
            <a:ext cx="375400" cy="325250"/>
          </a:xfrm>
          <a:custGeom>
            <a:rect b="b" l="l" r="r" t="t"/>
            <a:pathLst>
              <a:path extrusionOk="0" h="13010" w="15016">
                <a:moveTo>
                  <a:pt x="11247" y="13009"/>
                </a:moveTo>
                <a:lnTo>
                  <a:pt x="3739" y="13009"/>
                </a:lnTo>
                <a:lnTo>
                  <a:pt x="3678" y="12918"/>
                </a:lnTo>
                <a:lnTo>
                  <a:pt x="1" y="6505"/>
                </a:lnTo>
                <a:lnTo>
                  <a:pt x="3770" y="0"/>
                </a:lnTo>
                <a:lnTo>
                  <a:pt x="11247" y="0"/>
                </a:lnTo>
                <a:lnTo>
                  <a:pt x="11277" y="91"/>
                </a:lnTo>
                <a:lnTo>
                  <a:pt x="1501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flipH="1" rot="10800000">
            <a:off x="8090569" y="4534594"/>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flipH="1" rot="10800000">
            <a:off x="5881544" y="4534594"/>
            <a:ext cx="376175" cy="325275"/>
          </a:xfrm>
          <a:custGeom>
            <a:rect b="b" l="l" r="r" t="t"/>
            <a:pathLst>
              <a:path extrusionOk="0" h="13011" w="15047">
                <a:moveTo>
                  <a:pt x="11278" y="13010"/>
                </a:moveTo>
                <a:lnTo>
                  <a:pt x="3739" y="13010"/>
                </a:lnTo>
                <a:lnTo>
                  <a:pt x="1" y="6506"/>
                </a:lnTo>
                <a:lnTo>
                  <a:pt x="3739" y="1"/>
                </a:lnTo>
                <a:lnTo>
                  <a:pt x="11278" y="1"/>
                </a:lnTo>
                <a:lnTo>
                  <a:pt x="15047" y="6506"/>
                </a:lnTo>
                <a:close/>
                <a:moveTo>
                  <a:pt x="3891" y="12767"/>
                </a:moveTo>
                <a:lnTo>
                  <a:pt x="11126" y="12767"/>
                </a:lnTo>
                <a:lnTo>
                  <a:pt x="14743" y="6506"/>
                </a:lnTo>
                <a:lnTo>
                  <a:pt x="11126" y="244"/>
                </a:lnTo>
                <a:lnTo>
                  <a:pt x="3891"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flipH="1" rot="10800000">
            <a:off x="6157394" y="4694169"/>
            <a:ext cx="376175" cy="325275"/>
          </a:xfrm>
          <a:custGeom>
            <a:rect b="b" l="l" r="r" t="t"/>
            <a:pathLst>
              <a:path extrusionOk="0" h="13011" w="15047">
                <a:moveTo>
                  <a:pt x="11277" y="13010"/>
                </a:moveTo>
                <a:lnTo>
                  <a:pt x="3769" y="13010"/>
                </a:lnTo>
                <a:lnTo>
                  <a:pt x="0" y="6506"/>
                </a:lnTo>
                <a:lnTo>
                  <a:pt x="3769" y="1"/>
                </a:lnTo>
                <a:lnTo>
                  <a:pt x="11277" y="1"/>
                </a:lnTo>
                <a:lnTo>
                  <a:pt x="15046" y="6506"/>
                </a:lnTo>
                <a:close/>
                <a:moveTo>
                  <a:pt x="3921" y="12767"/>
                </a:moveTo>
                <a:lnTo>
                  <a:pt x="11156" y="12767"/>
                </a:lnTo>
                <a:lnTo>
                  <a:pt x="14742" y="6506"/>
                </a:lnTo>
                <a:lnTo>
                  <a:pt x="11156" y="274"/>
                </a:lnTo>
                <a:lnTo>
                  <a:pt x="3921" y="274"/>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flipH="1" rot="10800000">
            <a:off x="8367919" y="3418319"/>
            <a:ext cx="373900" cy="325250"/>
          </a:xfrm>
          <a:custGeom>
            <a:rect b="b" l="l" r="r" t="t"/>
            <a:pathLst>
              <a:path extrusionOk="0" h="13010" w="14956">
                <a:moveTo>
                  <a:pt x="11247" y="13009"/>
                </a:moveTo>
                <a:lnTo>
                  <a:pt x="3770" y="13009"/>
                </a:lnTo>
                <a:lnTo>
                  <a:pt x="3739" y="12949"/>
                </a:lnTo>
                <a:lnTo>
                  <a:pt x="1" y="6505"/>
                </a:lnTo>
                <a:lnTo>
                  <a:pt x="3770" y="0"/>
                </a:lnTo>
                <a:lnTo>
                  <a:pt x="11186" y="0"/>
                </a:lnTo>
                <a:lnTo>
                  <a:pt x="11186" y="274"/>
                </a:lnTo>
                <a:lnTo>
                  <a:pt x="3891" y="274"/>
                </a:lnTo>
                <a:lnTo>
                  <a:pt x="274" y="6505"/>
                </a:lnTo>
                <a:lnTo>
                  <a:pt x="3891" y="12766"/>
                </a:lnTo>
                <a:lnTo>
                  <a:pt x="11095" y="12766"/>
                </a:lnTo>
                <a:lnTo>
                  <a:pt x="14742" y="6474"/>
                </a:lnTo>
                <a:lnTo>
                  <a:pt x="14955" y="656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flipH="1" rot="10800000">
            <a:off x="6433994" y="4534594"/>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flipH="1" rot="10800000">
            <a:off x="6418794" y="4678219"/>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flipH="1" rot="10800000">
            <a:off x="5407369" y="4518644"/>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8"/>
          <p:cNvSpPr/>
          <p:nvPr/>
        </p:nvSpPr>
        <p:spPr>
          <a:xfrm flipH="1" rot="10800000">
            <a:off x="8167319" y="4518644"/>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6" name="Shape 1226"/>
        <p:cNvGrpSpPr/>
        <p:nvPr/>
      </p:nvGrpSpPr>
      <p:grpSpPr>
        <a:xfrm>
          <a:off x="0" y="0"/>
          <a:ext cx="0" cy="0"/>
          <a:chOff x="0" y="0"/>
          <a:chExt cx="0" cy="0"/>
        </a:xfrm>
      </p:grpSpPr>
      <p:sp>
        <p:nvSpPr>
          <p:cNvPr id="1227" name="Google Shape;1227;p49"/>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29" name="Google Shape;1229;p49"/>
          <p:cNvSpPr txBox="1"/>
          <p:nvPr>
            <p:ph idx="1" type="body"/>
          </p:nvPr>
        </p:nvSpPr>
        <p:spPr>
          <a:xfrm>
            <a:off x="720000" y="1070700"/>
            <a:ext cx="7704000" cy="356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Poppins Light"/>
              <a:buChar char="●"/>
              <a:defRPr/>
            </a:lvl1pPr>
            <a:lvl2pPr indent="-304800" lvl="1" marL="914400">
              <a:lnSpc>
                <a:spcPct val="100000"/>
              </a:lnSpc>
              <a:spcBef>
                <a:spcPts val="0"/>
              </a:spcBef>
              <a:spcAft>
                <a:spcPts val="0"/>
              </a:spcAft>
              <a:buSzPts val="1200"/>
              <a:buFont typeface="Nunito Light"/>
              <a:buChar char="○"/>
              <a:defRPr/>
            </a:lvl2pPr>
            <a:lvl3pPr indent="-304800" lvl="2" marL="1371600">
              <a:lnSpc>
                <a:spcPct val="100000"/>
              </a:lnSpc>
              <a:spcBef>
                <a:spcPts val="0"/>
              </a:spcBef>
              <a:spcAft>
                <a:spcPts val="0"/>
              </a:spcAft>
              <a:buSzPts val="1200"/>
              <a:buFont typeface="Nunito Light"/>
              <a:buChar char="■"/>
              <a:defRPr/>
            </a:lvl3pPr>
            <a:lvl4pPr indent="-304800" lvl="3" marL="1828800">
              <a:lnSpc>
                <a:spcPct val="100000"/>
              </a:lnSpc>
              <a:spcBef>
                <a:spcPts val="0"/>
              </a:spcBef>
              <a:spcAft>
                <a:spcPts val="0"/>
              </a:spcAft>
              <a:buSzPts val="1200"/>
              <a:buFont typeface="Nunito Light"/>
              <a:buChar char="●"/>
              <a:defRPr/>
            </a:lvl4pPr>
            <a:lvl5pPr indent="-304800" lvl="4" marL="2286000">
              <a:lnSpc>
                <a:spcPct val="100000"/>
              </a:lnSpc>
              <a:spcBef>
                <a:spcPts val="0"/>
              </a:spcBef>
              <a:spcAft>
                <a:spcPts val="0"/>
              </a:spcAft>
              <a:buSzPts val="1200"/>
              <a:buFont typeface="Nunito Light"/>
              <a:buChar char="○"/>
              <a:defRPr/>
            </a:lvl5pPr>
            <a:lvl6pPr indent="-304800" lvl="5" marL="2743200">
              <a:lnSpc>
                <a:spcPct val="100000"/>
              </a:lnSpc>
              <a:spcBef>
                <a:spcPts val="0"/>
              </a:spcBef>
              <a:spcAft>
                <a:spcPts val="0"/>
              </a:spcAft>
              <a:buSzPts val="1200"/>
              <a:buFont typeface="Nunito Light"/>
              <a:buChar char="■"/>
              <a:defRPr/>
            </a:lvl6pPr>
            <a:lvl7pPr indent="-304800" lvl="6" marL="3200400">
              <a:lnSpc>
                <a:spcPct val="100000"/>
              </a:lnSpc>
              <a:spcBef>
                <a:spcPts val="0"/>
              </a:spcBef>
              <a:spcAft>
                <a:spcPts val="0"/>
              </a:spcAft>
              <a:buSzPts val="1200"/>
              <a:buFont typeface="Nunito Light"/>
              <a:buChar char="●"/>
              <a:defRPr/>
            </a:lvl7pPr>
            <a:lvl8pPr indent="-304800" lvl="7" marL="3657600">
              <a:lnSpc>
                <a:spcPct val="100000"/>
              </a:lnSpc>
              <a:spcBef>
                <a:spcPts val="0"/>
              </a:spcBef>
              <a:spcAft>
                <a:spcPts val="0"/>
              </a:spcAft>
              <a:buSzPts val="1200"/>
              <a:buFont typeface="Nunito Light"/>
              <a:buChar char="○"/>
              <a:defRPr/>
            </a:lvl8pPr>
            <a:lvl9pPr indent="-304800" lvl="8" marL="4114800">
              <a:lnSpc>
                <a:spcPct val="100000"/>
              </a:lnSpc>
              <a:spcBef>
                <a:spcPts val="0"/>
              </a:spcBef>
              <a:spcAft>
                <a:spcPts val="0"/>
              </a:spcAft>
              <a:buSzPts val="1200"/>
              <a:buFont typeface="Nunito Light"/>
              <a:buChar char="■"/>
              <a:defRPr/>
            </a:lvl9pPr>
          </a:lstStyle>
          <a:p/>
        </p:txBody>
      </p:sp>
      <p:grpSp>
        <p:nvGrpSpPr>
          <p:cNvPr id="1230" name="Google Shape;1230;p49"/>
          <p:cNvGrpSpPr/>
          <p:nvPr/>
        </p:nvGrpSpPr>
        <p:grpSpPr>
          <a:xfrm>
            <a:off x="8368763" y="124756"/>
            <a:ext cx="652775" cy="1601100"/>
            <a:chOff x="4743525" y="536025"/>
            <a:chExt cx="652775" cy="1601100"/>
          </a:xfrm>
        </p:grpSpPr>
        <p:sp>
          <p:nvSpPr>
            <p:cNvPr id="1231" name="Google Shape;1231;p49"/>
            <p:cNvSpPr/>
            <p:nvPr/>
          </p:nvSpPr>
          <p:spPr>
            <a:xfrm>
              <a:off x="5020125" y="695600"/>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4743525" y="1811875"/>
              <a:ext cx="376150" cy="325250"/>
            </a:xfrm>
            <a:custGeom>
              <a:rect b="b" l="l" r="r" t="t"/>
              <a:pathLst>
                <a:path extrusionOk="0" h="13010" w="15046">
                  <a:moveTo>
                    <a:pt x="11125" y="243"/>
                  </a:moveTo>
                  <a:lnTo>
                    <a:pt x="14742" y="6505"/>
                  </a:lnTo>
                  <a:lnTo>
                    <a:pt x="11125" y="12766"/>
                  </a:lnTo>
                  <a:lnTo>
                    <a:pt x="3921" y="12766"/>
                  </a:lnTo>
                  <a:lnTo>
                    <a:pt x="304" y="6505"/>
                  </a:lnTo>
                  <a:lnTo>
                    <a:pt x="3921" y="243"/>
                  </a:lnTo>
                  <a:close/>
                  <a:moveTo>
                    <a:pt x="3739" y="0"/>
                  </a:moveTo>
                  <a:lnTo>
                    <a:pt x="0" y="6505"/>
                  </a:lnTo>
                  <a:lnTo>
                    <a:pt x="3708" y="12918"/>
                  </a:lnTo>
                  <a:lnTo>
                    <a:pt x="376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5020125" y="1652300"/>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5020125" y="1014750"/>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4744275" y="536025"/>
              <a:ext cx="375400" cy="325250"/>
            </a:xfrm>
            <a:custGeom>
              <a:rect b="b" l="l" r="r" t="t"/>
              <a:pathLst>
                <a:path extrusionOk="0" h="13010" w="15016">
                  <a:moveTo>
                    <a:pt x="11247" y="13009"/>
                  </a:moveTo>
                  <a:lnTo>
                    <a:pt x="3739" y="13009"/>
                  </a:lnTo>
                  <a:lnTo>
                    <a:pt x="3678" y="12918"/>
                  </a:lnTo>
                  <a:lnTo>
                    <a:pt x="1" y="6505"/>
                  </a:lnTo>
                  <a:lnTo>
                    <a:pt x="3770" y="0"/>
                  </a:lnTo>
                  <a:lnTo>
                    <a:pt x="11247" y="0"/>
                  </a:lnTo>
                  <a:lnTo>
                    <a:pt x="11277" y="91"/>
                  </a:lnTo>
                  <a:lnTo>
                    <a:pt x="1501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4744275" y="1492725"/>
              <a:ext cx="373900" cy="325250"/>
            </a:xfrm>
            <a:custGeom>
              <a:rect b="b" l="l" r="r" t="t"/>
              <a:pathLst>
                <a:path extrusionOk="0" h="13010" w="14956">
                  <a:moveTo>
                    <a:pt x="11247" y="13009"/>
                  </a:moveTo>
                  <a:lnTo>
                    <a:pt x="3770" y="13009"/>
                  </a:lnTo>
                  <a:lnTo>
                    <a:pt x="3739" y="12949"/>
                  </a:lnTo>
                  <a:lnTo>
                    <a:pt x="1" y="6505"/>
                  </a:lnTo>
                  <a:lnTo>
                    <a:pt x="3770" y="0"/>
                  </a:lnTo>
                  <a:lnTo>
                    <a:pt x="11186" y="0"/>
                  </a:lnTo>
                  <a:lnTo>
                    <a:pt x="11186" y="274"/>
                  </a:lnTo>
                  <a:lnTo>
                    <a:pt x="3891" y="274"/>
                  </a:lnTo>
                  <a:lnTo>
                    <a:pt x="274" y="6505"/>
                  </a:lnTo>
                  <a:lnTo>
                    <a:pt x="3891" y="12766"/>
                  </a:lnTo>
                  <a:lnTo>
                    <a:pt x="11095" y="12766"/>
                  </a:lnTo>
                  <a:lnTo>
                    <a:pt x="14742" y="6474"/>
                  </a:lnTo>
                  <a:lnTo>
                    <a:pt x="14955" y="656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4744275" y="1335425"/>
              <a:ext cx="373900" cy="482550"/>
            </a:xfrm>
            <a:custGeom>
              <a:rect b="b" l="l" r="r" t="t"/>
              <a:pathLst>
                <a:path extrusionOk="0" h="19302" w="14956">
                  <a:moveTo>
                    <a:pt x="11247" y="19301"/>
                  </a:moveTo>
                  <a:lnTo>
                    <a:pt x="3770" y="19301"/>
                  </a:lnTo>
                  <a:lnTo>
                    <a:pt x="1" y="12797"/>
                  </a:lnTo>
                  <a:lnTo>
                    <a:pt x="3770" y="6292"/>
                  </a:lnTo>
                  <a:lnTo>
                    <a:pt x="11095" y="6292"/>
                  </a:lnTo>
                  <a:lnTo>
                    <a:pt x="14742" y="0"/>
                  </a:lnTo>
                  <a:lnTo>
                    <a:pt x="14955" y="91"/>
                  </a:lnTo>
                  <a:lnTo>
                    <a:pt x="11247" y="6566"/>
                  </a:lnTo>
                  <a:lnTo>
                    <a:pt x="3891" y="6566"/>
                  </a:lnTo>
                  <a:lnTo>
                    <a:pt x="274" y="12797"/>
                  </a:lnTo>
                  <a:lnTo>
                    <a:pt x="3891" y="19058"/>
                  </a:lnTo>
                  <a:lnTo>
                    <a:pt x="11095" y="19058"/>
                  </a:lnTo>
                  <a:lnTo>
                    <a:pt x="14742" y="12766"/>
                  </a:lnTo>
                  <a:lnTo>
                    <a:pt x="14955" y="1285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5096875" y="1636325"/>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35"/>
                    <a:pt x="334"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9" name="Google Shape;1239;p49"/>
          <p:cNvSpPr/>
          <p:nvPr/>
        </p:nvSpPr>
        <p:spPr>
          <a:xfrm>
            <a:off x="8645363" y="4531319"/>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8369513" y="2777494"/>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8646888" y="2619444"/>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8369513" y="3734194"/>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8646113" y="3256994"/>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8369513" y="4690894"/>
            <a:ext cx="374650" cy="324500"/>
          </a:xfrm>
          <a:custGeom>
            <a:rect b="b" l="l" r="r" t="t"/>
            <a:pathLst>
              <a:path extrusionOk="0" h="12980" w="14986">
                <a:moveTo>
                  <a:pt x="11186" y="12979"/>
                </a:moveTo>
                <a:lnTo>
                  <a:pt x="3770" y="12979"/>
                </a:lnTo>
                <a:lnTo>
                  <a:pt x="3739" y="12949"/>
                </a:lnTo>
                <a:lnTo>
                  <a:pt x="1" y="6475"/>
                </a:lnTo>
                <a:lnTo>
                  <a:pt x="62" y="6444"/>
                </a:lnTo>
                <a:lnTo>
                  <a:pt x="3770" y="1"/>
                </a:lnTo>
                <a:lnTo>
                  <a:pt x="11247" y="1"/>
                </a:lnTo>
                <a:lnTo>
                  <a:pt x="11308" y="61"/>
                </a:lnTo>
                <a:lnTo>
                  <a:pt x="14986" y="6444"/>
                </a:lnTo>
                <a:lnTo>
                  <a:pt x="14803" y="6566"/>
                </a:lnTo>
                <a:lnTo>
                  <a:pt x="11156" y="244"/>
                </a:lnTo>
                <a:lnTo>
                  <a:pt x="3891" y="244"/>
                </a:lnTo>
                <a:lnTo>
                  <a:pt x="274" y="6475"/>
                </a:lnTo>
                <a:lnTo>
                  <a:pt x="3891" y="12767"/>
                </a:lnTo>
                <a:lnTo>
                  <a:pt x="1118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8093688" y="4531319"/>
            <a:ext cx="376175" cy="324500"/>
          </a:xfrm>
          <a:custGeom>
            <a:rect b="b" l="l" r="r" t="t"/>
            <a:pathLst>
              <a:path extrusionOk="0" h="12980" w="15047">
                <a:moveTo>
                  <a:pt x="11247" y="12979"/>
                </a:moveTo>
                <a:lnTo>
                  <a:pt x="3739" y="12979"/>
                </a:lnTo>
                <a:lnTo>
                  <a:pt x="3708" y="12919"/>
                </a:lnTo>
                <a:lnTo>
                  <a:pt x="0" y="6475"/>
                </a:lnTo>
                <a:lnTo>
                  <a:pt x="31" y="6414"/>
                </a:lnTo>
                <a:lnTo>
                  <a:pt x="3739" y="0"/>
                </a:lnTo>
                <a:lnTo>
                  <a:pt x="11277" y="0"/>
                </a:lnTo>
                <a:lnTo>
                  <a:pt x="11307" y="61"/>
                </a:lnTo>
                <a:lnTo>
                  <a:pt x="15046" y="6475"/>
                </a:lnTo>
                <a:lnTo>
                  <a:pt x="14985"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8369513" y="3415044"/>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8645363" y="4212919"/>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8369513" y="4372494"/>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8447038" y="3399094"/>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8445513" y="4037394"/>
            <a:ext cx="38025" cy="38025"/>
          </a:xfrm>
          <a:custGeom>
            <a:rect b="b" l="l" r="r" t="t"/>
            <a:pathLst>
              <a:path extrusionOk="0" h="1521" w="1521">
                <a:moveTo>
                  <a:pt x="1520" y="760"/>
                </a:moveTo>
                <a:cubicBezTo>
                  <a:pt x="1520" y="1155"/>
                  <a:pt x="1186" y="1520"/>
                  <a:pt x="760" y="1520"/>
                </a:cubicBezTo>
                <a:cubicBezTo>
                  <a:pt x="365" y="1520"/>
                  <a:pt x="0" y="1155"/>
                  <a:pt x="0" y="760"/>
                </a:cubicBezTo>
                <a:cubicBezTo>
                  <a:pt x="0"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51" name="Shape 1251"/>
        <p:cNvGrpSpPr/>
        <p:nvPr/>
      </p:nvGrpSpPr>
      <p:grpSpPr>
        <a:xfrm>
          <a:off x="0" y="0"/>
          <a:ext cx="0" cy="0"/>
          <a:chOff x="0" y="0"/>
          <a:chExt cx="0" cy="0"/>
        </a:xfrm>
      </p:grpSpPr>
      <p:sp>
        <p:nvSpPr>
          <p:cNvPr id="1252" name="Google Shape;1252;p50"/>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54" name="Google Shape;1254;p50"/>
          <p:cNvSpPr txBox="1"/>
          <p:nvPr>
            <p:ph idx="1" type="subTitle"/>
          </p:nvPr>
        </p:nvSpPr>
        <p:spPr>
          <a:xfrm>
            <a:off x="5055284" y="3771424"/>
            <a:ext cx="2505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55" name="Google Shape;1255;p50"/>
          <p:cNvSpPr txBox="1"/>
          <p:nvPr>
            <p:ph idx="2" type="subTitle"/>
          </p:nvPr>
        </p:nvSpPr>
        <p:spPr>
          <a:xfrm>
            <a:off x="1583300" y="3771424"/>
            <a:ext cx="2505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56" name="Google Shape;1256;p50"/>
          <p:cNvSpPr txBox="1"/>
          <p:nvPr>
            <p:ph idx="3" type="subTitle"/>
          </p:nvPr>
        </p:nvSpPr>
        <p:spPr>
          <a:xfrm>
            <a:off x="5055275" y="3198725"/>
            <a:ext cx="25056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7" name="Google Shape;1257;p50"/>
          <p:cNvSpPr txBox="1"/>
          <p:nvPr>
            <p:ph idx="4" type="subTitle"/>
          </p:nvPr>
        </p:nvSpPr>
        <p:spPr>
          <a:xfrm>
            <a:off x="1583075" y="3198725"/>
            <a:ext cx="25056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58" name="Google Shape;1258;p50"/>
          <p:cNvGrpSpPr/>
          <p:nvPr/>
        </p:nvGrpSpPr>
        <p:grpSpPr>
          <a:xfrm>
            <a:off x="6978544" y="130981"/>
            <a:ext cx="2033500" cy="1920275"/>
            <a:chOff x="6978544" y="130981"/>
            <a:chExt cx="2033500" cy="1920275"/>
          </a:xfrm>
        </p:grpSpPr>
        <p:sp>
          <p:nvSpPr>
            <p:cNvPr id="1259" name="Google Shape;1259;p50"/>
            <p:cNvSpPr/>
            <p:nvPr/>
          </p:nvSpPr>
          <p:spPr>
            <a:xfrm>
              <a:off x="8360044" y="609731"/>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8360044" y="1566431"/>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7255144" y="290556"/>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0"/>
            <p:cNvSpPr/>
            <p:nvPr/>
          </p:nvSpPr>
          <p:spPr>
            <a:xfrm>
              <a:off x="6978544" y="130981"/>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0"/>
            <p:cNvSpPr/>
            <p:nvPr/>
          </p:nvSpPr>
          <p:spPr>
            <a:xfrm>
              <a:off x="8635869" y="1088456"/>
              <a:ext cx="376175" cy="325250"/>
            </a:xfrm>
            <a:custGeom>
              <a:rect b="b" l="l" r="r" t="t"/>
              <a:pathLst>
                <a:path extrusionOk="0" h="13010" w="15047">
                  <a:moveTo>
                    <a:pt x="11308" y="13010"/>
                  </a:moveTo>
                  <a:lnTo>
                    <a:pt x="3770" y="13010"/>
                  </a:lnTo>
                  <a:lnTo>
                    <a:pt x="3739" y="12918"/>
                  </a:lnTo>
                  <a:lnTo>
                    <a:pt x="1" y="6505"/>
                  </a:lnTo>
                  <a:lnTo>
                    <a:pt x="3770" y="0"/>
                  </a:lnTo>
                  <a:lnTo>
                    <a:pt x="11308" y="0"/>
                  </a:lnTo>
                  <a:lnTo>
                    <a:pt x="11338" y="91"/>
                  </a:lnTo>
                  <a:lnTo>
                    <a:pt x="15047" y="6505"/>
                  </a:lnTo>
                  <a:close/>
                  <a:moveTo>
                    <a:pt x="3922" y="12736"/>
                  </a:moveTo>
                  <a:lnTo>
                    <a:pt x="11126" y="12736"/>
                  </a:lnTo>
                  <a:lnTo>
                    <a:pt x="14743" y="6475"/>
                  </a:lnTo>
                  <a:lnTo>
                    <a:pt x="11126" y="183"/>
                  </a:lnTo>
                  <a:lnTo>
                    <a:pt x="3922" y="183"/>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8360044" y="928881"/>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8360044" y="290556"/>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7806844" y="290556"/>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8635869" y="1406856"/>
              <a:ext cx="376175" cy="325250"/>
            </a:xfrm>
            <a:custGeom>
              <a:rect b="b" l="l" r="r" t="t"/>
              <a:pathLst>
                <a:path extrusionOk="0" h="13010" w="15047">
                  <a:moveTo>
                    <a:pt x="11308" y="13009"/>
                  </a:moveTo>
                  <a:lnTo>
                    <a:pt x="3770" y="13009"/>
                  </a:lnTo>
                  <a:lnTo>
                    <a:pt x="3739" y="12918"/>
                  </a:lnTo>
                  <a:lnTo>
                    <a:pt x="1" y="6505"/>
                  </a:lnTo>
                  <a:lnTo>
                    <a:pt x="3770" y="0"/>
                  </a:lnTo>
                  <a:lnTo>
                    <a:pt x="11308" y="0"/>
                  </a:lnTo>
                  <a:lnTo>
                    <a:pt x="11338" y="91"/>
                  </a:lnTo>
                  <a:lnTo>
                    <a:pt x="15047" y="6505"/>
                  </a:lnTo>
                  <a:close/>
                  <a:moveTo>
                    <a:pt x="3922" y="12766"/>
                  </a:moveTo>
                  <a:lnTo>
                    <a:pt x="11126" y="12766"/>
                  </a:lnTo>
                  <a:lnTo>
                    <a:pt x="14743" y="6505"/>
                  </a:lnTo>
                  <a:lnTo>
                    <a:pt x="11126" y="213"/>
                  </a:lnTo>
                  <a:lnTo>
                    <a:pt x="3922" y="21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7883594" y="593756"/>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8436794" y="1550456"/>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35"/>
                    <a:pt x="334"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8083444" y="1726006"/>
              <a:ext cx="376150" cy="325250"/>
            </a:xfrm>
            <a:custGeom>
              <a:rect b="b" l="l" r="r" t="t"/>
              <a:pathLst>
                <a:path extrusionOk="0" h="13010" w="15046">
                  <a:moveTo>
                    <a:pt x="11125" y="243"/>
                  </a:moveTo>
                  <a:lnTo>
                    <a:pt x="14742" y="6505"/>
                  </a:lnTo>
                  <a:lnTo>
                    <a:pt x="11125" y="12766"/>
                  </a:lnTo>
                  <a:lnTo>
                    <a:pt x="3921" y="12766"/>
                  </a:lnTo>
                  <a:lnTo>
                    <a:pt x="304" y="6505"/>
                  </a:lnTo>
                  <a:lnTo>
                    <a:pt x="3921" y="243"/>
                  </a:lnTo>
                  <a:close/>
                  <a:moveTo>
                    <a:pt x="3739" y="0"/>
                  </a:moveTo>
                  <a:lnTo>
                    <a:pt x="0" y="6505"/>
                  </a:lnTo>
                  <a:lnTo>
                    <a:pt x="3708" y="12918"/>
                  </a:lnTo>
                  <a:lnTo>
                    <a:pt x="376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8084194" y="1406856"/>
              <a:ext cx="373900" cy="325250"/>
            </a:xfrm>
            <a:custGeom>
              <a:rect b="b" l="l" r="r" t="t"/>
              <a:pathLst>
                <a:path extrusionOk="0" h="13010" w="14956">
                  <a:moveTo>
                    <a:pt x="11247" y="13009"/>
                  </a:moveTo>
                  <a:lnTo>
                    <a:pt x="3770" y="13009"/>
                  </a:lnTo>
                  <a:lnTo>
                    <a:pt x="3739" y="12949"/>
                  </a:lnTo>
                  <a:lnTo>
                    <a:pt x="1" y="6505"/>
                  </a:lnTo>
                  <a:lnTo>
                    <a:pt x="3770" y="0"/>
                  </a:lnTo>
                  <a:lnTo>
                    <a:pt x="11186" y="0"/>
                  </a:lnTo>
                  <a:lnTo>
                    <a:pt x="11186" y="274"/>
                  </a:lnTo>
                  <a:lnTo>
                    <a:pt x="3891" y="274"/>
                  </a:lnTo>
                  <a:lnTo>
                    <a:pt x="274" y="6505"/>
                  </a:lnTo>
                  <a:lnTo>
                    <a:pt x="3891" y="12766"/>
                  </a:lnTo>
                  <a:lnTo>
                    <a:pt x="11095" y="12766"/>
                  </a:lnTo>
                  <a:lnTo>
                    <a:pt x="14742" y="6474"/>
                  </a:lnTo>
                  <a:lnTo>
                    <a:pt x="14955" y="656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8084194" y="1249556"/>
              <a:ext cx="373900" cy="482550"/>
            </a:xfrm>
            <a:custGeom>
              <a:rect b="b" l="l" r="r" t="t"/>
              <a:pathLst>
                <a:path extrusionOk="0" h="19302" w="14956">
                  <a:moveTo>
                    <a:pt x="11247" y="19301"/>
                  </a:moveTo>
                  <a:lnTo>
                    <a:pt x="3770" y="19301"/>
                  </a:lnTo>
                  <a:lnTo>
                    <a:pt x="1" y="12797"/>
                  </a:lnTo>
                  <a:lnTo>
                    <a:pt x="3770" y="6292"/>
                  </a:lnTo>
                  <a:lnTo>
                    <a:pt x="11095" y="6292"/>
                  </a:lnTo>
                  <a:lnTo>
                    <a:pt x="14742" y="0"/>
                  </a:lnTo>
                  <a:lnTo>
                    <a:pt x="14955" y="91"/>
                  </a:lnTo>
                  <a:lnTo>
                    <a:pt x="11247" y="6566"/>
                  </a:lnTo>
                  <a:lnTo>
                    <a:pt x="3891" y="6566"/>
                  </a:lnTo>
                  <a:lnTo>
                    <a:pt x="274" y="12797"/>
                  </a:lnTo>
                  <a:lnTo>
                    <a:pt x="3891" y="19058"/>
                  </a:lnTo>
                  <a:lnTo>
                    <a:pt x="11095" y="19058"/>
                  </a:lnTo>
                  <a:lnTo>
                    <a:pt x="14742" y="12766"/>
                  </a:lnTo>
                  <a:lnTo>
                    <a:pt x="14955" y="1285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50"/>
          <p:cNvGrpSpPr/>
          <p:nvPr/>
        </p:nvGrpSpPr>
        <p:grpSpPr>
          <a:xfrm>
            <a:off x="140481" y="3259744"/>
            <a:ext cx="1480300" cy="1758400"/>
            <a:chOff x="140481" y="3259744"/>
            <a:chExt cx="1480300" cy="1758400"/>
          </a:xfrm>
        </p:grpSpPr>
        <p:sp>
          <p:nvSpPr>
            <p:cNvPr id="1274" name="Google Shape;1274;p50"/>
            <p:cNvSpPr/>
            <p:nvPr/>
          </p:nvSpPr>
          <p:spPr>
            <a:xfrm>
              <a:off x="140481" y="3417794"/>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417856" y="3259744"/>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694456" y="4694419"/>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140481" y="4374494"/>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417081" y="3897294"/>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692931" y="4693644"/>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140481" y="4055344"/>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1244606" y="4693644"/>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677731" y="4518119"/>
              <a:ext cx="38025" cy="38025"/>
            </a:xfrm>
            <a:custGeom>
              <a:rect b="b" l="l" r="r" t="t"/>
              <a:pathLst>
                <a:path extrusionOk="0" h="1521" w="1521">
                  <a:moveTo>
                    <a:pt x="1520" y="760"/>
                  </a:moveTo>
                  <a:cubicBezTo>
                    <a:pt x="1520" y="1155"/>
                    <a:pt x="1156" y="1520"/>
                    <a:pt x="760" y="1520"/>
                  </a:cubicBezTo>
                  <a:cubicBezTo>
                    <a:pt x="335" y="1520"/>
                    <a:pt x="1" y="1155"/>
                    <a:pt x="1" y="760"/>
                  </a:cubicBezTo>
                  <a:cubicBezTo>
                    <a:pt x="1" y="335"/>
                    <a:pt x="335" y="0"/>
                    <a:pt x="760" y="0"/>
                  </a:cubicBezTo>
                  <a:cubicBezTo>
                    <a:pt x="115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970281" y="4375244"/>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693681" y="4375244"/>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953581" y="4357769"/>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6" name="Shape 1286"/>
        <p:cNvGrpSpPr/>
        <p:nvPr/>
      </p:nvGrpSpPr>
      <p:grpSpPr>
        <a:xfrm>
          <a:off x="0" y="0"/>
          <a:ext cx="0" cy="0"/>
          <a:chOff x="0" y="0"/>
          <a:chExt cx="0" cy="0"/>
        </a:xfrm>
      </p:grpSpPr>
      <p:sp>
        <p:nvSpPr>
          <p:cNvPr id="1287" name="Google Shape;1287;p51"/>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289" name="Google Shape;1289;p51"/>
          <p:cNvGrpSpPr/>
          <p:nvPr/>
        </p:nvGrpSpPr>
        <p:grpSpPr>
          <a:xfrm>
            <a:off x="7815469" y="3895544"/>
            <a:ext cx="1204450" cy="1122375"/>
            <a:chOff x="7803075" y="3885369"/>
            <a:chExt cx="1204450" cy="1122375"/>
          </a:xfrm>
        </p:grpSpPr>
        <p:sp>
          <p:nvSpPr>
            <p:cNvPr id="1290" name="Google Shape;1290;p51"/>
            <p:cNvSpPr/>
            <p:nvPr/>
          </p:nvSpPr>
          <p:spPr>
            <a:xfrm flipH="1">
              <a:off x="7803075" y="4522919"/>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1"/>
            <p:cNvSpPr/>
            <p:nvPr/>
          </p:nvSpPr>
          <p:spPr>
            <a:xfrm flipH="1">
              <a:off x="8354750" y="4203769"/>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1"/>
            <p:cNvSpPr/>
            <p:nvPr/>
          </p:nvSpPr>
          <p:spPr>
            <a:xfrm flipH="1">
              <a:off x="8354750" y="3885369"/>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1"/>
            <p:cNvSpPr/>
            <p:nvPr/>
          </p:nvSpPr>
          <p:spPr>
            <a:xfrm flipH="1">
              <a:off x="8078925" y="4525194"/>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1"/>
            <p:cNvSpPr/>
            <p:nvPr/>
          </p:nvSpPr>
          <p:spPr>
            <a:xfrm flipH="1">
              <a:off x="8631375" y="4044944"/>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1"/>
            <p:cNvSpPr/>
            <p:nvPr/>
          </p:nvSpPr>
          <p:spPr>
            <a:xfrm flipH="1">
              <a:off x="8431500" y="4826119"/>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96" name="Shape 1296"/>
        <p:cNvGrpSpPr/>
        <p:nvPr/>
      </p:nvGrpSpPr>
      <p:grpSpPr>
        <a:xfrm>
          <a:off x="0" y="0"/>
          <a:ext cx="0" cy="0"/>
          <a:chOff x="0" y="0"/>
          <a:chExt cx="0" cy="0"/>
        </a:xfrm>
      </p:grpSpPr>
      <p:sp>
        <p:nvSpPr>
          <p:cNvPr id="1297" name="Google Shape;1297;p52"/>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2"/>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99" name="Google Shape;1299;p52"/>
          <p:cNvSpPr txBox="1"/>
          <p:nvPr>
            <p:ph idx="1" type="subTitle"/>
          </p:nvPr>
        </p:nvSpPr>
        <p:spPr>
          <a:xfrm>
            <a:off x="720000" y="1836750"/>
            <a:ext cx="4308000" cy="19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grpSp>
        <p:nvGrpSpPr>
          <p:cNvPr id="1300" name="Google Shape;1300;p52"/>
          <p:cNvGrpSpPr/>
          <p:nvPr/>
        </p:nvGrpSpPr>
        <p:grpSpPr>
          <a:xfrm>
            <a:off x="5877544" y="1071719"/>
            <a:ext cx="3138375" cy="3946713"/>
            <a:chOff x="5877544" y="1066631"/>
            <a:chExt cx="3138375" cy="3946713"/>
          </a:xfrm>
        </p:grpSpPr>
        <p:sp>
          <p:nvSpPr>
            <p:cNvPr id="1301" name="Google Shape;1301;p52"/>
            <p:cNvSpPr/>
            <p:nvPr/>
          </p:nvSpPr>
          <p:spPr>
            <a:xfrm>
              <a:off x="8917869" y="4530044"/>
              <a:ext cx="97300" cy="162625"/>
            </a:xfrm>
            <a:custGeom>
              <a:rect b="b" l="l" r="r" t="t"/>
              <a:pathLst>
                <a:path extrusionOk="0" h="6505" w="3892">
                  <a:moveTo>
                    <a:pt x="3679" y="0"/>
                  </a:moveTo>
                  <a:lnTo>
                    <a:pt x="1" y="6383"/>
                  </a:lnTo>
                  <a:lnTo>
                    <a:pt x="183" y="6505"/>
                  </a:lnTo>
                  <a:lnTo>
                    <a:pt x="3892" y="122"/>
                  </a:lnTo>
                  <a:lnTo>
                    <a:pt x="36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2"/>
            <p:cNvSpPr/>
            <p:nvPr/>
          </p:nvSpPr>
          <p:spPr>
            <a:xfrm>
              <a:off x="5877544" y="4688844"/>
              <a:ext cx="376175" cy="324500"/>
            </a:xfrm>
            <a:custGeom>
              <a:rect b="b" l="l" r="r" t="t"/>
              <a:pathLst>
                <a:path extrusionOk="0" h="12980" w="15047">
                  <a:moveTo>
                    <a:pt x="11278" y="12980"/>
                  </a:moveTo>
                  <a:lnTo>
                    <a:pt x="3739" y="12980"/>
                  </a:lnTo>
                  <a:lnTo>
                    <a:pt x="3709" y="12919"/>
                  </a:lnTo>
                  <a:lnTo>
                    <a:pt x="1" y="6475"/>
                  </a:lnTo>
                  <a:lnTo>
                    <a:pt x="31" y="6414"/>
                  </a:lnTo>
                  <a:lnTo>
                    <a:pt x="3739" y="1"/>
                  </a:lnTo>
                  <a:lnTo>
                    <a:pt x="11278" y="1"/>
                  </a:lnTo>
                  <a:lnTo>
                    <a:pt x="11308" y="62"/>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2"/>
            <p:cNvSpPr/>
            <p:nvPr/>
          </p:nvSpPr>
          <p:spPr>
            <a:xfrm>
              <a:off x="6154144" y="4529269"/>
              <a:ext cx="376175" cy="324500"/>
            </a:xfrm>
            <a:custGeom>
              <a:rect b="b" l="l" r="r" t="t"/>
              <a:pathLst>
                <a:path extrusionOk="0" h="12980" w="15047">
                  <a:moveTo>
                    <a:pt x="11278" y="12980"/>
                  </a:moveTo>
                  <a:lnTo>
                    <a:pt x="3739" y="12980"/>
                  </a:lnTo>
                  <a:lnTo>
                    <a:pt x="3709" y="12919"/>
                  </a:lnTo>
                  <a:lnTo>
                    <a:pt x="1" y="6475"/>
                  </a:lnTo>
                  <a:lnTo>
                    <a:pt x="31" y="6414"/>
                  </a:lnTo>
                  <a:lnTo>
                    <a:pt x="3739" y="1"/>
                  </a:lnTo>
                  <a:lnTo>
                    <a:pt x="11278" y="1"/>
                  </a:lnTo>
                  <a:lnTo>
                    <a:pt x="11308" y="62"/>
                  </a:lnTo>
                  <a:lnTo>
                    <a:pt x="15047" y="6475"/>
                  </a:lnTo>
                  <a:lnTo>
                    <a:pt x="14986" y="6566"/>
                  </a:lnTo>
                  <a:close/>
                  <a:moveTo>
                    <a:pt x="3891" y="12767"/>
                  </a:moveTo>
                  <a:lnTo>
                    <a:pt x="11126" y="12767"/>
                  </a:lnTo>
                  <a:lnTo>
                    <a:pt x="14743" y="6475"/>
                  </a:lnTo>
                  <a:lnTo>
                    <a:pt x="11126" y="214"/>
                  </a:lnTo>
                  <a:lnTo>
                    <a:pt x="3891"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2"/>
            <p:cNvSpPr/>
            <p:nvPr/>
          </p:nvSpPr>
          <p:spPr>
            <a:xfrm>
              <a:off x="8639769" y="4688844"/>
              <a:ext cx="376150" cy="324500"/>
            </a:xfrm>
            <a:custGeom>
              <a:rect b="b" l="l" r="r" t="t"/>
              <a:pathLst>
                <a:path extrusionOk="0" h="12980" w="15046">
                  <a:moveTo>
                    <a:pt x="11277" y="12980"/>
                  </a:moveTo>
                  <a:lnTo>
                    <a:pt x="3769" y="12980"/>
                  </a:lnTo>
                  <a:lnTo>
                    <a:pt x="0" y="6475"/>
                  </a:lnTo>
                  <a:lnTo>
                    <a:pt x="31" y="6414"/>
                  </a:lnTo>
                  <a:lnTo>
                    <a:pt x="3769" y="1"/>
                  </a:lnTo>
                  <a:lnTo>
                    <a:pt x="11277" y="1"/>
                  </a:lnTo>
                  <a:lnTo>
                    <a:pt x="15046" y="6475"/>
                  </a:lnTo>
                  <a:lnTo>
                    <a:pt x="14985" y="6566"/>
                  </a:lnTo>
                  <a:close/>
                  <a:moveTo>
                    <a:pt x="3921" y="12706"/>
                  </a:moveTo>
                  <a:lnTo>
                    <a:pt x="11125" y="1270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2"/>
            <p:cNvSpPr/>
            <p:nvPr/>
          </p:nvSpPr>
          <p:spPr>
            <a:xfrm>
              <a:off x="8088069" y="4688844"/>
              <a:ext cx="376175" cy="324500"/>
            </a:xfrm>
            <a:custGeom>
              <a:rect b="b" l="l" r="r" t="t"/>
              <a:pathLst>
                <a:path extrusionOk="0" h="12980" w="15047">
                  <a:moveTo>
                    <a:pt x="11278" y="12980"/>
                  </a:moveTo>
                  <a:lnTo>
                    <a:pt x="3740" y="12980"/>
                  </a:lnTo>
                  <a:lnTo>
                    <a:pt x="1" y="6475"/>
                  </a:lnTo>
                  <a:lnTo>
                    <a:pt x="31" y="6414"/>
                  </a:lnTo>
                  <a:lnTo>
                    <a:pt x="3740" y="1"/>
                  </a:lnTo>
                  <a:lnTo>
                    <a:pt x="11278" y="1"/>
                  </a:lnTo>
                  <a:lnTo>
                    <a:pt x="15047" y="6475"/>
                  </a:lnTo>
                  <a:lnTo>
                    <a:pt x="14986" y="6566"/>
                  </a:lnTo>
                  <a:close/>
                  <a:moveTo>
                    <a:pt x="3891" y="12706"/>
                  </a:moveTo>
                  <a:lnTo>
                    <a:pt x="11126" y="1270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2"/>
            <p:cNvSpPr/>
            <p:nvPr/>
          </p:nvSpPr>
          <p:spPr>
            <a:xfrm>
              <a:off x="8365444" y="4529269"/>
              <a:ext cx="373875" cy="324500"/>
            </a:xfrm>
            <a:custGeom>
              <a:rect b="b" l="l" r="r" t="t"/>
              <a:pathLst>
                <a:path extrusionOk="0" h="12980" w="14955">
                  <a:moveTo>
                    <a:pt x="11186" y="12980"/>
                  </a:moveTo>
                  <a:lnTo>
                    <a:pt x="3709" y="12980"/>
                  </a:lnTo>
                  <a:lnTo>
                    <a:pt x="0" y="6536"/>
                  </a:lnTo>
                  <a:lnTo>
                    <a:pt x="183" y="6414"/>
                  </a:lnTo>
                  <a:lnTo>
                    <a:pt x="3830" y="12767"/>
                  </a:lnTo>
                  <a:lnTo>
                    <a:pt x="11095" y="12767"/>
                  </a:lnTo>
                  <a:lnTo>
                    <a:pt x="14681" y="6475"/>
                  </a:lnTo>
                  <a:lnTo>
                    <a:pt x="11095" y="214"/>
                  </a:lnTo>
                  <a:lnTo>
                    <a:pt x="3800" y="214"/>
                  </a:lnTo>
                  <a:lnTo>
                    <a:pt x="3800" y="1"/>
                  </a:lnTo>
                  <a:lnTo>
                    <a:pt x="11186" y="1"/>
                  </a:lnTo>
                  <a:lnTo>
                    <a:pt x="14955" y="6475"/>
                  </a:lnTo>
                  <a:lnTo>
                    <a:pt x="1492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2"/>
            <p:cNvSpPr/>
            <p:nvPr/>
          </p:nvSpPr>
          <p:spPr>
            <a:xfrm>
              <a:off x="7534869" y="4688844"/>
              <a:ext cx="376175" cy="324500"/>
            </a:xfrm>
            <a:custGeom>
              <a:rect b="b" l="l" r="r" t="t"/>
              <a:pathLst>
                <a:path extrusionOk="0" h="12980" w="15047">
                  <a:moveTo>
                    <a:pt x="11278" y="12980"/>
                  </a:moveTo>
                  <a:lnTo>
                    <a:pt x="3770" y="12980"/>
                  </a:lnTo>
                  <a:lnTo>
                    <a:pt x="3709" y="12919"/>
                  </a:lnTo>
                  <a:lnTo>
                    <a:pt x="1" y="6475"/>
                  </a:lnTo>
                  <a:lnTo>
                    <a:pt x="31" y="6414"/>
                  </a:lnTo>
                  <a:lnTo>
                    <a:pt x="3770" y="1"/>
                  </a:lnTo>
                  <a:lnTo>
                    <a:pt x="11278" y="1"/>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2"/>
            <p:cNvSpPr/>
            <p:nvPr/>
          </p:nvSpPr>
          <p:spPr>
            <a:xfrm>
              <a:off x="6691394" y="4672144"/>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2"/>
            <p:cNvSpPr/>
            <p:nvPr/>
          </p:nvSpPr>
          <p:spPr>
            <a:xfrm>
              <a:off x="8439919" y="4512569"/>
              <a:ext cx="38000" cy="38000"/>
            </a:xfrm>
            <a:custGeom>
              <a:rect b="b" l="l" r="r" t="t"/>
              <a:pathLst>
                <a:path extrusionOk="0" h="1520" w="1520">
                  <a:moveTo>
                    <a:pt x="1520" y="760"/>
                  </a:moveTo>
                  <a:cubicBezTo>
                    <a:pt x="1520" y="1185"/>
                    <a:pt x="1185" y="1520"/>
                    <a:pt x="760" y="1520"/>
                  </a:cubicBezTo>
                  <a:cubicBezTo>
                    <a:pt x="365" y="1520"/>
                    <a:pt x="0" y="1185"/>
                    <a:pt x="0" y="760"/>
                  </a:cubicBezTo>
                  <a:cubicBezTo>
                    <a:pt x="0" y="365"/>
                    <a:pt x="365" y="0"/>
                    <a:pt x="760" y="0"/>
                  </a:cubicBezTo>
                  <a:cubicBezTo>
                    <a:pt x="1185" y="0"/>
                    <a:pt x="1520" y="36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2"/>
            <p:cNvSpPr/>
            <p:nvPr/>
          </p:nvSpPr>
          <p:spPr>
            <a:xfrm>
              <a:off x="6981669" y="4688844"/>
              <a:ext cx="376925" cy="324500"/>
            </a:xfrm>
            <a:custGeom>
              <a:rect b="b" l="l" r="r" t="t"/>
              <a:pathLst>
                <a:path extrusionOk="0" h="12980" w="15077">
                  <a:moveTo>
                    <a:pt x="11308" y="12980"/>
                  </a:moveTo>
                  <a:lnTo>
                    <a:pt x="3770" y="12980"/>
                  </a:lnTo>
                  <a:lnTo>
                    <a:pt x="3739" y="12919"/>
                  </a:lnTo>
                  <a:lnTo>
                    <a:pt x="1" y="6475"/>
                  </a:lnTo>
                  <a:lnTo>
                    <a:pt x="61" y="6414"/>
                  </a:lnTo>
                  <a:lnTo>
                    <a:pt x="3770" y="1"/>
                  </a:lnTo>
                  <a:lnTo>
                    <a:pt x="11308" y="1"/>
                  </a:lnTo>
                  <a:lnTo>
                    <a:pt x="11338" y="62"/>
                  </a:lnTo>
                  <a:lnTo>
                    <a:pt x="15077" y="6475"/>
                  </a:lnTo>
                  <a:lnTo>
                    <a:pt x="15016" y="6566"/>
                  </a:lnTo>
                  <a:close/>
                  <a:moveTo>
                    <a:pt x="3983" y="12706"/>
                  </a:moveTo>
                  <a:lnTo>
                    <a:pt x="11186" y="12706"/>
                  </a:lnTo>
                  <a:lnTo>
                    <a:pt x="14803" y="6445"/>
                  </a:lnTo>
                  <a:lnTo>
                    <a:pt x="11186" y="183"/>
                  </a:lnTo>
                  <a:lnTo>
                    <a:pt x="3983" y="183"/>
                  </a:lnTo>
                  <a:lnTo>
                    <a:pt x="36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2"/>
            <p:cNvSpPr/>
            <p:nvPr/>
          </p:nvSpPr>
          <p:spPr>
            <a:xfrm>
              <a:off x="7258269" y="4529269"/>
              <a:ext cx="376175" cy="324500"/>
            </a:xfrm>
            <a:custGeom>
              <a:rect b="b" l="l" r="r" t="t"/>
              <a:pathLst>
                <a:path extrusionOk="0" h="12980" w="15047">
                  <a:moveTo>
                    <a:pt x="11308"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922" y="12767"/>
                  </a:moveTo>
                  <a:lnTo>
                    <a:pt x="11156" y="12767"/>
                  </a:lnTo>
                  <a:lnTo>
                    <a:pt x="14743" y="6475"/>
                  </a:lnTo>
                  <a:lnTo>
                    <a:pt x="11156" y="214"/>
                  </a:lnTo>
                  <a:lnTo>
                    <a:pt x="3922"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2"/>
            <p:cNvSpPr/>
            <p:nvPr/>
          </p:nvSpPr>
          <p:spPr>
            <a:xfrm>
              <a:off x="6706594" y="4529269"/>
              <a:ext cx="376175" cy="324500"/>
            </a:xfrm>
            <a:custGeom>
              <a:rect b="b" l="l" r="r" t="t"/>
              <a:pathLst>
                <a:path extrusionOk="0" h="12980" w="15047">
                  <a:moveTo>
                    <a:pt x="11277" y="12980"/>
                  </a:moveTo>
                  <a:lnTo>
                    <a:pt x="3770" y="12980"/>
                  </a:lnTo>
                  <a:lnTo>
                    <a:pt x="3709" y="12919"/>
                  </a:lnTo>
                  <a:lnTo>
                    <a:pt x="0" y="6475"/>
                  </a:lnTo>
                  <a:lnTo>
                    <a:pt x="31" y="6414"/>
                  </a:lnTo>
                  <a:lnTo>
                    <a:pt x="3770" y="1"/>
                  </a:lnTo>
                  <a:lnTo>
                    <a:pt x="11277" y="1"/>
                  </a:lnTo>
                  <a:lnTo>
                    <a:pt x="11338" y="62"/>
                  </a:lnTo>
                  <a:lnTo>
                    <a:pt x="15046" y="6475"/>
                  </a:lnTo>
                  <a:lnTo>
                    <a:pt x="15016" y="6566"/>
                  </a:lnTo>
                  <a:close/>
                  <a:moveTo>
                    <a:pt x="3922" y="12767"/>
                  </a:moveTo>
                  <a:lnTo>
                    <a:pt x="11125" y="12767"/>
                  </a:lnTo>
                  <a:lnTo>
                    <a:pt x="14742" y="6475"/>
                  </a:lnTo>
                  <a:lnTo>
                    <a:pt x="11125" y="214"/>
                  </a:lnTo>
                  <a:lnTo>
                    <a:pt x="3922"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2"/>
            <p:cNvSpPr/>
            <p:nvPr/>
          </p:nvSpPr>
          <p:spPr>
            <a:xfrm>
              <a:off x="8362394" y="2502081"/>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2"/>
            <p:cNvSpPr/>
            <p:nvPr/>
          </p:nvSpPr>
          <p:spPr>
            <a:xfrm>
              <a:off x="8459669" y="3777931"/>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2"/>
            <p:cNvSpPr/>
            <p:nvPr/>
          </p:nvSpPr>
          <p:spPr>
            <a:xfrm>
              <a:off x="8639744" y="3618356"/>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2"/>
            <p:cNvSpPr/>
            <p:nvPr/>
          </p:nvSpPr>
          <p:spPr>
            <a:xfrm>
              <a:off x="8363919" y="3458781"/>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2"/>
            <p:cNvSpPr/>
            <p:nvPr/>
          </p:nvSpPr>
          <p:spPr>
            <a:xfrm>
              <a:off x="8639744" y="3299956"/>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2"/>
            <p:cNvSpPr/>
            <p:nvPr/>
          </p:nvSpPr>
          <p:spPr>
            <a:xfrm>
              <a:off x="8362394" y="3140381"/>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2"/>
            <p:cNvSpPr/>
            <p:nvPr/>
          </p:nvSpPr>
          <p:spPr>
            <a:xfrm>
              <a:off x="8639744" y="2342506"/>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2"/>
            <p:cNvSpPr/>
            <p:nvPr/>
          </p:nvSpPr>
          <p:spPr>
            <a:xfrm>
              <a:off x="8362394" y="2182931"/>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2"/>
            <p:cNvSpPr/>
            <p:nvPr/>
          </p:nvSpPr>
          <p:spPr>
            <a:xfrm>
              <a:off x="8639744" y="2024106"/>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2"/>
            <p:cNvSpPr/>
            <p:nvPr/>
          </p:nvSpPr>
          <p:spPr>
            <a:xfrm>
              <a:off x="8639744" y="1704956"/>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2"/>
            <p:cNvSpPr/>
            <p:nvPr/>
          </p:nvSpPr>
          <p:spPr>
            <a:xfrm>
              <a:off x="8639744" y="1385806"/>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2"/>
            <p:cNvSpPr/>
            <p:nvPr/>
          </p:nvSpPr>
          <p:spPr>
            <a:xfrm>
              <a:off x="8639744" y="1066631"/>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2"/>
            <p:cNvSpPr/>
            <p:nvPr/>
          </p:nvSpPr>
          <p:spPr>
            <a:xfrm>
              <a:off x="8363919" y="1545381"/>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2"/>
            <p:cNvSpPr/>
            <p:nvPr/>
          </p:nvSpPr>
          <p:spPr>
            <a:xfrm>
              <a:off x="8363919" y="1226231"/>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2"/>
            <p:cNvSpPr/>
            <p:nvPr/>
          </p:nvSpPr>
          <p:spPr>
            <a:xfrm>
              <a:off x="8623794" y="2167731"/>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2"/>
            <p:cNvSpPr/>
            <p:nvPr/>
          </p:nvSpPr>
          <p:spPr>
            <a:xfrm>
              <a:off x="8439894" y="1529406"/>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2"/>
            <p:cNvSpPr/>
            <p:nvPr/>
          </p:nvSpPr>
          <p:spPr>
            <a:xfrm>
              <a:off x="8439894" y="3761981"/>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30" name="Shape 1330"/>
        <p:cNvGrpSpPr/>
        <p:nvPr/>
      </p:nvGrpSpPr>
      <p:grpSpPr>
        <a:xfrm>
          <a:off x="0" y="0"/>
          <a:ext cx="0" cy="0"/>
          <a:chOff x="0" y="0"/>
          <a:chExt cx="0" cy="0"/>
        </a:xfrm>
      </p:grpSpPr>
      <p:sp>
        <p:nvSpPr>
          <p:cNvPr id="1331" name="Google Shape;1331;p53"/>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2" name="Google Shape;1332;p53"/>
          <p:cNvGrpSpPr/>
          <p:nvPr/>
        </p:nvGrpSpPr>
        <p:grpSpPr>
          <a:xfrm>
            <a:off x="8085919" y="290531"/>
            <a:ext cx="928600" cy="1760700"/>
            <a:chOff x="8085919" y="290531"/>
            <a:chExt cx="928600" cy="1760700"/>
          </a:xfrm>
        </p:grpSpPr>
        <p:sp>
          <p:nvSpPr>
            <p:cNvPr id="1333" name="Google Shape;1333;p53"/>
            <p:cNvSpPr/>
            <p:nvPr/>
          </p:nvSpPr>
          <p:spPr>
            <a:xfrm>
              <a:off x="8360994" y="1725981"/>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3"/>
            <p:cNvSpPr/>
            <p:nvPr/>
          </p:nvSpPr>
          <p:spPr>
            <a:xfrm>
              <a:off x="8638344" y="1566406"/>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3"/>
            <p:cNvSpPr/>
            <p:nvPr/>
          </p:nvSpPr>
          <p:spPr>
            <a:xfrm>
              <a:off x="8360994" y="1406831"/>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3"/>
            <p:cNvSpPr/>
            <p:nvPr/>
          </p:nvSpPr>
          <p:spPr>
            <a:xfrm>
              <a:off x="8638344" y="1248006"/>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3"/>
            <p:cNvSpPr/>
            <p:nvPr/>
          </p:nvSpPr>
          <p:spPr>
            <a:xfrm>
              <a:off x="8638344" y="928856"/>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3"/>
            <p:cNvSpPr/>
            <p:nvPr/>
          </p:nvSpPr>
          <p:spPr>
            <a:xfrm>
              <a:off x="8638344" y="609706"/>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3"/>
            <p:cNvSpPr/>
            <p:nvPr/>
          </p:nvSpPr>
          <p:spPr>
            <a:xfrm>
              <a:off x="8638344" y="290531"/>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3"/>
            <p:cNvSpPr/>
            <p:nvPr/>
          </p:nvSpPr>
          <p:spPr>
            <a:xfrm>
              <a:off x="8362519" y="769281"/>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3"/>
            <p:cNvSpPr/>
            <p:nvPr/>
          </p:nvSpPr>
          <p:spPr>
            <a:xfrm>
              <a:off x="8181669" y="612731"/>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3"/>
            <p:cNvSpPr/>
            <p:nvPr/>
          </p:nvSpPr>
          <p:spPr>
            <a:xfrm>
              <a:off x="8362519" y="450131"/>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3"/>
            <p:cNvSpPr/>
            <p:nvPr/>
          </p:nvSpPr>
          <p:spPr>
            <a:xfrm>
              <a:off x="8085919" y="290531"/>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3"/>
            <p:cNvSpPr/>
            <p:nvPr/>
          </p:nvSpPr>
          <p:spPr>
            <a:xfrm>
              <a:off x="8622394" y="1391631"/>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3"/>
            <p:cNvSpPr/>
            <p:nvPr/>
          </p:nvSpPr>
          <p:spPr>
            <a:xfrm>
              <a:off x="8438494" y="753306"/>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3"/>
            <p:cNvSpPr/>
            <p:nvPr/>
          </p:nvSpPr>
          <p:spPr>
            <a:xfrm>
              <a:off x="8161894" y="593731"/>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7" name="Google Shape;1347;p53"/>
          <p:cNvGrpSpPr/>
          <p:nvPr/>
        </p:nvGrpSpPr>
        <p:grpSpPr>
          <a:xfrm>
            <a:off x="3666369" y="125868"/>
            <a:ext cx="4242500" cy="505888"/>
            <a:chOff x="3666369" y="125868"/>
            <a:chExt cx="4242500" cy="505888"/>
          </a:xfrm>
        </p:grpSpPr>
        <p:sp>
          <p:nvSpPr>
            <p:cNvPr id="1348" name="Google Shape;1348;p53"/>
            <p:cNvSpPr/>
            <p:nvPr/>
          </p:nvSpPr>
          <p:spPr>
            <a:xfrm>
              <a:off x="7532719" y="290531"/>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3"/>
            <p:cNvSpPr/>
            <p:nvPr/>
          </p:nvSpPr>
          <p:spPr>
            <a:xfrm>
              <a:off x="5323694" y="285443"/>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3"/>
            <p:cNvSpPr/>
            <p:nvPr/>
          </p:nvSpPr>
          <p:spPr>
            <a:xfrm>
              <a:off x="5047094" y="125868"/>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3"/>
            <p:cNvSpPr/>
            <p:nvPr/>
          </p:nvSpPr>
          <p:spPr>
            <a:xfrm>
              <a:off x="6980269" y="290531"/>
              <a:ext cx="376175" cy="325275"/>
            </a:xfrm>
            <a:custGeom>
              <a:rect b="b" l="l" r="r" t="t"/>
              <a:pathLst>
                <a:path extrusionOk="0" h="13011" w="15047">
                  <a:moveTo>
                    <a:pt x="11277" y="13010"/>
                  </a:moveTo>
                  <a:lnTo>
                    <a:pt x="3770" y="13010"/>
                  </a:lnTo>
                  <a:lnTo>
                    <a:pt x="3709" y="12919"/>
                  </a:lnTo>
                  <a:lnTo>
                    <a:pt x="0" y="6506"/>
                  </a:lnTo>
                  <a:lnTo>
                    <a:pt x="3770" y="1"/>
                  </a:lnTo>
                  <a:lnTo>
                    <a:pt x="11277" y="1"/>
                  </a:lnTo>
                  <a:lnTo>
                    <a:pt x="11308" y="92"/>
                  </a:lnTo>
                  <a:lnTo>
                    <a:pt x="15046" y="6506"/>
                  </a:lnTo>
                  <a:close/>
                  <a:moveTo>
                    <a:pt x="3952" y="12767"/>
                  </a:moveTo>
                  <a:lnTo>
                    <a:pt x="11156" y="12767"/>
                  </a:lnTo>
                  <a:lnTo>
                    <a:pt x="14773" y="6506"/>
                  </a:lnTo>
                  <a:lnTo>
                    <a:pt x="11156" y="244"/>
                  </a:lnTo>
                  <a:lnTo>
                    <a:pt x="3952" y="244"/>
                  </a:lnTo>
                  <a:lnTo>
                    <a:pt x="33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3"/>
            <p:cNvSpPr/>
            <p:nvPr/>
          </p:nvSpPr>
          <p:spPr>
            <a:xfrm>
              <a:off x="6428594" y="290531"/>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3"/>
            <p:cNvSpPr/>
            <p:nvPr/>
          </p:nvSpPr>
          <p:spPr>
            <a:xfrm>
              <a:off x="5875394" y="290531"/>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3"/>
            <p:cNvSpPr/>
            <p:nvPr/>
          </p:nvSpPr>
          <p:spPr>
            <a:xfrm>
              <a:off x="3666369" y="285443"/>
              <a:ext cx="376175" cy="325275"/>
            </a:xfrm>
            <a:custGeom>
              <a:rect b="b" l="l" r="r" t="t"/>
              <a:pathLst>
                <a:path extrusionOk="0" h="13011" w="15047">
                  <a:moveTo>
                    <a:pt x="11278" y="13010"/>
                  </a:moveTo>
                  <a:lnTo>
                    <a:pt x="3739" y="13010"/>
                  </a:lnTo>
                  <a:lnTo>
                    <a:pt x="1" y="6506"/>
                  </a:lnTo>
                  <a:lnTo>
                    <a:pt x="3739" y="1"/>
                  </a:lnTo>
                  <a:lnTo>
                    <a:pt x="11278" y="1"/>
                  </a:lnTo>
                  <a:lnTo>
                    <a:pt x="15047" y="6506"/>
                  </a:lnTo>
                  <a:close/>
                  <a:moveTo>
                    <a:pt x="3891" y="12767"/>
                  </a:moveTo>
                  <a:lnTo>
                    <a:pt x="11126" y="12767"/>
                  </a:lnTo>
                  <a:lnTo>
                    <a:pt x="14743" y="6506"/>
                  </a:lnTo>
                  <a:lnTo>
                    <a:pt x="11126" y="244"/>
                  </a:lnTo>
                  <a:lnTo>
                    <a:pt x="3891"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3"/>
            <p:cNvSpPr/>
            <p:nvPr/>
          </p:nvSpPr>
          <p:spPr>
            <a:xfrm>
              <a:off x="3942219" y="125868"/>
              <a:ext cx="376175" cy="325275"/>
            </a:xfrm>
            <a:custGeom>
              <a:rect b="b" l="l" r="r" t="t"/>
              <a:pathLst>
                <a:path extrusionOk="0" h="13011" w="15047">
                  <a:moveTo>
                    <a:pt x="11277" y="13010"/>
                  </a:moveTo>
                  <a:lnTo>
                    <a:pt x="3769" y="13010"/>
                  </a:lnTo>
                  <a:lnTo>
                    <a:pt x="0" y="6506"/>
                  </a:lnTo>
                  <a:lnTo>
                    <a:pt x="3769" y="1"/>
                  </a:lnTo>
                  <a:lnTo>
                    <a:pt x="11277" y="1"/>
                  </a:lnTo>
                  <a:lnTo>
                    <a:pt x="15046" y="6506"/>
                  </a:lnTo>
                  <a:close/>
                  <a:moveTo>
                    <a:pt x="3921" y="12767"/>
                  </a:moveTo>
                  <a:lnTo>
                    <a:pt x="11156" y="12767"/>
                  </a:lnTo>
                  <a:lnTo>
                    <a:pt x="14742" y="6506"/>
                  </a:lnTo>
                  <a:lnTo>
                    <a:pt x="11156" y="274"/>
                  </a:lnTo>
                  <a:lnTo>
                    <a:pt x="3921" y="274"/>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3"/>
            <p:cNvSpPr/>
            <p:nvPr/>
          </p:nvSpPr>
          <p:spPr>
            <a:xfrm>
              <a:off x="4218819" y="285443"/>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3"/>
            <p:cNvSpPr/>
            <p:nvPr/>
          </p:nvSpPr>
          <p:spPr>
            <a:xfrm>
              <a:off x="4203619" y="429068"/>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3"/>
            <p:cNvSpPr/>
            <p:nvPr/>
          </p:nvSpPr>
          <p:spPr>
            <a:xfrm>
              <a:off x="5952144" y="593731"/>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3"/>
            <p:cNvSpPr/>
            <p:nvPr/>
          </p:nvSpPr>
          <p:spPr>
            <a:xfrm>
              <a:off x="7517519" y="434156"/>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53"/>
          <p:cNvGrpSpPr/>
          <p:nvPr/>
        </p:nvGrpSpPr>
        <p:grpSpPr>
          <a:xfrm>
            <a:off x="142375" y="3256969"/>
            <a:ext cx="2861025" cy="1758400"/>
            <a:chOff x="142375" y="3256969"/>
            <a:chExt cx="2861025" cy="1758400"/>
          </a:xfrm>
        </p:grpSpPr>
        <p:sp>
          <p:nvSpPr>
            <p:cNvPr id="1361" name="Google Shape;1361;p53"/>
            <p:cNvSpPr/>
            <p:nvPr/>
          </p:nvSpPr>
          <p:spPr>
            <a:xfrm>
              <a:off x="694825" y="4690869"/>
              <a:ext cx="376175" cy="324500"/>
            </a:xfrm>
            <a:custGeom>
              <a:rect b="b" l="l" r="r" t="t"/>
              <a:pathLst>
                <a:path extrusionOk="0" h="12980" w="15047">
                  <a:moveTo>
                    <a:pt x="11125" y="213"/>
                  </a:moveTo>
                  <a:lnTo>
                    <a:pt x="14742" y="6475"/>
                  </a:lnTo>
                  <a:lnTo>
                    <a:pt x="11125" y="12767"/>
                  </a:lnTo>
                  <a:lnTo>
                    <a:pt x="3891" y="12767"/>
                  </a:lnTo>
                  <a:lnTo>
                    <a:pt x="274" y="6475"/>
                  </a:lnTo>
                  <a:lnTo>
                    <a:pt x="3891" y="213"/>
                  </a:lnTo>
                  <a:close/>
                  <a:moveTo>
                    <a:pt x="3739" y="1"/>
                  </a:moveTo>
                  <a:lnTo>
                    <a:pt x="31" y="6414"/>
                  </a:lnTo>
                  <a:lnTo>
                    <a:pt x="0" y="6475"/>
                  </a:lnTo>
                  <a:lnTo>
                    <a:pt x="3709" y="12919"/>
                  </a:lnTo>
                  <a:lnTo>
                    <a:pt x="3739" y="12979"/>
                  </a:lnTo>
                  <a:lnTo>
                    <a:pt x="11277" y="12979"/>
                  </a:lnTo>
                  <a:lnTo>
                    <a:pt x="14986" y="6566"/>
                  </a:lnTo>
                  <a:lnTo>
                    <a:pt x="15046" y="6475"/>
                  </a:lnTo>
                  <a:lnTo>
                    <a:pt x="1130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3"/>
            <p:cNvSpPr/>
            <p:nvPr/>
          </p:nvSpPr>
          <p:spPr>
            <a:xfrm>
              <a:off x="418225" y="4531294"/>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3"/>
            <p:cNvSpPr/>
            <p:nvPr/>
          </p:nvSpPr>
          <p:spPr>
            <a:xfrm>
              <a:off x="696350" y="4054094"/>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3"/>
            <p:cNvSpPr/>
            <p:nvPr/>
          </p:nvSpPr>
          <p:spPr>
            <a:xfrm>
              <a:off x="2350625" y="4690869"/>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3"/>
            <p:cNvSpPr/>
            <p:nvPr/>
          </p:nvSpPr>
          <p:spPr>
            <a:xfrm>
              <a:off x="2627225" y="4531294"/>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3"/>
            <p:cNvSpPr/>
            <p:nvPr/>
          </p:nvSpPr>
          <p:spPr>
            <a:xfrm>
              <a:off x="142375" y="3734169"/>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3"/>
            <p:cNvSpPr/>
            <p:nvPr/>
          </p:nvSpPr>
          <p:spPr>
            <a:xfrm>
              <a:off x="418975" y="3256969"/>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3"/>
            <p:cNvSpPr/>
            <p:nvPr/>
          </p:nvSpPr>
          <p:spPr>
            <a:xfrm>
              <a:off x="1247275" y="4690869"/>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3"/>
            <p:cNvSpPr/>
            <p:nvPr/>
          </p:nvSpPr>
          <p:spPr>
            <a:xfrm>
              <a:off x="2075550" y="4531294"/>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3"/>
            <p:cNvSpPr/>
            <p:nvPr/>
          </p:nvSpPr>
          <p:spPr>
            <a:xfrm>
              <a:off x="970675" y="4531294"/>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3"/>
            <p:cNvSpPr/>
            <p:nvPr/>
          </p:nvSpPr>
          <p:spPr>
            <a:xfrm>
              <a:off x="142375" y="4690869"/>
              <a:ext cx="374650" cy="324500"/>
            </a:xfrm>
            <a:custGeom>
              <a:rect b="b" l="l" r="r" t="t"/>
              <a:pathLst>
                <a:path extrusionOk="0" h="12980" w="14986">
                  <a:moveTo>
                    <a:pt x="11186" y="12979"/>
                  </a:moveTo>
                  <a:lnTo>
                    <a:pt x="3770" y="12979"/>
                  </a:lnTo>
                  <a:lnTo>
                    <a:pt x="3739" y="12949"/>
                  </a:lnTo>
                  <a:lnTo>
                    <a:pt x="1" y="6475"/>
                  </a:lnTo>
                  <a:lnTo>
                    <a:pt x="62" y="6444"/>
                  </a:lnTo>
                  <a:lnTo>
                    <a:pt x="3770" y="1"/>
                  </a:lnTo>
                  <a:lnTo>
                    <a:pt x="11247" y="1"/>
                  </a:lnTo>
                  <a:lnTo>
                    <a:pt x="11308" y="61"/>
                  </a:lnTo>
                  <a:lnTo>
                    <a:pt x="14986" y="6444"/>
                  </a:lnTo>
                  <a:lnTo>
                    <a:pt x="14803" y="6566"/>
                  </a:lnTo>
                  <a:lnTo>
                    <a:pt x="11156" y="244"/>
                  </a:lnTo>
                  <a:lnTo>
                    <a:pt x="3891" y="244"/>
                  </a:lnTo>
                  <a:lnTo>
                    <a:pt x="274" y="6475"/>
                  </a:lnTo>
                  <a:lnTo>
                    <a:pt x="3891" y="12767"/>
                  </a:lnTo>
                  <a:lnTo>
                    <a:pt x="1118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3"/>
            <p:cNvSpPr/>
            <p:nvPr/>
          </p:nvSpPr>
          <p:spPr>
            <a:xfrm>
              <a:off x="1798950" y="4690869"/>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3"/>
            <p:cNvSpPr/>
            <p:nvPr/>
          </p:nvSpPr>
          <p:spPr>
            <a:xfrm>
              <a:off x="142375" y="3415019"/>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3"/>
            <p:cNvSpPr/>
            <p:nvPr/>
          </p:nvSpPr>
          <p:spPr>
            <a:xfrm>
              <a:off x="418225" y="4212894"/>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3"/>
            <p:cNvSpPr/>
            <p:nvPr/>
          </p:nvSpPr>
          <p:spPr>
            <a:xfrm>
              <a:off x="142375" y="4372469"/>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3"/>
            <p:cNvSpPr/>
            <p:nvPr/>
          </p:nvSpPr>
          <p:spPr>
            <a:xfrm>
              <a:off x="2336200" y="4514569"/>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3"/>
            <p:cNvSpPr/>
            <p:nvPr/>
          </p:nvSpPr>
          <p:spPr>
            <a:xfrm>
              <a:off x="771575" y="4356519"/>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8" name="Google Shape;1378;p53"/>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79" name="Shape 1379"/>
        <p:cNvGrpSpPr/>
        <p:nvPr/>
      </p:nvGrpSpPr>
      <p:grpSpPr>
        <a:xfrm>
          <a:off x="0" y="0"/>
          <a:ext cx="0" cy="0"/>
          <a:chOff x="0" y="0"/>
          <a:chExt cx="0" cy="0"/>
        </a:xfrm>
      </p:grpSpPr>
      <p:sp>
        <p:nvSpPr>
          <p:cNvPr id="1380" name="Google Shape;1380;p54"/>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1" name="Google Shape;1381;p54"/>
          <p:cNvGrpSpPr/>
          <p:nvPr/>
        </p:nvGrpSpPr>
        <p:grpSpPr>
          <a:xfrm>
            <a:off x="6987563" y="124056"/>
            <a:ext cx="2034250" cy="1935450"/>
            <a:chOff x="6962775" y="136450"/>
            <a:chExt cx="2034250" cy="1935450"/>
          </a:xfrm>
        </p:grpSpPr>
        <p:sp>
          <p:nvSpPr>
            <p:cNvPr id="1382" name="Google Shape;1382;p54"/>
            <p:cNvSpPr/>
            <p:nvPr/>
          </p:nvSpPr>
          <p:spPr>
            <a:xfrm>
              <a:off x="8343500" y="455600"/>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4"/>
            <p:cNvSpPr/>
            <p:nvPr/>
          </p:nvSpPr>
          <p:spPr>
            <a:xfrm>
              <a:off x="8440775" y="1731450"/>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4"/>
            <p:cNvSpPr/>
            <p:nvPr/>
          </p:nvSpPr>
          <p:spPr>
            <a:xfrm>
              <a:off x="8620850" y="1571875"/>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4"/>
            <p:cNvSpPr/>
            <p:nvPr/>
          </p:nvSpPr>
          <p:spPr>
            <a:xfrm>
              <a:off x="8345025" y="1412300"/>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4"/>
            <p:cNvSpPr/>
            <p:nvPr/>
          </p:nvSpPr>
          <p:spPr>
            <a:xfrm>
              <a:off x="8620850" y="1253475"/>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4"/>
            <p:cNvSpPr/>
            <p:nvPr/>
          </p:nvSpPr>
          <p:spPr>
            <a:xfrm>
              <a:off x="8343500" y="1093900"/>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4"/>
            <p:cNvSpPr/>
            <p:nvPr/>
          </p:nvSpPr>
          <p:spPr>
            <a:xfrm>
              <a:off x="8620850" y="296025"/>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4"/>
            <p:cNvSpPr/>
            <p:nvPr/>
          </p:nvSpPr>
          <p:spPr>
            <a:xfrm>
              <a:off x="8343500" y="136450"/>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4"/>
            <p:cNvSpPr/>
            <p:nvPr/>
          </p:nvSpPr>
          <p:spPr>
            <a:xfrm>
              <a:off x="7791825" y="136450"/>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4"/>
            <p:cNvSpPr/>
            <p:nvPr/>
          </p:nvSpPr>
          <p:spPr>
            <a:xfrm>
              <a:off x="7515975" y="296025"/>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4"/>
            <p:cNvSpPr/>
            <p:nvPr/>
          </p:nvSpPr>
          <p:spPr>
            <a:xfrm>
              <a:off x="6962775" y="296025"/>
              <a:ext cx="376175" cy="325250"/>
            </a:xfrm>
            <a:custGeom>
              <a:rect b="b" l="l" r="r" t="t"/>
              <a:pathLst>
                <a:path extrusionOk="0" h="13010" w="15047">
                  <a:moveTo>
                    <a:pt x="11277" y="13009"/>
                  </a:moveTo>
                  <a:lnTo>
                    <a:pt x="3770" y="13009"/>
                  </a:lnTo>
                  <a:lnTo>
                    <a:pt x="3709" y="12918"/>
                  </a:lnTo>
                  <a:lnTo>
                    <a:pt x="0" y="6505"/>
                  </a:lnTo>
                  <a:lnTo>
                    <a:pt x="3770" y="0"/>
                  </a:lnTo>
                  <a:lnTo>
                    <a:pt x="11277" y="0"/>
                  </a:lnTo>
                  <a:lnTo>
                    <a:pt x="11308" y="91"/>
                  </a:lnTo>
                  <a:lnTo>
                    <a:pt x="15046" y="6505"/>
                  </a:lnTo>
                  <a:close/>
                  <a:moveTo>
                    <a:pt x="3952" y="12766"/>
                  </a:moveTo>
                  <a:lnTo>
                    <a:pt x="11156" y="12766"/>
                  </a:lnTo>
                  <a:lnTo>
                    <a:pt x="14773"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4"/>
            <p:cNvSpPr/>
            <p:nvPr/>
          </p:nvSpPr>
          <p:spPr>
            <a:xfrm>
              <a:off x="7239375" y="136450"/>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4"/>
            <p:cNvSpPr/>
            <p:nvPr/>
          </p:nvSpPr>
          <p:spPr>
            <a:xfrm>
              <a:off x="7776625" y="599200"/>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4"/>
            <p:cNvSpPr/>
            <p:nvPr/>
          </p:nvSpPr>
          <p:spPr>
            <a:xfrm>
              <a:off x="8421000" y="1715500"/>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4"/>
            <p:cNvSpPr/>
            <p:nvPr/>
          </p:nvSpPr>
          <p:spPr>
            <a:xfrm>
              <a:off x="8604900" y="2033875"/>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54"/>
          <p:cNvGrpSpPr/>
          <p:nvPr/>
        </p:nvGrpSpPr>
        <p:grpSpPr>
          <a:xfrm>
            <a:off x="134506" y="3095038"/>
            <a:ext cx="2309325" cy="1919500"/>
            <a:chOff x="146900" y="3089950"/>
            <a:chExt cx="2309325" cy="1919500"/>
          </a:xfrm>
        </p:grpSpPr>
        <p:sp>
          <p:nvSpPr>
            <p:cNvPr id="1398" name="Google Shape;1398;p54"/>
            <p:cNvSpPr/>
            <p:nvPr/>
          </p:nvSpPr>
          <p:spPr>
            <a:xfrm>
              <a:off x="1804225" y="4684950"/>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4"/>
            <p:cNvSpPr/>
            <p:nvPr/>
          </p:nvSpPr>
          <p:spPr>
            <a:xfrm>
              <a:off x="1529900" y="4526150"/>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4"/>
            <p:cNvSpPr/>
            <p:nvPr/>
          </p:nvSpPr>
          <p:spPr>
            <a:xfrm>
              <a:off x="1804225" y="4684950"/>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4"/>
            <p:cNvSpPr/>
            <p:nvPr/>
          </p:nvSpPr>
          <p:spPr>
            <a:xfrm>
              <a:off x="1528375" y="4525375"/>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4"/>
            <p:cNvSpPr/>
            <p:nvPr/>
          </p:nvSpPr>
          <p:spPr>
            <a:xfrm>
              <a:off x="424250" y="4206225"/>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4"/>
            <p:cNvSpPr/>
            <p:nvPr/>
          </p:nvSpPr>
          <p:spPr>
            <a:xfrm>
              <a:off x="146900" y="4684950"/>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4"/>
            <p:cNvSpPr/>
            <p:nvPr/>
          </p:nvSpPr>
          <p:spPr>
            <a:xfrm>
              <a:off x="423500" y="3887075"/>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4"/>
            <p:cNvSpPr/>
            <p:nvPr/>
          </p:nvSpPr>
          <p:spPr>
            <a:xfrm>
              <a:off x="146900" y="4046650"/>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4"/>
            <p:cNvSpPr/>
            <p:nvPr/>
          </p:nvSpPr>
          <p:spPr>
            <a:xfrm>
              <a:off x="2080050" y="4525375"/>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4"/>
            <p:cNvSpPr/>
            <p:nvPr/>
          </p:nvSpPr>
          <p:spPr>
            <a:xfrm>
              <a:off x="1251775" y="4684950"/>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4"/>
            <p:cNvSpPr/>
            <p:nvPr/>
          </p:nvSpPr>
          <p:spPr>
            <a:xfrm>
              <a:off x="700100" y="4684950"/>
              <a:ext cx="376175" cy="324500"/>
            </a:xfrm>
            <a:custGeom>
              <a:rect b="b" l="l" r="r" t="t"/>
              <a:pathLst>
                <a:path extrusionOk="0" h="12980" w="15047">
                  <a:moveTo>
                    <a:pt x="11247" y="12980"/>
                  </a:moveTo>
                  <a:lnTo>
                    <a:pt x="3739" y="12980"/>
                  </a:lnTo>
                  <a:lnTo>
                    <a:pt x="3708" y="12919"/>
                  </a:lnTo>
                  <a:lnTo>
                    <a:pt x="0" y="6505"/>
                  </a:lnTo>
                  <a:lnTo>
                    <a:pt x="31" y="6414"/>
                  </a:lnTo>
                  <a:lnTo>
                    <a:pt x="3739" y="1"/>
                  </a:lnTo>
                  <a:lnTo>
                    <a:pt x="11277" y="1"/>
                  </a:lnTo>
                  <a:lnTo>
                    <a:pt x="11307" y="62"/>
                  </a:lnTo>
                  <a:lnTo>
                    <a:pt x="15046" y="6505"/>
                  </a:lnTo>
                  <a:lnTo>
                    <a:pt x="14985" y="6566"/>
                  </a:lnTo>
                  <a:close/>
                  <a:moveTo>
                    <a:pt x="3891" y="12736"/>
                  </a:moveTo>
                  <a:lnTo>
                    <a:pt x="11125" y="12736"/>
                  </a:lnTo>
                  <a:lnTo>
                    <a:pt x="14742" y="644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4"/>
            <p:cNvSpPr/>
            <p:nvPr/>
          </p:nvSpPr>
          <p:spPr>
            <a:xfrm>
              <a:off x="424250" y="3567925"/>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4"/>
            <p:cNvSpPr/>
            <p:nvPr/>
          </p:nvSpPr>
          <p:spPr>
            <a:xfrm>
              <a:off x="500250" y="3233575"/>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4"/>
            <p:cNvSpPr/>
            <p:nvPr/>
          </p:nvSpPr>
          <p:spPr>
            <a:xfrm>
              <a:off x="408300" y="3711525"/>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4"/>
            <p:cNvSpPr/>
            <p:nvPr/>
          </p:nvSpPr>
          <p:spPr>
            <a:xfrm>
              <a:off x="500250" y="4509425"/>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4"/>
            <p:cNvSpPr/>
            <p:nvPr/>
          </p:nvSpPr>
          <p:spPr>
            <a:xfrm>
              <a:off x="146900" y="3409100"/>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4"/>
            <p:cNvSpPr/>
            <p:nvPr/>
          </p:nvSpPr>
          <p:spPr>
            <a:xfrm>
              <a:off x="146900" y="3089950"/>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54"/>
          <p:cNvSpPr txBox="1"/>
          <p:nvPr>
            <p:ph type="title"/>
          </p:nvPr>
        </p:nvSpPr>
        <p:spPr>
          <a:xfrm>
            <a:off x="2135550" y="1398563"/>
            <a:ext cx="4872900" cy="1651500"/>
          </a:xfrm>
          <a:prstGeom prst="rect">
            <a:avLst/>
          </a:prstGeom>
        </p:spPr>
        <p:txBody>
          <a:bodyPr anchorCtr="0" anchor="b" bIns="91425" lIns="91425" spcFirstLastPara="1" rIns="91425" wrap="square" tIns="91425">
            <a:noAutofit/>
          </a:bodyPr>
          <a:lstStyle>
            <a:lvl1pPr lvl="0" algn="ctr">
              <a:spcBef>
                <a:spcPts val="0"/>
              </a:spcBef>
              <a:spcAft>
                <a:spcPts val="0"/>
              </a:spcAft>
              <a:buSzPts val="3000"/>
              <a:buNone/>
              <a:defRPr sz="96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1416" name="Google Shape;1416;p54"/>
          <p:cNvSpPr txBox="1"/>
          <p:nvPr>
            <p:ph idx="1" type="subTitle"/>
          </p:nvPr>
        </p:nvSpPr>
        <p:spPr>
          <a:xfrm>
            <a:off x="2135550" y="3073838"/>
            <a:ext cx="4872900" cy="671100"/>
          </a:xfrm>
          <a:prstGeom prst="rect">
            <a:avLst/>
          </a:prstGeom>
          <a:solidFill>
            <a:schemeClr val="dk2"/>
          </a:solidFill>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7" name="Shape 1417"/>
        <p:cNvGrpSpPr/>
        <p:nvPr/>
      </p:nvGrpSpPr>
      <p:grpSpPr>
        <a:xfrm>
          <a:off x="0" y="0"/>
          <a:ext cx="0" cy="0"/>
          <a:chOff x="0" y="0"/>
          <a:chExt cx="0" cy="0"/>
        </a:xfrm>
      </p:grpSpPr>
      <p:sp>
        <p:nvSpPr>
          <p:cNvPr id="1418" name="Google Shape;1418;p55"/>
          <p:cNvSpPr/>
          <p:nvPr>
            <p:ph idx="2" type="pic"/>
          </p:nvPr>
        </p:nvSpPr>
        <p:spPr>
          <a:xfrm>
            <a:off x="0" y="0"/>
            <a:ext cx="9144000" cy="5143500"/>
          </a:xfrm>
          <a:prstGeom prst="rect">
            <a:avLst/>
          </a:prstGeom>
          <a:noFill/>
          <a:ln>
            <a:noFill/>
          </a:ln>
        </p:spPr>
      </p:sp>
      <p:sp>
        <p:nvSpPr>
          <p:cNvPr id="1419" name="Google Shape;1419;p55"/>
          <p:cNvSpPr txBox="1"/>
          <p:nvPr>
            <p:ph type="title"/>
          </p:nvPr>
        </p:nvSpPr>
        <p:spPr>
          <a:xfrm>
            <a:off x="720000" y="4031300"/>
            <a:ext cx="7704000" cy="572700"/>
          </a:xfrm>
          <a:prstGeom prst="rect">
            <a:avLst/>
          </a:prstGeom>
          <a:solidFill>
            <a:schemeClr val="lt1"/>
          </a:solidFill>
          <a:ln cap="flat" cmpd="sng" w="76200">
            <a:solidFill>
              <a:schemeClr val="dk2"/>
            </a:solidFill>
            <a:prstDash val="solid"/>
            <a:miter lim="8000"/>
            <a:headEnd len="sm" w="sm" type="none"/>
            <a:tailEnd len="sm" w="sm" type="none"/>
          </a:ln>
        </p:spPr>
        <p:txBody>
          <a:bodyPr anchorCtr="0" anchor="t" bIns="91425" lIns="91425" spcFirstLastPara="1" rIns="91425" wrap="square" tIns="91425">
            <a:noAutofit/>
          </a:bodyPr>
          <a:lstStyle>
            <a:lvl1pPr lvl="0" algn="ctr">
              <a:spcBef>
                <a:spcPts val="0"/>
              </a:spcBef>
              <a:spcAft>
                <a:spcPts val="0"/>
              </a:spcAft>
              <a:buSzPts val="3000"/>
              <a:buNone/>
              <a:defRPr sz="25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20" name="Shape 1420"/>
        <p:cNvGrpSpPr/>
        <p:nvPr/>
      </p:nvGrpSpPr>
      <p:grpSpPr>
        <a:xfrm>
          <a:off x="0" y="0"/>
          <a:ext cx="0" cy="0"/>
          <a:chOff x="0" y="0"/>
          <a:chExt cx="0" cy="0"/>
        </a:xfrm>
      </p:grpSpPr>
      <p:sp>
        <p:nvSpPr>
          <p:cNvPr id="1421" name="Google Shape;1421;p56"/>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6"/>
          <p:cNvSpPr txBox="1"/>
          <p:nvPr>
            <p:ph hasCustomPrompt="1" type="title"/>
          </p:nvPr>
        </p:nvSpPr>
        <p:spPr>
          <a:xfrm>
            <a:off x="1284000" y="1519775"/>
            <a:ext cx="6576000" cy="1482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23" name="Google Shape;1423;p56"/>
          <p:cNvSpPr txBox="1"/>
          <p:nvPr>
            <p:ph idx="1" type="subTitle"/>
          </p:nvPr>
        </p:nvSpPr>
        <p:spPr>
          <a:xfrm>
            <a:off x="1284000" y="3056375"/>
            <a:ext cx="6576000" cy="3750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1600"/>
              <a:buNone/>
              <a:defRPr sz="1600">
                <a:solidFill>
                  <a:schemeClr val="lt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424" name="Google Shape;1424;p56"/>
          <p:cNvGrpSpPr/>
          <p:nvPr/>
        </p:nvGrpSpPr>
        <p:grpSpPr>
          <a:xfrm>
            <a:off x="6987563" y="3074000"/>
            <a:ext cx="2034250" cy="1935450"/>
            <a:chOff x="6987563" y="3074000"/>
            <a:chExt cx="2034250" cy="1935450"/>
          </a:xfrm>
        </p:grpSpPr>
        <p:sp>
          <p:nvSpPr>
            <p:cNvPr id="1425" name="Google Shape;1425;p56"/>
            <p:cNvSpPr/>
            <p:nvPr/>
          </p:nvSpPr>
          <p:spPr>
            <a:xfrm flipH="1" rot="10800000">
              <a:off x="8368288" y="4365050"/>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6"/>
            <p:cNvSpPr/>
            <p:nvPr/>
          </p:nvSpPr>
          <p:spPr>
            <a:xfrm flipH="1" rot="10800000">
              <a:off x="8465563" y="3090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6"/>
            <p:cNvSpPr/>
            <p:nvPr/>
          </p:nvSpPr>
          <p:spPr>
            <a:xfrm flipH="1" rot="10800000">
              <a:off x="8645638" y="3249525"/>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6"/>
            <p:cNvSpPr/>
            <p:nvPr/>
          </p:nvSpPr>
          <p:spPr>
            <a:xfrm flipH="1" rot="10800000">
              <a:off x="8369813" y="3409100"/>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6"/>
            <p:cNvSpPr/>
            <p:nvPr/>
          </p:nvSpPr>
          <p:spPr>
            <a:xfrm flipH="1" rot="10800000">
              <a:off x="8645638" y="3567925"/>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6"/>
            <p:cNvSpPr/>
            <p:nvPr/>
          </p:nvSpPr>
          <p:spPr>
            <a:xfrm flipH="1" rot="10800000">
              <a:off x="8368288" y="3726750"/>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6"/>
            <p:cNvSpPr/>
            <p:nvPr/>
          </p:nvSpPr>
          <p:spPr>
            <a:xfrm flipH="1" rot="10800000">
              <a:off x="8645638" y="4524625"/>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6"/>
            <p:cNvSpPr/>
            <p:nvPr/>
          </p:nvSpPr>
          <p:spPr>
            <a:xfrm flipH="1" rot="10800000">
              <a:off x="8368288" y="4684200"/>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6"/>
            <p:cNvSpPr/>
            <p:nvPr/>
          </p:nvSpPr>
          <p:spPr>
            <a:xfrm flipH="1" rot="10800000">
              <a:off x="7816613" y="4684200"/>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6"/>
            <p:cNvSpPr/>
            <p:nvPr/>
          </p:nvSpPr>
          <p:spPr>
            <a:xfrm flipH="1" rot="10800000">
              <a:off x="7540763" y="4524625"/>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6"/>
            <p:cNvSpPr/>
            <p:nvPr/>
          </p:nvSpPr>
          <p:spPr>
            <a:xfrm flipH="1" rot="10800000">
              <a:off x="6987563" y="4524625"/>
              <a:ext cx="376175" cy="325250"/>
            </a:xfrm>
            <a:custGeom>
              <a:rect b="b" l="l" r="r" t="t"/>
              <a:pathLst>
                <a:path extrusionOk="0" h="13010" w="15047">
                  <a:moveTo>
                    <a:pt x="11277" y="13009"/>
                  </a:moveTo>
                  <a:lnTo>
                    <a:pt x="3770" y="13009"/>
                  </a:lnTo>
                  <a:lnTo>
                    <a:pt x="3709" y="12918"/>
                  </a:lnTo>
                  <a:lnTo>
                    <a:pt x="0" y="6505"/>
                  </a:lnTo>
                  <a:lnTo>
                    <a:pt x="3770" y="0"/>
                  </a:lnTo>
                  <a:lnTo>
                    <a:pt x="11277" y="0"/>
                  </a:lnTo>
                  <a:lnTo>
                    <a:pt x="11308" y="91"/>
                  </a:lnTo>
                  <a:lnTo>
                    <a:pt x="15046" y="6505"/>
                  </a:lnTo>
                  <a:close/>
                  <a:moveTo>
                    <a:pt x="3952" y="12766"/>
                  </a:moveTo>
                  <a:lnTo>
                    <a:pt x="11156" y="12766"/>
                  </a:lnTo>
                  <a:lnTo>
                    <a:pt x="14773"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6"/>
            <p:cNvSpPr/>
            <p:nvPr/>
          </p:nvSpPr>
          <p:spPr>
            <a:xfrm flipH="1" rot="10800000">
              <a:off x="7264163" y="4684200"/>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6"/>
            <p:cNvSpPr/>
            <p:nvPr/>
          </p:nvSpPr>
          <p:spPr>
            <a:xfrm flipH="1" rot="10800000">
              <a:off x="7801413" y="4508675"/>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6"/>
            <p:cNvSpPr/>
            <p:nvPr/>
          </p:nvSpPr>
          <p:spPr>
            <a:xfrm flipH="1" rot="10800000">
              <a:off x="8445788" y="3392400"/>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6"/>
            <p:cNvSpPr/>
            <p:nvPr/>
          </p:nvSpPr>
          <p:spPr>
            <a:xfrm flipH="1" rot="10800000">
              <a:off x="8629688" y="307400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0" name="Google Shape;1440;p56"/>
          <p:cNvGrpSpPr/>
          <p:nvPr/>
        </p:nvGrpSpPr>
        <p:grpSpPr>
          <a:xfrm>
            <a:off x="134506" y="129144"/>
            <a:ext cx="2309325" cy="1919500"/>
            <a:chOff x="134506" y="129144"/>
            <a:chExt cx="2309325" cy="1919500"/>
          </a:xfrm>
        </p:grpSpPr>
        <p:sp>
          <p:nvSpPr>
            <p:cNvPr id="1441" name="Google Shape;1441;p56"/>
            <p:cNvSpPr/>
            <p:nvPr/>
          </p:nvSpPr>
          <p:spPr>
            <a:xfrm flipH="1" rot="10800000">
              <a:off x="1791831" y="129144"/>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6"/>
            <p:cNvSpPr/>
            <p:nvPr/>
          </p:nvSpPr>
          <p:spPr>
            <a:xfrm flipH="1" rot="10800000">
              <a:off x="1517506" y="449819"/>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6"/>
            <p:cNvSpPr/>
            <p:nvPr/>
          </p:nvSpPr>
          <p:spPr>
            <a:xfrm flipH="1" rot="10800000">
              <a:off x="1791831" y="129144"/>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6"/>
            <p:cNvSpPr/>
            <p:nvPr/>
          </p:nvSpPr>
          <p:spPr>
            <a:xfrm flipH="1" rot="10800000">
              <a:off x="1515981" y="288719"/>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6"/>
            <p:cNvSpPr/>
            <p:nvPr/>
          </p:nvSpPr>
          <p:spPr>
            <a:xfrm flipH="1" rot="10800000">
              <a:off x="411856" y="607869"/>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6"/>
            <p:cNvSpPr/>
            <p:nvPr/>
          </p:nvSpPr>
          <p:spPr>
            <a:xfrm flipH="1" rot="10800000">
              <a:off x="134506" y="129144"/>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6"/>
            <p:cNvSpPr/>
            <p:nvPr/>
          </p:nvSpPr>
          <p:spPr>
            <a:xfrm flipH="1" rot="10800000">
              <a:off x="411106" y="927019"/>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6"/>
            <p:cNvSpPr/>
            <p:nvPr/>
          </p:nvSpPr>
          <p:spPr>
            <a:xfrm flipH="1" rot="10800000">
              <a:off x="134506" y="767444"/>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6"/>
            <p:cNvSpPr/>
            <p:nvPr/>
          </p:nvSpPr>
          <p:spPr>
            <a:xfrm flipH="1" rot="10800000">
              <a:off x="2067656" y="288719"/>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6"/>
            <p:cNvSpPr/>
            <p:nvPr/>
          </p:nvSpPr>
          <p:spPr>
            <a:xfrm flipH="1" rot="10800000">
              <a:off x="1239381" y="129144"/>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6"/>
            <p:cNvSpPr/>
            <p:nvPr/>
          </p:nvSpPr>
          <p:spPr>
            <a:xfrm flipH="1" rot="10800000">
              <a:off x="687706" y="129144"/>
              <a:ext cx="376175" cy="324500"/>
            </a:xfrm>
            <a:custGeom>
              <a:rect b="b" l="l" r="r" t="t"/>
              <a:pathLst>
                <a:path extrusionOk="0" h="12980" w="15047">
                  <a:moveTo>
                    <a:pt x="11247" y="12980"/>
                  </a:moveTo>
                  <a:lnTo>
                    <a:pt x="3739" y="12980"/>
                  </a:lnTo>
                  <a:lnTo>
                    <a:pt x="3708" y="12919"/>
                  </a:lnTo>
                  <a:lnTo>
                    <a:pt x="0" y="6505"/>
                  </a:lnTo>
                  <a:lnTo>
                    <a:pt x="31" y="6414"/>
                  </a:lnTo>
                  <a:lnTo>
                    <a:pt x="3739" y="1"/>
                  </a:lnTo>
                  <a:lnTo>
                    <a:pt x="11277" y="1"/>
                  </a:lnTo>
                  <a:lnTo>
                    <a:pt x="11307" y="62"/>
                  </a:lnTo>
                  <a:lnTo>
                    <a:pt x="15046" y="6505"/>
                  </a:lnTo>
                  <a:lnTo>
                    <a:pt x="14985" y="6566"/>
                  </a:lnTo>
                  <a:close/>
                  <a:moveTo>
                    <a:pt x="3891" y="12736"/>
                  </a:moveTo>
                  <a:lnTo>
                    <a:pt x="11125" y="12736"/>
                  </a:lnTo>
                  <a:lnTo>
                    <a:pt x="14742" y="644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6"/>
            <p:cNvSpPr/>
            <p:nvPr/>
          </p:nvSpPr>
          <p:spPr>
            <a:xfrm flipH="1" rot="10800000">
              <a:off x="411856" y="1246169"/>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6"/>
            <p:cNvSpPr/>
            <p:nvPr/>
          </p:nvSpPr>
          <p:spPr>
            <a:xfrm flipH="1" rot="10800000">
              <a:off x="487856" y="1867019"/>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6"/>
            <p:cNvSpPr/>
            <p:nvPr/>
          </p:nvSpPr>
          <p:spPr>
            <a:xfrm flipH="1" rot="10800000">
              <a:off x="395906" y="1389044"/>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6"/>
            <p:cNvSpPr/>
            <p:nvPr/>
          </p:nvSpPr>
          <p:spPr>
            <a:xfrm flipH="1" rot="10800000">
              <a:off x="487856" y="591144"/>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6"/>
            <p:cNvSpPr/>
            <p:nvPr/>
          </p:nvSpPr>
          <p:spPr>
            <a:xfrm flipH="1" rot="10800000">
              <a:off x="134506" y="1404994"/>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6"/>
            <p:cNvSpPr/>
            <p:nvPr/>
          </p:nvSpPr>
          <p:spPr>
            <a:xfrm flipH="1" rot="10800000">
              <a:off x="134506" y="1723394"/>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58" name="Shape 1458"/>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459" name="Shape 1459"/>
        <p:cNvGrpSpPr/>
        <p:nvPr/>
      </p:nvGrpSpPr>
      <p:grpSpPr>
        <a:xfrm>
          <a:off x="0" y="0"/>
          <a:ext cx="0" cy="0"/>
          <a:chOff x="0" y="0"/>
          <a:chExt cx="0" cy="0"/>
        </a:xfrm>
      </p:grpSpPr>
      <p:sp>
        <p:nvSpPr>
          <p:cNvPr id="1460" name="Google Shape;1460;p58"/>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62" name="Google Shape;1462;p58"/>
          <p:cNvSpPr txBox="1"/>
          <p:nvPr>
            <p:ph hasCustomPrompt="1" idx="2" type="title"/>
          </p:nvPr>
        </p:nvSpPr>
        <p:spPr>
          <a:xfrm>
            <a:off x="820405" y="1289188"/>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463" name="Google Shape;1463;p58"/>
          <p:cNvSpPr txBox="1"/>
          <p:nvPr>
            <p:ph hasCustomPrompt="1" idx="3" type="title"/>
          </p:nvPr>
        </p:nvSpPr>
        <p:spPr>
          <a:xfrm>
            <a:off x="820405" y="2809660"/>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464" name="Google Shape;1464;p58"/>
          <p:cNvSpPr txBox="1"/>
          <p:nvPr>
            <p:ph hasCustomPrompt="1" idx="4" type="title"/>
          </p:nvPr>
        </p:nvSpPr>
        <p:spPr>
          <a:xfrm>
            <a:off x="3519676" y="1289188"/>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465" name="Google Shape;1465;p58"/>
          <p:cNvSpPr txBox="1"/>
          <p:nvPr>
            <p:ph hasCustomPrompt="1" idx="5" type="title"/>
          </p:nvPr>
        </p:nvSpPr>
        <p:spPr>
          <a:xfrm>
            <a:off x="3519676" y="2809660"/>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466" name="Google Shape;1466;p58"/>
          <p:cNvSpPr txBox="1"/>
          <p:nvPr>
            <p:ph hasCustomPrompt="1" idx="6" type="title"/>
          </p:nvPr>
        </p:nvSpPr>
        <p:spPr>
          <a:xfrm>
            <a:off x="6218953" y="1289188"/>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467" name="Google Shape;1467;p58"/>
          <p:cNvSpPr txBox="1"/>
          <p:nvPr>
            <p:ph hasCustomPrompt="1" idx="7" type="title"/>
          </p:nvPr>
        </p:nvSpPr>
        <p:spPr>
          <a:xfrm>
            <a:off x="6218953" y="2809660"/>
            <a:ext cx="734700" cy="4476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468" name="Google Shape;1468;p58"/>
          <p:cNvSpPr txBox="1"/>
          <p:nvPr>
            <p:ph idx="1" type="subTitle"/>
          </p:nvPr>
        </p:nvSpPr>
        <p:spPr>
          <a:xfrm>
            <a:off x="720000" y="1758268"/>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9" name="Google Shape;1469;p58"/>
          <p:cNvSpPr txBox="1"/>
          <p:nvPr>
            <p:ph idx="8" type="subTitle"/>
          </p:nvPr>
        </p:nvSpPr>
        <p:spPr>
          <a:xfrm>
            <a:off x="3419274" y="1758268"/>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0" name="Google Shape;1470;p58"/>
          <p:cNvSpPr txBox="1"/>
          <p:nvPr>
            <p:ph idx="9" type="subTitle"/>
          </p:nvPr>
        </p:nvSpPr>
        <p:spPr>
          <a:xfrm>
            <a:off x="6118550" y="1758268"/>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1" name="Google Shape;1471;p58"/>
          <p:cNvSpPr txBox="1"/>
          <p:nvPr>
            <p:ph idx="13" type="subTitle"/>
          </p:nvPr>
        </p:nvSpPr>
        <p:spPr>
          <a:xfrm>
            <a:off x="720000" y="3278820"/>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2" name="Google Shape;1472;p58"/>
          <p:cNvSpPr txBox="1"/>
          <p:nvPr>
            <p:ph idx="14" type="subTitle"/>
          </p:nvPr>
        </p:nvSpPr>
        <p:spPr>
          <a:xfrm>
            <a:off x="3419275" y="3278820"/>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3" name="Google Shape;1473;p58"/>
          <p:cNvSpPr txBox="1"/>
          <p:nvPr>
            <p:ph idx="15" type="subTitle"/>
          </p:nvPr>
        </p:nvSpPr>
        <p:spPr>
          <a:xfrm>
            <a:off x="6118550" y="3278820"/>
            <a:ext cx="1967100" cy="768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74" name="Google Shape;1474;p58"/>
          <p:cNvGrpSpPr/>
          <p:nvPr/>
        </p:nvGrpSpPr>
        <p:grpSpPr>
          <a:xfrm>
            <a:off x="8092735" y="124056"/>
            <a:ext cx="928600" cy="963575"/>
            <a:chOff x="6677450" y="376425"/>
            <a:chExt cx="928600" cy="963575"/>
          </a:xfrm>
        </p:grpSpPr>
        <p:sp>
          <p:nvSpPr>
            <p:cNvPr id="1475" name="Google Shape;1475;p58"/>
            <p:cNvSpPr/>
            <p:nvPr/>
          </p:nvSpPr>
          <p:spPr>
            <a:xfrm>
              <a:off x="7229875" y="10147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8"/>
            <p:cNvSpPr/>
            <p:nvPr/>
          </p:nvSpPr>
          <p:spPr>
            <a:xfrm>
              <a:off x="7229875" y="6956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8"/>
            <p:cNvSpPr/>
            <p:nvPr/>
          </p:nvSpPr>
          <p:spPr>
            <a:xfrm>
              <a:off x="7229875" y="376425"/>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8"/>
            <p:cNvSpPr/>
            <p:nvPr/>
          </p:nvSpPr>
          <p:spPr>
            <a:xfrm>
              <a:off x="6954050" y="8551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8"/>
            <p:cNvSpPr/>
            <p:nvPr/>
          </p:nvSpPr>
          <p:spPr>
            <a:xfrm>
              <a:off x="6773200" y="698625"/>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8"/>
            <p:cNvSpPr/>
            <p:nvPr/>
          </p:nvSpPr>
          <p:spPr>
            <a:xfrm>
              <a:off x="6954050" y="5360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8"/>
            <p:cNvSpPr/>
            <p:nvPr/>
          </p:nvSpPr>
          <p:spPr>
            <a:xfrm>
              <a:off x="6677450" y="376425"/>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8"/>
            <p:cNvSpPr/>
            <p:nvPr/>
          </p:nvSpPr>
          <p:spPr>
            <a:xfrm>
              <a:off x="6753425" y="679625"/>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58"/>
          <p:cNvGrpSpPr/>
          <p:nvPr/>
        </p:nvGrpSpPr>
        <p:grpSpPr>
          <a:xfrm>
            <a:off x="6988005" y="3897605"/>
            <a:ext cx="2032750" cy="1123150"/>
            <a:chOff x="6988005" y="3897605"/>
            <a:chExt cx="2032750" cy="1123150"/>
          </a:xfrm>
        </p:grpSpPr>
        <p:sp>
          <p:nvSpPr>
            <p:cNvPr id="1484" name="Google Shape;1484;p58"/>
            <p:cNvSpPr/>
            <p:nvPr/>
          </p:nvSpPr>
          <p:spPr>
            <a:xfrm flipH="1" rot="10800000">
              <a:off x="8369505" y="4216755"/>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8"/>
            <p:cNvSpPr/>
            <p:nvPr/>
          </p:nvSpPr>
          <p:spPr>
            <a:xfrm flipH="1" rot="10800000">
              <a:off x="7264605" y="4535905"/>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8"/>
            <p:cNvSpPr/>
            <p:nvPr/>
          </p:nvSpPr>
          <p:spPr>
            <a:xfrm flipH="1" rot="10800000">
              <a:off x="6988005" y="4695480"/>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8"/>
            <p:cNvSpPr/>
            <p:nvPr/>
          </p:nvSpPr>
          <p:spPr>
            <a:xfrm flipH="1" rot="10800000">
              <a:off x="8369505" y="3897605"/>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8"/>
            <p:cNvSpPr/>
            <p:nvPr/>
          </p:nvSpPr>
          <p:spPr>
            <a:xfrm flipH="1" rot="10800000">
              <a:off x="8645330" y="4376330"/>
              <a:ext cx="375425" cy="325250"/>
            </a:xfrm>
            <a:custGeom>
              <a:rect b="b" l="l" r="r" t="t"/>
              <a:pathLst>
                <a:path extrusionOk="0" h="13010" w="15017">
                  <a:moveTo>
                    <a:pt x="11308" y="13009"/>
                  </a:moveTo>
                  <a:lnTo>
                    <a:pt x="3770" y="13009"/>
                  </a:lnTo>
                  <a:lnTo>
                    <a:pt x="3739" y="12918"/>
                  </a:lnTo>
                  <a:lnTo>
                    <a:pt x="1" y="6505"/>
                  </a:lnTo>
                  <a:lnTo>
                    <a:pt x="3770" y="0"/>
                  </a:lnTo>
                  <a:lnTo>
                    <a:pt x="11278" y="0"/>
                  </a:lnTo>
                  <a:lnTo>
                    <a:pt x="11338" y="91"/>
                  </a:lnTo>
                  <a:lnTo>
                    <a:pt x="15016"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8"/>
            <p:cNvSpPr/>
            <p:nvPr/>
          </p:nvSpPr>
          <p:spPr>
            <a:xfrm flipH="1" rot="10800000">
              <a:off x="8369505" y="4535905"/>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8"/>
            <p:cNvSpPr/>
            <p:nvPr/>
          </p:nvSpPr>
          <p:spPr>
            <a:xfrm flipH="1" rot="10800000">
              <a:off x="7816305" y="4535905"/>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8"/>
            <p:cNvSpPr/>
            <p:nvPr/>
          </p:nvSpPr>
          <p:spPr>
            <a:xfrm flipH="1" rot="10800000">
              <a:off x="7893055" y="4519955"/>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58"/>
          <p:cNvGrpSpPr/>
          <p:nvPr/>
        </p:nvGrpSpPr>
        <p:grpSpPr>
          <a:xfrm>
            <a:off x="136447" y="3579980"/>
            <a:ext cx="1204450" cy="1440775"/>
            <a:chOff x="136447" y="3579980"/>
            <a:chExt cx="1204450" cy="1440775"/>
          </a:xfrm>
        </p:grpSpPr>
        <p:sp>
          <p:nvSpPr>
            <p:cNvPr id="1493" name="Google Shape;1493;p58"/>
            <p:cNvSpPr/>
            <p:nvPr/>
          </p:nvSpPr>
          <p:spPr>
            <a:xfrm>
              <a:off x="688897" y="4537430"/>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8"/>
            <p:cNvSpPr/>
            <p:nvPr/>
          </p:nvSpPr>
          <p:spPr>
            <a:xfrm>
              <a:off x="412297" y="4696255"/>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8"/>
            <p:cNvSpPr/>
            <p:nvPr/>
          </p:nvSpPr>
          <p:spPr>
            <a:xfrm>
              <a:off x="690422" y="421905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8"/>
            <p:cNvSpPr/>
            <p:nvPr/>
          </p:nvSpPr>
          <p:spPr>
            <a:xfrm>
              <a:off x="136447" y="3899130"/>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8"/>
            <p:cNvSpPr/>
            <p:nvPr/>
          </p:nvSpPr>
          <p:spPr>
            <a:xfrm>
              <a:off x="964747" y="4696255"/>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8"/>
            <p:cNvSpPr/>
            <p:nvPr/>
          </p:nvSpPr>
          <p:spPr>
            <a:xfrm>
              <a:off x="136447" y="3579980"/>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8"/>
            <p:cNvSpPr/>
            <p:nvPr/>
          </p:nvSpPr>
          <p:spPr>
            <a:xfrm>
              <a:off x="412297" y="4377855"/>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8"/>
            <p:cNvSpPr/>
            <p:nvPr/>
          </p:nvSpPr>
          <p:spPr>
            <a:xfrm>
              <a:off x="136447" y="4537430"/>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8"/>
            <p:cNvSpPr/>
            <p:nvPr/>
          </p:nvSpPr>
          <p:spPr>
            <a:xfrm>
              <a:off x="765647" y="4521480"/>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502" name="Shape 1502"/>
        <p:cNvGrpSpPr/>
        <p:nvPr/>
      </p:nvGrpSpPr>
      <p:grpSpPr>
        <a:xfrm>
          <a:off x="0" y="0"/>
          <a:ext cx="0" cy="0"/>
          <a:chOff x="0" y="0"/>
          <a:chExt cx="0" cy="0"/>
        </a:xfrm>
      </p:grpSpPr>
      <p:sp>
        <p:nvSpPr>
          <p:cNvPr id="1503" name="Google Shape;1503;p59"/>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505" name="Google Shape;1505;p59"/>
          <p:cNvGrpSpPr/>
          <p:nvPr/>
        </p:nvGrpSpPr>
        <p:grpSpPr>
          <a:xfrm>
            <a:off x="137006" y="2936441"/>
            <a:ext cx="667225" cy="2077550"/>
            <a:chOff x="877175" y="2292125"/>
            <a:chExt cx="667225" cy="2077550"/>
          </a:xfrm>
        </p:grpSpPr>
        <p:sp>
          <p:nvSpPr>
            <p:cNvPr id="1506" name="Google Shape;1506;p59"/>
            <p:cNvSpPr/>
            <p:nvPr/>
          </p:nvSpPr>
          <p:spPr>
            <a:xfrm>
              <a:off x="877175" y="2450175"/>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9"/>
            <p:cNvSpPr/>
            <p:nvPr/>
          </p:nvSpPr>
          <p:spPr>
            <a:xfrm>
              <a:off x="1154550" y="229212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9"/>
            <p:cNvSpPr/>
            <p:nvPr/>
          </p:nvSpPr>
          <p:spPr>
            <a:xfrm>
              <a:off x="877175" y="340687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9"/>
            <p:cNvSpPr/>
            <p:nvPr/>
          </p:nvSpPr>
          <p:spPr>
            <a:xfrm>
              <a:off x="1153775" y="292967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9"/>
            <p:cNvSpPr/>
            <p:nvPr/>
          </p:nvSpPr>
          <p:spPr>
            <a:xfrm>
              <a:off x="877175" y="308772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9"/>
            <p:cNvSpPr/>
            <p:nvPr/>
          </p:nvSpPr>
          <p:spPr>
            <a:xfrm>
              <a:off x="1153025" y="3885600"/>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9"/>
            <p:cNvSpPr/>
            <p:nvPr/>
          </p:nvSpPr>
          <p:spPr>
            <a:xfrm>
              <a:off x="877175" y="4045175"/>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9"/>
            <p:cNvSpPr/>
            <p:nvPr/>
          </p:nvSpPr>
          <p:spPr>
            <a:xfrm>
              <a:off x="1506375" y="4029225"/>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514" name="Shape 1514"/>
        <p:cNvGrpSpPr/>
        <p:nvPr/>
      </p:nvGrpSpPr>
      <p:grpSpPr>
        <a:xfrm>
          <a:off x="0" y="0"/>
          <a:ext cx="0" cy="0"/>
          <a:chOff x="0" y="0"/>
          <a:chExt cx="0" cy="0"/>
        </a:xfrm>
      </p:grpSpPr>
      <p:sp>
        <p:nvSpPr>
          <p:cNvPr id="1515" name="Google Shape;1515;p60"/>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517" name="Google Shape;1517;p60"/>
          <p:cNvGrpSpPr/>
          <p:nvPr/>
        </p:nvGrpSpPr>
        <p:grpSpPr>
          <a:xfrm>
            <a:off x="7809338" y="128125"/>
            <a:ext cx="1205200" cy="1935450"/>
            <a:chOff x="6400850" y="1492725"/>
            <a:chExt cx="1205200" cy="1935450"/>
          </a:xfrm>
        </p:grpSpPr>
        <p:sp>
          <p:nvSpPr>
            <p:cNvPr id="1518" name="Google Shape;1518;p60"/>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0"/>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0"/>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0"/>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0"/>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0"/>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0"/>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0"/>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0"/>
            <p:cNvSpPr/>
            <p:nvPr/>
          </p:nvSpPr>
          <p:spPr>
            <a:xfrm>
              <a:off x="6400850" y="149272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0"/>
            <p:cNvSpPr/>
            <p:nvPr/>
          </p:nvSpPr>
          <p:spPr>
            <a:xfrm>
              <a:off x="7213925" y="33901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528" name="Shape 1528"/>
        <p:cNvGrpSpPr/>
        <p:nvPr/>
      </p:nvGrpSpPr>
      <p:grpSpPr>
        <a:xfrm>
          <a:off x="0" y="0"/>
          <a:ext cx="0" cy="0"/>
          <a:chOff x="0" y="0"/>
          <a:chExt cx="0" cy="0"/>
        </a:xfrm>
      </p:grpSpPr>
      <p:sp>
        <p:nvSpPr>
          <p:cNvPr id="1529" name="Google Shape;1529;p61"/>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531" name="Google Shape;1531;p61"/>
          <p:cNvGrpSpPr/>
          <p:nvPr/>
        </p:nvGrpSpPr>
        <p:grpSpPr>
          <a:xfrm>
            <a:off x="8361019" y="1545550"/>
            <a:ext cx="653525" cy="1281950"/>
            <a:chOff x="8348625" y="1545550"/>
            <a:chExt cx="653525" cy="1281950"/>
          </a:xfrm>
        </p:grpSpPr>
        <p:sp>
          <p:nvSpPr>
            <p:cNvPr id="1532" name="Google Shape;1532;p61"/>
            <p:cNvSpPr/>
            <p:nvPr/>
          </p:nvSpPr>
          <p:spPr>
            <a:xfrm>
              <a:off x="8625975" y="250225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1"/>
            <p:cNvSpPr/>
            <p:nvPr/>
          </p:nvSpPr>
          <p:spPr>
            <a:xfrm>
              <a:off x="8348625" y="234267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1"/>
            <p:cNvSpPr/>
            <p:nvPr/>
          </p:nvSpPr>
          <p:spPr>
            <a:xfrm>
              <a:off x="8625975" y="21838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1"/>
            <p:cNvSpPr/>
            <p:nvPr/>
          </p:nvSpPr>
          <p:spPr>
            <a:xfrm>
              <a:off x="8625975" y="18647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1"/>
            <p:cNvSpPr/>
            <p:nvPr/>
          </p:nvSpPr>
          <p:spPr>
            <a:xfrm>
              <a:off x="8625975" y="154555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1"/>
            <p:cNvSpPr/>
            <p:nvPr/>
          </p:nvSpPr>
          <p:spPr>
            <a:xfrm>
              <a:off x="8350150" y="17051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1"/>
            <p:cNvSpPr/>
            <p:nvPr/>
          </p:nvSpPr>
          <p:spPr>
            <a:xfrm>
              <a:off x="8610025" y="2327475"/>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61"/>
          <p:cNvGrpSpPr/>
          <p:nvPr/>
        </p:nvGrpSpPr>
        <p:grpSpPr>
          <a:xfrm>
            <a:off x="142375" y="3721172"/>
            <a:ext cx="556275" cy="801700"/>
            <a:chOff x="877175" y="2929675"/>
            <a:chExt cx="556275" cy="801700"/>
          </a:xfrm>
        </p:grpSpPr>
        <p:sp>
          <p:nvSpPr>
            <p:cNvPr id="1540" name="Google Shape;1540;p61"/>
            <p:cNvSpPr/>
            <p:nvPr/>
          </p:nvSpPr>
          <p:spPr>
            <a:xfrm>
              <a:off x="877175" y="340687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1"/>
            <p:cNvSpPr/>
            <p:nvPr/>
          </p:nvSpPr>
          <p:spPr>
            <a:xfrm>
              <a:off x="1153775" y="292967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1"/>
            <p:cNvSpPr/>
            <p:nvPr/>
          </p:nvSpPr>
          <p:spPr>
            <a:xfrm>
              <a:off x="877175" y="308772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43" name="Shape 1543"/>
        <p:cNvGrpSpPr/>
        <p:nvPr/>
      </p:nvGrpSpPr>
      <p:grpSpPr>
        <a:xfrm>
          <a:off x="0" y="0"/>
          <a:ext cx="0" cy="0"/>
          <a:chOff x="0" y="0"/>
          <a:chExt cx="0" cy="0"/>
        </a:xfrm>
      </p:grpSpPr>
      <p:sp>
        <p:nvSpPr>
          <p:cNvPr id="1544" name="Google Shape;1544;p62"/>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5" name="Google Shape;1545;p62"/>
          <p:cNvGrpSpPr/>
          <p:nvPr/>
        </p:nvGrpSpPr>
        <p:grpSpPr>
          <a:xfrm>
            <a:off x="7257644" y="127993"/>
            <a:ext cx="1756900" cy="1760700"/>
            <a:chOff x="7257644" y="127993"/>
            <a:chExt cx="1756900" cy="1760700"/>
          </a:xfrm>
        </p:grpSpPr>
        <p:sp>
          <p:nvSpPr>
            <p:cNvPr id="1546" name="Google Shape;1546;p62"/>
            <p:cNvSpPr/>
            <p:nvPr/>
          </p:nvSpPr>
          <p:spPr>
            <a:xfrm>
              <a:off x="8361019" y="1563443"/>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2"/>
            <p:cNvSpPr/>
            <p:nvPr/>
          </p:nvSpPr>
          <p:spPr>
            <a:xfrm>
              <a:off x="8638369" y="1403868"/>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2"/>
            <p:cNvSpPr/>
            <p:nvPr/>
          </p:nvSpPr>
          <p:spPr>
            <a:xfrm>
              <a:off x="8361019" y="1244293"/>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2"/>
            <p:cNvSpPr/>
            <p:nvPr/>
          </p:nvSpPr>
          <p:spPr>
            <a:xfrm>
              <a:off x="8638369" y="1085468"/>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2"/>
            <p:cNvSpPr/>
            <p:nvPr/>
          </p:nvSpPr>
          <p:spPr>
            <a:xfrm>
              <a:off x="8638369" y="766318"/>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2"/>
            <p:cNvSpPr/>
            <p:nvPr/>
          </p:nvSpPr>
          <p:spPr>
            <a:xfrm>
              <a:off x="8638369" y="447168"/>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2"/>
            <p:cNvSpPr/>
            <p:nvPr/>
          </p:nvSpPr>
          <p:spPr>
            <a:xfrm>
              <a:off x="8638369" y="127993"/>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2"/>
            <p:cNvSpPr/>
            <p:nvPr/>
          </p:nvSpPr>
          <p:spPr>
            <a:xfrm>
              <a:off x="8362544" y="606743"/>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2"/>
            <p:cNvSpPr/>
            <p:nvPr/>
          </p:nvSpPr>
          <p:spPr>
            <a:xfrm>
              <a:off x="8181694" y="450193"/>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2"/>
            <p:cNvSpPr/>
            <p:nvPr/>
          </p:nvSpPr>
          <p:spPr>
            <a:xfrm>
              <a:off x="8362544" y="287593"/>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2"/>
            <p:cNvSpPr/>
            <p:nvPr/>
          </p:nvSpPr>
          <p:spPr>
            <a:xfrm>
              <a:off x="8085944" y="127993"/>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2"/>
            <p:cNvSpPr/>
            <p:nvPr/>
          </p:nvSpPr>
          <p:spPr>
            <a:xfrm>
              <a:off x="7809344" y="287593"/>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2"/>
            <p:cNvSpPr/>
            <p:nvPr/>
          </p:nvSpPr>
          <p:spPr>
            <a:xfrm>
              <a:off x="7532744" y="127993"/>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2"/>
            <p:cNvSpPr/>
            <p:nvPr/>
          </p:nvSpPr>
          <p:spPr>
            <a:xfrm>
              <a:off x="7257644" y="287593"/>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2"/>
            <p:cNvSpPr/>
            <p:nvPr/>
          </p:nvSpPr>
          <p:spPr>
            <a:xfrm>
              <a:off x="8622419" y="1229093"/>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2"/>
            <p:cNvSpPr/>
            <p:nvPr/>
          </p:nvSpPr>
          <p:spPr>
            <a:xfrm>
              <a:off x="8438519" y="590768"/>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2"/>
            <p:cNvSpPr/>
            <p:nvPr/>
          </p:nvSpPr>
          <p:spPr>
            <a:xfrm>
              <a:off x="8161919" y="431193"/>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2"/>
            <p:cNvSpPr/>
            <p:nvPr/>
          </p:nvSpPr>
          <p:spPr>
            <a:xfrm>
              <a:off x="7517544" y="271618"/>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62"/>
          <p:cNvGrpSpPr/>
          <p:nvPr/>
        </p:nvGrpSpPr>
        <p:grpSpPr>
          <a:xfrm>
            <a:off x="136125" y="2937044"/>
            <a:ext cx="1481050" cy="2078325"/>
            <a:chOff x="136125" y="2937044"/>
            <a:chExt cx="1481050" cy="2078325"/>
          </a:xfrm>
        </p:grpSpPr>
        <p:sp>
          <p:nvSpPr>
            <p:cNvPr id="1565" name="Google Shape;1565;p62"/>
            <p:cNvSpPr/>
            <p:nvPr/>
          </p:nvSpPr>
          <p:spPr>
            <a:xfrm>
              <a:off x="1241000" y="4690869"/>
              <a:ext cx="376175" cy="324500"/>
            </a:xfrm>
            <a:custGeom>
              <a:rect b="b" l="l" r="r" t="t"/>
              <a:pathLst>
                <a:path extrusionOk="0" h="12980" w="15047">
                  <a:moveTo>
                    <a:pt x="11125" y="213"/>
                  </a:moveTo>
                  <a:lnTo>
                    <a:pt x="14742" y="6475"/>
                  </a:lnTo>
                  <a:lnTo>
                    <a:pt x="11125" y="12767"/>
                  </a:lnTo>
                  <a:lnTo>
                    <a:pt x="3891" y="12767"/>
                  </a:lnTo>
                  <a:lnTo>
                    <a:pt x="274" y="6475"/>
                  </a:lnTo>
                  <a:lnTo>
                    <a:pt x="3891" y="213"/>
                  </a:lnTo>
                  <a:close/>
                  <a:moveTo>
                    <a:pt x="3739" y="1"/>
                  </a:moveTo>
                  <a:lnTo>
                    <a:pt x="31" y="6414"/>
                  </a:lnTo>
                  <a:lnTo>
                    <a:pt x="0" y="6475"/>
                  </a:lnTo>
                  <a:lnTo>
                    <a:pt x="3709" y="12919"/>
                  </a:lnTo>
                  <a:lnTo>
                    <a:pt x="3739" y="12979"/>
                  </a:lnTo>
                  <a:lnTo>
                    <a:pt x="11277" y="12979"/>
                  </a:lnTo>
                  <a:lnTo>
                    <a:pt x="14986" y="6566"/>
                  </a:lnTo>
                  <a:lnTo>
                    <a:pt x="15046" y="6475"/>
                  </a:lnTo>
                  <a:lnTo>
                    <a:pt x="1130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2"/>
            <p:cNvSpPr/>
            <p:nvPr/>
          </p:nvSpPr>
          <p:spPr>
            <a:xfrm>
              <a:off x="412725" y="3893744"/>
              <a:ext cx="376175" cy="324500"/>
            </a:xfrm>
            <a:custGeom>
              <a:rect b="b" l="l" r="r" t="t"/>
              <a:pathLst>
                <a:path extrusionOk="0" h="12980" w="15047">
                  <a:moveTo>
                    <a:pt x="11125" y="213"/>
                  </a:moveTo>
                  <a:lnTo>
                    <a:pt x="14742" y="6505"/>
                  </a:lnTo>
                  <a:lnTo>
                    <a:pt x="11125" y="12767"/>
                  </a:lnTo>
                  <a:lnTo>
                    <a:pt x="3891" y="12767"/>
                  </a:lnTo>
                  <a:lnTo>
                    <a:pt x="304" y="6505"/>
                  </a:lnTo>
                  <a:lnTo>
                    <a:pt x="3891" y="213"/>
                  </a:lnTo>
                  <a:close/>
                  <a:moveTo>
                    <a:pt x="3739" y="1"/>
                  </a:moveTo>
                  <a:lnTo>
                    <a:pt x="31" y="6414"/>
                  </a:lnTo>
                  <a:lnTo>
                    <a:pt x="0" y="6505"/>
                  </a:lnTo>
                  <a:lnTo>
                    <a:pt x="3708" y="12919"/>
                  </a:lnTo>
                  <a:lnTo>
                    <a:pt x="3739" y="12979"/>
                  </a:lnTo>
                  <a:lnTo>
                    <a:pt x="11247" y="12979"/>
                  </a:lnTo>
                  <a:lnTo>
                    <a:pt x="14985" y="6566"/>
                  </a:lnTo>
                  <a:lnTo>
                    <a:pt x="15046" y="6505"/>
                  </a:lnTo>
                  <a:lnTo>
                    <a:pt x="11307"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2"/>
            <p:cNvSpPr/>
            <p:nvPr/>
          </p:nvSpPr>
          <p:spPr>
            <a:xfrm>
              <a:off x="688550" y="4690869"/>
              <a:ext cx="374650" cy="324500"/>
            </a:xfrm>
            <a:custGeom>
              <a:rect b="b" l="l" r="r" t="t"/>
              <a:pathLst>
                <a:path extrusionOk="0" h="12980" w="14986">
                  <a:moveTo>
                    <a:pt x="11186" y="12979"/>
                  </a:moveTo>
                  <a:lnTo>
                    <a:pt x="3770" y="12979"/>
                  </a:lnTo>
                  <a:lnTo>
                    <a:pt x="3739" y="12949"/>
                  </a:lnTo>
                  <a:lnTo>
                    <a:pt x="1" y="6475"/>
                  </a:lnTo>
                  <a:lnTo>
                    <a:pt x="62" y="6444"/>
                  </a:lnTo>
                  <a:lnTo>
                    <a:pt x="3770" y="1"/>
                  </a:lnTo>
                  <a:lnTo>
                    <a:pt x="11247" y="1"/>
                  </a:lnTo>
                  <a:lnTo>
                    <a:pt x="11308" y="61"/>
                  </a:lnTo>
                  <a:lnTo>
                    <a:pt x="14986" y="6444"/>
                  </a:lnTo>
                  <a:lnTo>
                    <a:pt x="14803" y="6566"/>
                  </a:lnTo>
                  <a:lnTo>
                    <a:pt x="11156" y="244"/>
                  </a:lnTo>
                  <a:lnTo>
                    <a:pt x="3891" y="244"/>
                  </a:lnTo>
                  <a:lnTo>
                    <a:pt x="274" y="6475"/>
                  </a:lnTo>
                  <a:lnTo>
                    <a:pt x="3891" y="12767"/>
                  </a:lnTo>
                  <a:lnTo>
                    <a:pt x="1118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2"/>
            <p:cNvSpPr/>
            <p:nvPr/>
          </p:nvSpPr>
          <p:spPr>
            <a:xfrm>
              <a:off x="412725" y="4531294"/>
              <a:ext cx="376175" cy="324500"/>
            </a:xfrm>
            <a:custGeom>
              <a:rect b="b" l="l" r="r" t="t"/>
              <a:pathLst>
                <a:path extrusionOk="0" h="12980" w="15047">
                  <a:moveTo>
                    <a:pt x="11247" y="12979"/>
                  </a:moveTo>
                  <a:lnTo>
                    <a:pt x="3739" y="12979"/>
                  </a:lnTo>
                  <a:lnTo>
                    <a:pt x="3708" y="12919"/>
                  </a:lnTo>
                  <a:lnTo>
                    <a:pt x="0" y="6475"/>
                  </a:lnTo>
                  <a:lnTo>
                    <a:pt x="31" y="6414"/>
                  </a:lnTo>
                  <a:lnTo>
                    <a:pt x="3739" y="0"/>
                  </a:lnTo>
                  <a:lnTo>
                    <a:pt x="11277" y="0"/>
                  </a:lnTo>
                  <a:lnTo>
                    <a:pt x="11307" y="61"/>
                  </a:lnTo>
                  <a:lnTo>
                    <a:pt x="15046" y="6475"/>
                  </a:lnTo>
                  <a:lnTo>
                    <a:pt x="14985"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2"/>
            <p:cNvSpPr/>
            <p:nvPr/>
          </p:nvSpPr>
          <p:spPr>
            <a:xfrm>
              <a:off x="136875" y="3734169"/>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2"/>
            <p:cNvSpPr/>
            <p:nvPr/>
          </p:nvSpPr>
          <p:spPr>
            <a:xfrm>
              <a:off x="412725" y="3893744"/>
              <a:ext cx="376175" cy="324500"/>
            </a:xfrm>
            <a:custGeom>
              <a:rect b="b" l="l" r="r" t="t"/>
              <a:pathLst>
                <a:path extrusionOk="0" h="12980" w="15047">
                  <a:moveTo>
                    <a:pt x="11247" y="12979"/>
                  </a:moveTo>
                  <a:lnTo>
                    <a:pt x="3739" y="12979"/>
                  </a:lnTo>
                  <a:lnTo>
                    <a:pt x="3708" y="12919"/>
                  </a:lnTo>
                  <a:lnTo>
                    <a:pt x="0" y="6505"/>
                  </a:lnTo>
                  <a:lnTo>
                    <a:pt x="31" y="6414"/>
                  </a:lnTo>
                  <a:lnTo>
                    <a:pt x="3739" y="1"/>
                  </a:lnTo>
                  <a:lnTo>
                    <a:pt x="11277" y="1"/>
                  </a:lnTo>
                  <a:lnTo>
                    <a:pt x="11307" y="61"/>
                  </a:lnTo>
                  <a:lnTo>
                    <a:pt x="15046" y="6505"/>
                  </a:lnTo>
                  <a:lnTo>
                    <a:pt x="14985"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2"/>
            <p:cNvSpPr/>
            <p:nvPr/>
          </p:nvSpPr>
          <p:spPr>
            <a:xfrm>
              <a:off x="136125" y="3415019"/>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2"/>
            <p:cNvSpPr/>
            <p:nvPr/>
          </p:nvSpPr>
          <p:spPr>
            <a:xfrm>
              <a:off x="412725" y="2937044"/>
              <a:ext cx="376175" cy="324500"/>
            </a:xfrm>
            <a:custGeom>
              <a:rect b="b" l="l" r="r" t="t"/>
              <a:pathLst>
                <a:path extrusionOk="0" h="12980" w="15047">
                  <a:moveTo>
                    <a:pt x="11247" y="12979"/>
                  </a:moveTo>
                  <a:lnTo>
                    <a:pt x="3739" y="12979"/>
                  </a:lnTo>
                  <a:lnTo>
                    <a:pt x="3708" y="12919"/>
                  </a:lnTo>
                  <a:lnTo>
                    <a:pt x="0" y="6505"/>
                  </a:lnTo>
                  <a:lnTo>
                    <a:pt x="3739" y="1"/>
                  </a:lnTo>
                  <a:lnTo>
                    <a:pt x="11277" y="1"/>
                  </a:lnTo>
                  <a:lnTo>
                    <a:pt x="15046" y="6505"/>
                  </a:lnTo>
                  <a:close/>
                  <a:moveTo>
                    <a:pt x="3891" y="12736"/>
                  </a:moveTo>
                  <a:lnTo>
                    <a:pt x="11125" y="12736"/>
                  </a:lnTo>
                  <a:lnTo>
                    <a:pt x="14742" y="647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2"/>
            <p:cNvSpPr/>
            <p:nvPr/>
          </p:nvSpPr>
          <p:spPr>
            <a:xfrm>
              <a:off x="412725" y="3255444"/>
              <a:ext cx="376175" cy="324500"/>
            </a:xfrm>
            <a:custGeom>
              <a:rect b="b" l="l" r="r" t="t"/>
              <a:pathLst>
                <a:path extrusionOk="0" h="12980" w="15047">
                  <a:moveTo>
                    <a:pt x="11247" y="12979"/>
                  </a:moveTo>
                  <a:lnTo>
                    <a:pt x="3739" y="12979"/>
                  </a:lnTo>
                  <a:lnTo>
                    <a:pt x="3708" y="12918"/>
                  </a:lnTo>
                  <a:lnTo>
                    <a:pt x="0" y="6505"/>
                  </a:lnTo>
                  <a:lnTo>
                    <a:pt x="31" y="6414"/>
                  </a:lnTo>
                  <a:lnTo>
                    <a:pt x="3739" y="0"/>
                  </a:lnTo>
                  <a:lnTo>
                    <a:pt x="11277" y="0"/>
                  </a:lnTo>
                  <a:lnTo>
                    <a:pt x="11307" y="61"/>
                  </a:lnTo>
                  <a:lnTo>
                    <a:pt x="15046" y="6505"/>
                  </a:lnTo>
                  <a:lnTo>
                    <a:pt x="14985" y="6566"/>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2"/>
            <p:cNvSpPr/>
            <p:nvPr/>
          </p:nvSpPr>
          <p:spPr>
            <a:xfrm>
              <a:off x="136125" y="4372469"/>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2"/>
            <p:cNvSpPr/>
            <p:nvPr/>
          </p:nvSpPr>
          <p:spPr>
            <a:xfrm>
              <a:off x="412725" y="4212894"/>
              <a:ext cx="376175" cy="324500"/>
            </a:xfrm>
            <a:custGeom>
              <a:rect b="b" l="l" r="r" t="t"/>
              <a:pathLst>
                <a:path extrusionOk="0" h="12980" w="15047">
                  <a:moveTo>
                    <a:pt x="11247" y="12980"/>
                  </a:moveTo>
                  <a:lnTo>
                    <a:pt x="3739" y="12980"/>
                  </a:lnTo>
                  <a:lnTo>
                    <a:pt x="3708" y="12919"/>
                  </a:lnTo>
                  <a:lnTo>
                    <a:pt x="0" y="6505"/>
                  </a:lnTo>
                  <a:lnTo>
                    <a:pt x="31" y="6414"/>
                  </a:lnTo>
                  <a:lnTo>
                    <a:pt x="3739" y="1"/>
                  </a:lnTo>
                  <a:lnTo>
                    <a:pt x="11277" y="1"/>
                  </a:lnTo>
                  <a:lnTo>
                    <a:pt x="11307" y="62"/>
                  </a:lnTo>
                  <a:lnTo>
                    <a:pt x="15046" y="6505"/>
                  </a:lnTo>
                  <a:lnTo>
                    <a:pt x="14985" y="6566"/>
                  </a:lnTo>
                  <a:close/>
                  <a:moveTo>
                    <a:pt x="3891" y="12736"/>
                  </a:moveTo>
                  <a:lnTo>
                    <a:pt x="11125" y="12736"/>
                  </a:lnTo>
                  <a:lnTo>
                    <a:pt x="14742" y="644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2"/>
            <p:cNvSpPr/>
            <p:nvPr/>
          </p:nvSpPr>
          <p:spPr>
            <a:xfrm>
              <a:off x="136875" y="3095869"/>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2"/>
            <p:cNvSpPr/>
            <p:nvPr/>
          </p:nvSpPr>
          <p:spPr>
            <a:xfrm>
              <a:off x="766075" y="3399069"/>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2"/>
            <p:cNvSpPr/>
            <p:nvPr/>
          </p:nvSpPr>
          <p:spPr>
            <a:xfrm>
              <a:off x="764550" y="4037369"/>
              <a:ext cx="38025" cy="38025"/>
            </a:xfrm>
            <a:custGeom>
              <a:rect b="b" l="l" r="r" t="t"/>
              <a:pathLst>
                <a:path extrusionOk="0" h="1521" w="1521">
                  <a:moveTo>
                    <a:pt x="1520" y="760"/>
                  </a:moveTo>
                  <a:cubicBezTo>
                    <a:pt x="1520" y="1155"/>
                    <a:pt x="1186" y="1520"/>
                    <a:pt x="760" y="1520"/>
                  </a:cubicBezTo>
                  <a:cubicBezTo>
                    <a:pt x="365" y="1520"/>
                    <a:pt x="0" y="1155"/>
                    <a:pt x="0" y="760"/>
                  </a:cubicBezTo>
                  <a:cubicBezTo>
                    <a:pt x="0"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9" name="Google Shape;1579;p62"/>
          <p:cNvSpPr txBox="1"/>
          <p:nvPr>
            <p:ph type="title"/>
          </p:nvPr>
        </p:nvSpPr>
        <p:spPr>
          <a:xfrm>
            <a:off x="1731127" y="3382388"/>
            <a:ext cx="5681700" cy="6618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1580" name="Google Shape;1580;p62"/>
          <p:cNvSpPr txBox="1"/>
          <p:nvPr>
            <p:ph idx="1" type="subTitle"/>
          </p:nvPr>
        </p:nvSpPr>
        <p:spPr>
          <a:xfrm>
            <a:off x="1731175" y="1099313"/>
            <a:ext cx="5681700" cy="21726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81" name="Shape 1581"/>
        <p:cNvGrpSpPr/>
        <p:nvPr/>
      </p:nvGrpSpPr>
      <p:grpSpPr>
        <a:xfrm>
          <a:off x="0" y="0"/>
          <a:ext cx="0" cy="0"/>
          <a:chOff x="0" y="0"/>
          <a:chExt cx="0" cy="0"/>
        </a:xfrm>
      </p:grpSpPr>
      <p:sp>
        <p:nvSpPr>
          <p:cNvPr id="1582" name="Google Shape;1582;p63"/>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3"/>
          <p:cNvSpPr/>
          <p:nvPr>
            <p:ph idx="2" type="pic"/>
          </p:nvPr>
        </p:nvSpPr>
        <p:spPr>
          <a:xfrm>
            <a:off x="5273100" y="533863"/>
            <a:ext cx="2910000" cy="4075800"/>
          </a:xfrm>
          <a:prstGeom prst="rect">
            <a:avLst/>
          </a:prstGeom>
          <a:noFill/>
          <a:ln>
            <a:noFill/>
          </a:ln>
        </p:spPr>
      </p:sp>
      <p:grpSp>
        <p:nvGrpSpPr>
          <p:cNvPr id="1584" name="Google Shape;1584;p63"/>
          <p:cNvGrpSpPr/>
          <p:nvPr/>
        </p:nvGrpSpPr>
        <p:grpSpPr>
          <a:xfrm>
            <a:off x="124956" y="126456"/>
            <a:ext cx="1481800" cy="963575"/>
            <a:chOff x="124956" y="126456"/>
            <a:chExt cx="1481800" cy="963575"/>
          </a:xfrm>
        </p:grpSpPr>
        <p:sp>
          <p:nvSpPr>
            <p:cNvPr id="1585" name="Google Shape;1585;p63"/>
            <p:cNvSpPr/>
            <p:nvPr/>
          </p:nvSpPr>
          <p:spPr>
            <a:xfrm flipH="1">
              <a:off x="124956" y="764781"/>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3"/>
            <p:cNvSpPr/>
            <p:nvPr/>
          </p:nvSpPr>
          <p:spPr>
            <a:xfrm flipH="1">
              <a:off x="124956" y="445631"/>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3"/>
            <p:cNvSpPr/>
            <p:nvPr/>
          </p:nvSpPr>
          <p:spPr>
            <a:xfrm flipH="1">
              <a:off x="124956" y="126456"/>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3"/>
            <p:cNvSpPr/>
            <p:nvPr/>
          </p:nvSpPr>
          <p:spPr>
            <a:xfrm flipH="1">
              <a:off x="401556" y="60520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3"/>
            <p:cNvSpPr/>
            <p:nvPr/>
          </p:nvSpPr>
          <p:spPr>
            <a:xfrm flipH="1">
              <a:off x="957781" y="448656"/>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3"/>
            <p:cNvSpPr/>
            <p:nvPr/>
          </p:nvSpPr>
          <p:spPr>
            <a:xfrm flipH="1">
              <a:off x="401556" y="28605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3"/>
            <p:cNvSpPr/>
            <p:nvPr/>
          </p:nvSpPr>
          <p:spPr>
            <a:xfrm flipH="1">
              <a:off x="678156" y="126456"/>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3"/>
            <p:cNvSpPr/>
            <p:nvPr/>
          </p:nvSpPr>
          <p:spPr>
            <a:xfrm flipH="1">
              <a:off x="954756" y="286056"/>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3"/>
            <p:cNvSpPr/>
            <p:nvPr/>
          </p:nvSpPr>
          <p:spPr>
            <a:xfrm flipH="1">
              <a:off x="1230606" y="126456"/>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3"/>
            <p:cNvSpPr/>
            <p:nvPr/>
          </p:nvSpPr>
          <p:spPr>
            <a:xfrm flipH="1">
              <a:off x="662956" y="589231"/>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3"/>
            <p:cNvSpPr/>
            <p:nvPr/>
          </p:nvSpPr>
          <p:spPr>
            <a:xfrm flipH="1">
              <a:off x="939556" y="429656"/>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63"/>
          <p:cNvGrpSpPr/>
          <p:nvPr/>
        </p:nvGrpSpPr>
        <p:grpSpPr>
          <a:xfrm>
            <a:off x="1325513" y="4513088"/>
            <a:ext cx="2308575" cy="500800"/>
            <a:chOff x="1325513" y="4508000"/>
            <a:chExt cx="2308575" cy="500800"/>
          </a:xfrm>
        </p:grpSpPr>
        <p:sp>
          <p:nvSpPr>
            <p:cNvPr id="1597" name="Google Shape;1597;p63"/>
            <p:cNvSpPr/>
            <p:nvPr/>
          </p:nvSpPr>
          <p:spPr>
            <a:xfrm>
              <a:off x="1325513" y="4684300"/>
              <a:ext cx="376175" cy="324500"/>
            </a:xfrm>
            <a:custGeom>
              <a:rect b="b" l="l" r="r" t="t"/>
              <a:pathLst>
                <a:path extrusionOk="0" h="12980" w="15047">
                  <a:moveTo>
                    <a:pt x="11125" y="213"/>
                  </a:moveTo>
                  <a:lnTo>
                    <a:pt x="14742" y="6475"/>
                  </a:lnTo>
                  <a:lnTo>
                    <a:pt x="11125" y="12767"/>
                  </a:lnTo>
                  <a:lnTo>
                    <a:pt x="3891" y="12767"/>
                  </a:lnTo>
                  <a:lnTo>
                    <a:pt x="274" y="6475"/>
                  </a:lnTo>
                  <a:lnTo>
                    <a:pt x="3891" y="213"/>
                  </a:lnTo>
                  <a:close/>
                  <a:moveTo>
                    <a:pt x="3739" y="1"/>
                  </a:moveTo>
                  <a:lnTo>
                    <a:pt x="31" y="6414"/>
                  </a:lnTo>
                  <a:lnTo>
                    <a:pt x="0" y="6475"/>
                  </a:lnTo>
                  <a:lnTo>
                    <a:pt x="3709" y="12919"/>
                  </a:lnTo>
                  <a:lnTo>
                    <a:pt x="3739" y="12979"/>
                  </a:lnTo>
                  <a:lnTo>
                    <a:pt x="11277" y="12979"/>
                  </a:lnTo>
                  <a:lnTo>
                    <a:pt x="14986" y="6566"/>
                  </a:lnTo>
                  <a:lnTo>
                    <a:pt x="15046" y="6475"/>
                  </a:lnTo>
                  <a:lnTo>
                    <a:pt x="1130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3"/>
            <p:cNvSpPr/>
            <p:nvPr/>
          </p:nvSpPr>
          <p:spPr>
            <a:xfrm>
              <a:off x="2981313" y="4684300"/>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3"/>
            <p:cNvSpPr/>
            <p:nvPr/>
          </p:nvSpPr>
          <p:spPr>
            <a:xfrm>
              <a:off x="3257913" y="4524725"/>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3"/>
            <p:cNvSpPr/>
            <p:nvPr/>
          </p:nvSpPr>
          <p:spPr>
            <a:xfrm>
              <a:off x="1877963" y="4684300"/>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3"/>
            <p:cNvSpPr/>
            <p:nvPr/>
          </p:nvSpPr>
          <p:spPr>
            <a:xfrm>
              <a:off x="2706238" y="4524725"/>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3"/>
            <p:cNvSpPr/>
            <p:nvPr/>
          </p:nvSpPr>
          <p:spPr>
            <a:xfrm>
              <a:off x="1601363" y="4524725"/>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3"/>
            <p:cNvSpPr/>
            <p:nvPr/>
          </p:nvSpPr>
          <p:spPr>
            <a:xfrm>
              <a:off x="2429638" y="4684300"/>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3"/>
            <p:cNvSpPr/>
            <p:nvPr/>
          </p:nvSpPr>
          <p:spPr>
            <a:xfrm>
              <a:off x="2966888" y="4508000"/>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5" name="Google Shape;1605;p63"/>
          <p:cNvSpPr txBox="1"/>
          <p:nvPr>
            <p:ph type="title"/>
          </p:nvPr>
        </p:nvSpPr>
        <p:spPr>
          <a:xfrm>
            <a:off x="720000" y="1372350"/>
            <a:ext cx="3519600" cy="1657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606" name="Google Shape;1606;p63"/>
          <p:cNvSpPr txBox="1"/>
          <p:nvPr>
            <p:ph idx="1" type="subTitle"/>
          </p:nvPr>
        </p:nvSpPr>
        <p:spPr>
          <a:xfrm>
            <a:off x="720000" y="3030150"/>
            <a:ext cx="3519600" cy="741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07" name="Shape 1607"/>
        <p:cNvGrpSpPr/>
        <p:nvPr/>
      </p:nvGrpSpPr>
      <p:grpSpPr>
        <a:xfrm>
          <a:off x="0" y="0"/>
          <a:ext cx="0" cy="0"/>
          <a:chOff x="0" y="0"/>
          <a:chExt cx="0" cy="0"/>
        </a:xfrm>
      </p:grpSpPr>
      <p:sp>
        <p:nvSpPr>
          <p:cNvPr id="1608" name="Google Shape;1608;p64"/>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4"/>
          <p:cNvSpPr txBox="1"/>
          <p:nvPr>
            <p:ph type="title"/>
          </p:nvPr>
        </p:nvSpPr>
        <p:spPr>
          <a:xfrm>
            <a:off x="720000" y="1662150"/>
            <a:ext cx="3597900" cy="10632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610" name="Google Shape;1610;p64"/>
          <p:cNvSpPr txBox="1"/>
          <p:nvPr>
            <p:ph idx="1" type="subTitle"/>
          </p:nvPr>
        </p:nvSpPr>
        <p:spPr>
          <a:xfrm>
            <a:off x="720000" y="2725350"/>
            <a:ext cx="3597900" cy="756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611" name="Google Shape;1611;p64"/>
          <p:cNvGrpSpPr/>
          <p:nvPr/>
        </p:nvGrpSpPr>
        <p:grpSpPr>
          <a:xfrm>
            <a:off x="140675" y="3738467"/>
            <a:ext cx="2309350" cy="1280425"/>
            <a:chOff x="140675" y="3738467"/>
            <a:chExt cx="2309350" cy="1280425"/>
          </a:xfrm>
        </p:grpSpPr>
        <p:sp>
          <p:nvSpPr>
            <p:cNvPr id="1612" name="Google Shape;1612;p64"/>
            <p:cNvSpPr/>
            <p:nvPr/>
          </p:nvSpPr>
          <p:spPr>
            <a:xfrm>
              <a:off x="968975" y="4694392"/>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4"/>
            <p:cNvSpPr/>
            <p:nvPr/>
          </p:nvSpPr>
          <p:spPr>
            <a:xfrm>
              <a:off x="694650" y="4535592"/>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4"/>
            <p:cNvSpPr/>
            <p:nvPr/>
          </p:nvSpPr>
          <p:spPr>
            <a:xfrm>
              <a:off x="140675" y="4215667"/>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4"/>
            <p:cNvSpPr/>
            <p:nvPr/>
          </p:nvSpPr>
          <p:spPr>
            <a:xfrm>
              <a:off x="417275" y="3738467"/>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4"/>
            <p:cNvSpPr/>
            <p:nvPr/>
          </p:nvSpPr>
          <p:spPr>
            <a:xfrm>
              <a:off x="968975" y="4694392"/>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4"/>
            <p:cNvSpPr/>
            <p:nvPr/>
          </p:nvSpPr>
          <p:spPr>
            <a:xfrm>
              <a:off x="693125" y="4534817"/>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4"/>
            <p:cNvSpPr/>
            <p:nvPr/>
          </p:nvSpPr>
          <p:spPr>
            <a:xfrm>
              <a:off x="140675" y="3896517"/>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4"/>
            <p:cNvSpPr/>
            <p:nvPr/>
          </p:nvSpPr>
          <p:spPr>
            <a:xfrm>
              <a:off x="1797250" y="4534817"/>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4"/>
            <p:cNvSpPr/>
            <p:nvPr/>
          </p:nvSpPr>
          <p:spPr>
            <a:xfrm>
              <a:off x="1521400" y="4694392"/>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4"/>
            <p:cNvSpPr/>
            <p:nvPr/>
          </p:nvSpPr>
          <p:spPr>
            <a:xfrm>
              <a:off x="1244800" y="4534817"/>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4"/>
            <p:cNvSpPr/>
            <p:nvPr/>
          </p:nvSpPr>
          <p:spPr>
            <a:xfrm>
              <a:off x="416525" y="4694392"/>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4"/>
            <p:cNvSpPr/>
            <p:nvPr/>
          </p:nvSpPr>
          <p:spPr>
            <a:xfrm>
              <a:off x="1598150" y="4678442"/>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4"/>
            <p:cNvSpPr/>
            <p:nvPr/>
          </p:nvSpPr>
          <p:spPr>
            <a:xfrm>
              <a:off x="677925" y="4359292"/>
              <a:ext cx="38025" cy="38025"/>
            </a:xfrm>
            <a:custGeom>
              <a:rect b="b" l="l" r="r" t="t"/>
              <a:pathLst>
                <a:path extrusionOk="0" h="1521" w="1521">
                  <a:moveTo>
                    <a:pt x="1520" y="760"/>
                  </a:moveTo>
                  <a:cubicBezTo>
                    <a:pt x="1520" y="1155"/>
                    <a:pt x="1156" y="1520"/>
                    <a:pt x="760" y="1520"/>
                  </a:cubicBezTo>
                  <a:cubicBezTo>
                    <a:pt x="335" y="1520"/>
                    <a:pt x="1" y="1155"/>
                    <a:pt x="1" y="760"/>
                  </a:cubicBezTo>
                  <a:cubicBezTo>
                    <a:pt x="1" y="335"/>
                    <a:pt x="335" y="0"/>
                    <a:pt x="760" y="0"/>
                  </a:cubicBezTo>
                  <a:cubicBezTo>
                    <a:pt x="115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4"/>
            <p:cNvSpPr/>
            <p:nvPr/>
          </p:nvSpPr>
          <p:spPr>
            <a:xfrm>
              <a:off x="2073850" y="4375242"/>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4"/>
            <p:cNvSpPr/>
            <p:nvPr/>
          </p:nvSpPr>
          <p:spPr>
            <a:xfrm>
              <a:off x="2073850" y="4057617"/>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4"/>
            <p:cNvSpPr/>
            <p:nvPr/>
          </p:nvSpPr>
          <p:spPr>
            <a:xfrm>
              <a:off x="970475" y="4216417"/>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4"/>
            <p:cNvSpPr/>
            <p:nvPr/>
          </p:nvSpPr>
          <p:spPr>
            <a:xfrm>
              <a:off x="1522175" y="4375992"/>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4"/>
            <p:cNvSpPr/>
            <p:nvPr/>
          </p:nvSpPr>
          <p:spPr>
            <a:xfrm>
              <a:off x="693875" y="4216417"/>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4"/>
            <p:cNvSpPr/>
            <p:nvPr/>
          </p:nvSpPr>
          <p:spPr>
            <a:xfrm>
              <a:off x="1598150" y="4359292"/>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4"/>
            <p:cNvSpPr/>
            <p:nvPr/>
          </p:nvSpPr>
          <p:spPr>
            <a:xfrm>
              <a:off x="1782050" y="4359292"/>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4"/>
            <p:cNvSpPr/>
            <p:nvPr/>
          </p:nvSpPr>
          <p:spPr>
            <a:xfrm>
              <a:off x="953775" y="4198942"/>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64"/>
          <p:cNvGrpSpPr/>
          <p:nvPr/>
        </p:nvGrpSpPr>
        <p:grpSpPr>
          <a:xfrm>
            <a:off x="8082241" y="126452"/>
            <a:ext cx="928600" cy="1601125"/>
            <a:chOff x="8082241" y="126452"/>
            <a:chExt cx="928600" cy="1601125"/>
          </a:xfrm>
        </p:grpSpPr>
        <p:sp>
          <p:nvSpPr>
            <p:cNvPr id="1634" name="Google Shape;1634;p64"/>
            <p:cNvSpPr/>
            <p:nvPr/>
          </p:nvSpPr>
          <p:spPr>
            <a:xfrm>
              <a:off x="8634666" y="140232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4"/>
            <p:cNvSpPr/>
            <p:nvPr/>
          </p:nvSpPr>
          <p:spPr>
            <a:xfrm>
              <a:off x="8634666" y="1083927"/>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4"/>
            <p:cNvSpPr/>
            <p:nvPr/>
          </p:nvSpPr>
          <p:spPr>
            <a:xfrm>
              <a:off x="8634666" y="764777"/>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4"/>
            <p:cNvSpPr/>
            <p:nvPr/>
          </p:nvSpPr>
          <p:spPr>
            <a:xfrm>
              <a:off x="8634666" y="445627"/>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4"/>
            <p:cNvSpPr/>
            <p:nvPr/>
          </p:nvSpPr>
          <p:spPr>
            <a:xfrm>
              <a:off x="8634666" y="126452"/>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4"/>
            <p:cNvSpPr/>
            <p:nvPr/>
          </p:nvSpPr>
          <p:spPr>
            <a:xfrm>
              <a:off x="8358841" y="605202"/>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4"/>
            <p:cNvSpPr/>
            <p:nvPr/>
          </p:nvSpPr>
          <p:spPr>
            <a:xfrm>
              <a:off x="8358841" y="286052"/>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4"/>
            <p:cNvSpPr/>
            <p:nvPr/>
          </p:nvSpPr>
          <p:spPr>
            <a:xfrm>
              <a:off x="8082241" y="126452"/>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4"/>
            <p:cNvSpPr/>
            <p:nvPr/>
          </p:nvSpPr>
          <p:spPr>
            <a:xfrm>
              <a:off x="8434816" y="589227"/>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4"/>
            <p:cNvSpPr/>
            <p:nvPr/>
          </p:nvSpPr>
          <p:spPr>
            <a:xfrm>
              <a:off x="8082241" y="764777"/>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4"/>
            <p:cNvSpPr/>
            <p:nvPr/>
          </p:nvSpPr>
          <p:spPr>
            <a:xfrm>
              <a:off x="8082991" y="447902"/>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645" name="Shape 1645"/>
        <p:cNvGrpSpPr/>
        <p:nvPr/>
      </p:nvGrpSpPr>
      <p:grpSpPr>
        <a:xfrm>
          <a:off x="0" y="0"/>
          <a:ext cx="0" cy="0"/>
          <a:chOff x="0" y="0"/>
          <a:chExt cx="0" cy="0"/>
        </a:xfrm>
      </p:grpSpPr>
      <p:sp>
        <p:nvSpPr>
          <p:cNvPr id="1646" name="Google Shape;1646;p65"/>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7" name="Google Shape;1647;p65"/>
          <p:cNvGrpSpPr/>
          <p:nvPr/>
        </p:nvGrpSpPr>
        <p:grpSpPr>
          <a:xfrm>
            <a:off x="6985869" y="126456"/>
            <a:ext cx="2034250" cy="963575"/>
            <a:chOff x="6985869" y="126456"/>
            <a:chExt cx="2034250" cy="963575"/>
          </a:xfrm>
        </p:grpSpPr>
        <p:sp>
          <p:nvSpPr>
            <p:cNvPr id="1648" name="Google Shape;1648;p65"/>
            <p:cNvSpPr/>
            <p:nvPr/>
          </p:nvSpPr>
          <p:spPr>
            <a:xfrm>
              <a:off x="8643944" y="764781"/>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5"/>
            <p:cNvSpPr/>
            <p:nvPr/>
          </p:nvSpPr>
          <p:spPr>
            <a:xfrm>
              <a:off x="8643944" y="445631"/>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5"/>
            <p:cNvSpPr/>
            <p:nvPr/>
          </p:nvSpPr>
          <p:spPr>
            <a:xfrm>
              <a:off x="8643944" y="126456"/>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5"/>
            <p:cNvSpPr/>
            <p:nvPr/>
          </p:nvSpPr>
          <p:spPr>
            <a:xfrm>
              <a:off x="8368119" y="60520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5"/>
            <p:cNvSpPr/>
            <p:nvPr/>
          </p:nvSpPr>
          <p:spPr>
            <a:xfrm>
              <a:off x="8092269" y="447906"/>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5"/>
            <p:cNvSpPr/>
            <p:nvPr/>
          </p:nvSpPr>
          <p:spPr>
            <a:xfrm>
              <a:off x="8187269" y="448656"/>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5"/>
            <p:cNvSpPr/>
            <p:nvPr/>
          </p:nvSpPr>
          <p:spPr>
            <a:xfrm>
              <a:off x="8368119" y="28605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5"/>
            <p:cNvSpPr/>
            <p:nvPr/>
          </p:nvSpPr>
          <p:spPr>
            <a:xfrm>
              <a:off x="8091519" y="126456"/>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5"/>
            <p:cNvSpPr/>
            <p:nvPr/>
          </p:nvSpPr>
          <p:spPr>
            <a:xfrm>
              <a:off x="7814919" y="286056"/>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5"/>
            <p:cNvSpPr/>
            <p:nvPr/>
          </p:nvSpPr>
          <p:spPr>
            <a:xfrm>
              <a:off x="7538319" y="126456"/>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5"/>
            <p:cNvSpPr/>
            <p:nvPr/>
          </p:nvSpPr>
          <p:spPr>
            <a:xfrm>
              <a:off x="6985869" y="126456"/>
              <a:ext cx="376175" cy="325275"/>
            </a:xfrm>
            <a:custGeom>
              <a:rect b="b" l="l" r="r" t="t"/>
              <a:pathLst>
                <a:path extrusionOk="0" h="13011" w="15047">
                  <a:moveTo>
                    <a:pt x="11277" y="13010"/>
                  </a:moveTo>
                  <a:lnTo>
                    <a:pt x="3770" y="13010"/>
                  </a:lnTo>
                  <a:lnTo>
                    <a:pt x="3709" y="12919"/>
                  </a:lnTo>
                  <a:lnTo>
                    <a:pt x="0" y="6506"/>
                  </a:lnTo>
                  <a:lnTo>
                    <a:pt x="3770" y="1"/>
                  </a:lnTo>
                  <a:lnTo>
                    <a:pt x="11277" y="1"/>
                  </a:lnTo>
                  <a:lnTo>
                    <a:pt x="11308" y="92"/>
                  </a:lnTo>
                  <a:lnTo>
                    <a:pt x="15046" y="6506"/>
                  </a:lnTo>
                  <a:close/>
                  <a:moveTo>
                    <a:pt x="3952" y="12767"/>
                  </a:moveTo>
                  <a:lnTo>
                    <a:pt x="11156" y="12767"/>
                  </a:lnTo>
                  <a:lnTo>
                    <a:pt x="14773" y="6506"/>
                  </a:lnTo>
                  <a:lnTo>
                    <a:pt x="11156" y="244"/>
                  </a:lnTo>
                  <a:lnTo>
                    <a:pt x="3952" y="244"/>
                  </a:lnTo>
                  <a:lnTo>
                    <a:pt x="33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5"/>
            <p:cNvSpPr/>
            <p:nvPr/>
          </p:nvSpPr>
          <p:spPr>
            <a:xfrm>
              <a:off x="7263219" y="286056"/>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5"/>
            <p:cNvSpPr/>
            <p:nvPr/>
          </p:nvSpPr>
          <p:spPr>
            <a:xfrm>
              <a:off x="8444094" y="589231"/>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5"/>
            <p:cNvSpPr/>
            <p:nvPr/>
          </p:nvSpPr>
          <p:spPr>
            <a:xfrm>
              <a:off x="8167494" y="429656"/>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5"/>
            <p:cNvSpPr/>
            <p:nvPr/>
          </p:nvSpPr>
          <p:spPr>
            <a:xfrm>
              <a:off x="7523119" y="270081"/>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3" name="Google Shape;1663;p65"/>
          <p:cNvGrpSpPr/>
          <p:nvPr/>
        </p:nvGrpSpPr>
        <p:grpSpPr>
          <a:xfrm>
            <a:off x="4365300" y="4516703"/>
            <a:ext cx="1481050" cy="500025"/>
            <a:chOff x="4365300" y="4511615"/>
            <a:chExt cx="1481050" cy="500025"/>
          </a:xfrm>
        </p:grpSpPr>
        <p:sp>
          <p:nvSpPr>
            <p:cNvPr id="1664" name="Google Shape;1664;p65"/>
            <p:cNvSpPr/>
            <p:nvPr/>
          </p:nvSpPr>
          <p:spPr>
            <a:xfrm>
              <a:off x="4641900" y="4687140"/>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5"/>
            <p:cNvSpPr/>
            <p:nvPr/>
          </p:nvSpPr>
          <p:spPr>
            <a:xfrm>
              <a:off x="4917750" y="4527565"/>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5"/>
            <p:cNvSpPr/>
            <p:nvPr/>
          </p:nvSpPr>
          <p:spPr>
            <a:xfrm>
              <a:off x="4917750" y="4527565"/>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5"/>
            <p:cNvSpPr/>
            <p:nvPr/>
          </p:nvSpPr>
          <p:spPr>
            <a:xfrm>
              <a:off x="5470175" y="4527565"/>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5"/>
            <p:cNvSpPr/>
            <p:nvPr/>
          </p:nvSpPr>
          <p:spPr>
            <a:xfrm>
              <a:off x="4365300" y="4527565"/>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5"/>
            <p:cNvSpPr/>
            <p:nvPr/>
          </p:nvSpPr>
          <p:spPr>
            <a:xfrm>
              <a:off x="5546925" y="4511615"/>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5"/>
            <p:cNvSpPr/>
            <p:nvPr/>
          </p:nvSpPr>
          <p:spPr>
            <a:xfrm>
              <a:off x="4718650" y="4671190"/>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1" name="Google Shape;1671;p65"/>
          <p:cNvSpPr txBox="1"/>
          <p:nvPr>
            <p:ph type="title"/>
          </p:nvPr>
        </p:nvSpPr>
        <p:spPr>
          <a:xfrm>
            <a:off x="4365312" y="1793925"/>
            <a:ext cx="3593400" cy="6852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672" name="Google Shape;1672;p65"/>
          <p:cNvSpPr txBox="1"/>
          <p:nvPr>
            <p:ph idx="1" type="subTitle"/>
          </p:nvPr>
        </p:nvSpPr>
        <p:spPr>
          <a:xfrm>
            <a:off x="4365487" y="2479075"/>
            <a:ext cx="3593400" cy="752100"/>
          </a:xfrm>
          <a:prstGeom prst="rect">
            <a:avLst/>
          </a:prstGeom>
        </p:spPr>
        <p:txBody>
          <a:bodyPr anchorCtr="0" anchor="t" bIns="91425" lIns="91425" spcFirstLastPara="1" rIns="91425" wrap="square" tIns="91425">
            <a:noAutofit/>
          </a:bodyPr>
          <a:lstStyle>
            <a:lvl1pPr lvl="0" algn="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673" name="Shape 1673"/>
        <p:cNvGrpSpPr/>
        <p:nvPr/>
      </p:nvGrpSpPr>
      <p:grpSpPr>
        <a:xfrm>
          <a:off x="0" y="0"/>
          <a:ext cx="0" cy="0"/>
          <a:chOff x="0" y="0"/>
          <a:chExt cx="0" cy="0"/>
        </a:xfrm>
      </p:grpSpPr>
      <p:sp>
        <p:nvSpPr>
          <p:cNvPr id="1674" name="Google Shape;1674;p66"/>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6"/>
          <p:cNvSpPr txBox="1"/>
          <p:nvPr>
            <p:ph type="title"/>
          </p:nvPr>
        </p:nvSpPr>
        <p:spPr>
          <a:xfrm>
            <a:off x="1259125" y="1888288"/>
            <a:ext cx="3597900" cy="610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676" name="Google Shape;1676;p66"/>
          <p:cNvSpPr txBox="1"/>
          <p:nvPr>
            <p:ph idx="1" type="subTitle"/>
          </p:nvPr>
        </p:nvSpPr>
        <p:spPr>
          <a:xfrm>
            <a:off x="1259125" y="2499213"/>
            <a:ext cx="3597900" cy="756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677" name="Google Shape;1677;p66"/>
          <p:cNvGrpSpPr/>
          <p:nvPr/>
        </p:nvGrpSpPr>
        <p:grpSpPr>
          <a:xfrm>
            <a:off x="8091519" y="128156"/>
            <a:ext cx="928600" cy="3051750"/>
            <a:chOff x="8091519" y="128156"/>
            <a:chExt cx="928600" cy="3051750"/>
          </a:xfrm>
        </p:grpSpPr>
        <p:sp>
          <p:nvSpPr>
            <p:cNvPr id="1678" name="Google Shape;1678;p66"/>
            <p:cNvSpPr/>
            <p:nvPr/>
          </p:nvSpPr>
          <p:spPr>
            <a:xfrm>
              <a:off x="8366594" y="1563606"/>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6"/>
            <p:cNvSpPr/>
            <p:nvPr/>
          </p:nvSpPr>
          <p:spPr>
            <a:xfrm>
              <a:off x="8463869" y="2839456"/>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6"/>
            <p:cNvSpPr/>
            <p:nvPr/>
          </p:nvSpPr>
          <p:spPr>
            <a:xfrm>
              <a:off x="8643944" y="2679881"/>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6"/>
            <p:cNvSpPr/>
            <p:nvPr/>
          </p:nvSpPr>
          <p:spPr>
            <a:xfrm>
              <a:off x="8368119" y="2520306"/>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6"/>
            <p:cNvSpPr/>
            <p:nvPr/>
          </p:nvSpPr>
          <p:spPr>
            <a:xfrm>
              <a:off x="8643944" y="2361481"/>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6"/>
            <p:cNvSpPr/>
            <p:nvPr/>
          </p:nvSpPr>
          <p:spPr>
            <a:xfrm>
              <a:off x="8366594" y="2201906"/>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6"/>
            <p:cNvSpPr/>
            <p:nvPr/>
          </p:nvSpPr>
          <p:spPr>
            <a:xfrm>
              <a:off x="8643944" y="1404031"/>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6"/>
            <p:cNvSpPr/>
            <p:nvPr/>
          </p:nvSpPr>
          <p:spPr>
            <a:xfrm>
              <a:off x="8366594" y="1244456"/>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6"/>
            <p:cNvSpPr/>
            <p:nvPr/>
          </p:nvSpPr>
          <p:spPr>
            <a:xfrm>
              <a:off x="8643944" y="1085631"/>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6"/>
            <p:cNvSpPr/>
            <p:nvPr/>
          </p:nvSpPr>
          <p:spPr>
            <a:xfrm>
              <a:off x="8643944" y="766481"/>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6"/>
            <p:cNvSpPr/>
            <p:nvPr/>
          </p:nvSpPr>
          <p:spPr>
            <a:xfrm>
              <a:off x="8643944" y="447331"/>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6"/>
            <p:cNvSpPr/>
            <p:nvPr/>
          </p:nvSpPr>
          <p:spPr>
            <a:xfrm>
              <a:off x="8643944" y="128156"/>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6"/>
            <p:cNvSpPr/>
            <p:nvPr/>
          </p:nvSpPr>
          <p:spPr>
            <a:xfrm>
              <a:off x="8368119" y="60690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6"/>
            <p:cNvSpPr/>
            <p:nvPr/>
          </p:nvSpPr>
          <p:spPr>
            <a:xfrm>
              <a:off x="8368119" y="287756"/>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6"/>
            <p:cNvSpPr/>
            <p:nvPr/>
          </p:nvSpPr>
          <p:spPr>
            <a:xfrm>
              <a:off x="8091519" y="128156"/>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6"/>
            <p:cNvSpPr/>
            <p:nvPr/>
          </p:nvSpPr>
          <p:spPr>
            <a:xfrm>
              <a:off x="8627994" y="1229256"/>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6"/>
            <p:cNvSpPr/>
            <p:nvPr/>
          </p:nvSpPr>
          <p:spPr>
            <a:xfrm>
              <a:off x="8444094" y="590931"/>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6"/>
            <p:cNvSpPr/>
            <p:nvPr/>
          </p:nvSpPr>
          <p:spPr>
            <a:xfrm>
              <a:off x="8444094" y="2823506"/>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6"/>
            <p:cNvSpPr/>
            <p:nvPr/>
          </p:nvSpPr>
          <p:spPr>
            <a:xfrm>
              <a:off x="8627994" y="3141881"/>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6"/>
            <p:cNvSpPr/>
            <p:nvPr/>
          </p:nvSpPr>
          <p:spPr>
            <a:xfrm>
              <a:off x="8091519" y="766481"/>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6"/>
            <p:cNvSpPr/>
            <p:nvPr/>
          </p:nvSpPr>
          <p:spPr>
            <a:xfrm>
              <a:off x="8092269" y="1565881"/>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6"/>
            <p:cNvSpPr/>
            <p:nvPr/>
          </p:nvSpPr>
          <p:spPr>
            <a:xfrm>
              <a:off x="8092269" y="449606"/>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66"/>
          <p:cNvGrpSpPr/>
          <p:nvPr/>
        </p:nvGrpSpPr>
        <p:grpSpPr>
          <a:xfrm>
            <a:off x="140700" y="3255740"/>
            <a:ext cx="2309350" cy="1758400"/>
            <a:chOff x="140700" y="3255740"/>
            <a:chExt cx="2309350" cy="1758400"/>
          </a:xfrm>
        </p:grpSpPr>
        <p:sp>
          <p:nvSpPr>
            <p:cNvPr id="1701" name="Google Shape;1701;p66"/>
            <p:cNvSpPr/>
            <p:nvPr/>
          </p:nvSpPr>
          <p:spPr>
            <a:xfrm>
              <a:off x="140700" y="3413790"/>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6"/>
            <p:cNvSpPr/>
            <p:nvPr/>
          </p:nvSpPr>
          <p:spPr>
            <a:xfrm>
              <a:off x="418075" y="3255740"/>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6"/>
            <p:cNvSpPr/>
            <p:nvPr/>
          </p:nvSpPr>
          <p:spPr>
            <a:xfrm>
              <a:off x="694675" y="469041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6"/>
            <p:cNvSpPr/>
            <p:nvPr/>
          </p:nvSpPr>
          <p:spPr>
            <a:xfrm>
              <a:off x="2073875" y="4530065"/>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6"/>
            <p:cNvSpPr/>
            <p:nvPr/>
          </p:nvSpPr>
          <p:spPr>
            <a:xfrm>
              <a:off x="140700" y="4370490"/>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6"/>
            <p:cNvSpPr/>
            <p:nvPr/>
          </p:nvSpPr>
          <p:spPr>
            <a:xfrm>
              <a:off x="417300" y="3893290"/>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6"/>
            <p:cNvSpPr/>
            <p:nvPr/>
          </p:nvSpPr>
          <p:spPr>
            <a:xfrm>
              <a:off x="693150" y="4689640"/>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6"/>
            <p:cNvSpPr/>
            <p:nvPr/>
          </p:nvSpPr>
          <p:spPr>
            <a:xfrm>
              <a:off x="140700" y="4051340"/>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6"/>
            <p:cNvSpPr/>
            <p:nvPr/>
          </p:nvSpPr>
          <p:spPr>
            <a:xfrm>
              <a:off x="1797275" y="4689640"/>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6"/>
            <p:cNvSpPr/>
            <p:nvPr/>
          </p:nvSpPr>
          <p:spPr>
            <a:xfrm>
              <a:off x="1244825" y="4689640"/>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6"/>
            <p:cNvSpPr/>
            <p:nvPr/>
          </p:nvSpPr>
          <p:spPr>
            <a:xfrm>
              <a:off x="1522200" y="4530815"/>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6"/>
            <p:cNvSpPr/>
            <p:nvPr/>
          </p:nvSpPr>
          <p:spPr>
            <a:xfrm>
              <a:off x="1598175" y="4514115"/>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6"/>
            <p:cNvSpPr/>
            <p:nvPr/>
          </p:nvSpPr>
          <p:spPr>
            <a:xfrm>
              <a:off x="1782075" y="4514115"/>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6"/>
            <p:cNvSpPr/>
            <p:nvPr/>
          </p:nvSpPr>
          <p:spPr>
            <a:xfrm>
              <a:off x="677950" y="4514115"/>
              <a:ext cx="38025" cy="38025"/>
            </a:xfrm>
            <a:custGeom>
              <a:rect b="b" l="l" r="r" t="t"/>
              <a:pathLst>
                <a:path extrusionOk="0" h="1521" w="1521">
                  <a:moveTo>
                    <a:pt x="1520" y="760"/>
                  </a:moveTo>
                  <a:cubicBezTo>
                    <a:pt x="1520" y="1155"/>
                    <a:pt x="1156" y="1520"/>
                    <a:pt x="760" y="1520"/>
                  </a:cubicBezTo>
                  <a:cubicBezTo>
                    <a:pt x="335" y="1520"/>
                    <a:pt x="1" y="1155"/>
                    <a:pt x="1" y="760"/>
                  </a:cubicBezTo>
                  <a:cubicBezTo>
                    <a:pt x="1" y="335"/>
                    <a:pt x="335" y="0"/>
                    <a:pt x="760" y="0"/>
                  </a:cubicBezTo>
                  <a:cubicBezTo>
                    <a:pt x="115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6"/>
            <p:cNvSpPr/>
            <p:nvPr/>
          </p:nvSpPr>
          <p:spPr>
            <a:xfrm>
              <a:off x="2073875" y="4212440"/>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6"/>
            <p:cNvSpPr/>
            <p:nvPr/>
          </p:nvSpPr>
          <p:spPr>
            <a:xfrm>
              <a:off x="970500" y="4371240"/>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6"/>
            <p:cNvSpPr/>
            <p:nvPr/>
          </p:nvSpPr>
          <p:spPr>
            <a:xfrm>
              <a:off x="693900" y="4371240"/>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6"/>
            <p:cNvSpPr/>
            <p:nvPr/>
          </p:nvSpPr>
          <p:spPr>
            <a:xfrm>
              <a:off x="953800" y="4353765"/>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719" name="Shape 1719"/>
        <p:cNvGrpSpPr/>
        <p:nvPr/>
      </p:nvGrpSpPr>
      <p:grpSpPr>
        <a:xfrm>
          <a:off x="0" y="0"/>
          <a:ext cx="0" cy="0"/>
          <a:chOff x="0" y="0"/>
          <a:chExt cx="0" cy="0"/>
        </a:xfrm>
      </p:grpSpPr>
      <p:sp>
        <p:nvSpPr>
          <p:cNvPr id="1720" name="Google Shape;1720;p67"/>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722" name="Google Shape;1722;p67"/>
          <p:cNvSpPr txBox="1"/>
          <p:nvPr>
            <p:ph idx="1" type="body"/>
          </p:nvPr>
        </p:nvSpPr>
        <p:spPr>
          <a:xfrm>
            <a:off x="720000" y="1070700"/>
            <a:ext cx="7704000" cy="126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lnSpc>
                <a:spcPct val="100000"/>
              </a:lnSpc>
              <a:spcBef>
                <a:spcPts val="0"/>
              </a:spcBef>
              <a:spcAft>
                <a:spcPts val="0"/>
              </a:spcAft>
              <a:buSzPts val="1200"/>
              <a:buChar char="○"/>
              <a:defRPr/>
            </a:lvl2pPr>
            <a:lvl3pPr indent="-304800" lvl="2" marL="1371600">
              <a:lnSpc>
                <a:spcPct val="100000"/>
              </a:lnSpc>
              <a:spcBef>
                <a:spcPts val="0"/>
              </a:spcBef>
              <a:spcAft>
                <a:spcPts val="0"/>
              </a:spcAft>
              <a:buSzPts val="1200"/>
              <a:buChar char="■"/>
              <a:defRPr/>
            </a:lvl3pPr>
            <a:lvl4pPr indent="-304800" lvl="3" marL="1828800">
              <a:lnSpc>
                <a:spcPct val="100000"/>
              </a:lnSpc>
              <a:spcBef>
                <a:spcPts val="0"/>
              </a:spcBef>
              <a:spcAft>
                <a:spcPts val="0"/>
              </a:spcAft>
              <a:buSzPts val="1200"/>
              <a:buChar char="●"/>
              <a:defRPr/>
            </a:lvl4pPr>
            <a:lvl5pPr indent="-304800" lvl="4" marL="2286000">
              <a:lnSpc>
                <a:spcPct val="100000"/>
              </a:lnSpc>
              <a:spcBef>
                <a:spcPts val="0"/>
              </a:spcBef>
              <a:spcAft>
                <a:spcPts val="0"/>
              </a:spcAft>
              <a:buSzPts val="1200"/>
              <a:buChar char="○"/>
              <a:defRPr/>
            </a:lvl5pPr>
            <a:lvl6pPr indent="-304800" lvl="5" marL="2743200">
              <a:lnSpc>
                <a:spcPct val="100000"/>
              </a:lnSpc>
              <a:spcBef>
                <a:spcPts val="0"/>
              </a:spcBef>
              <a:spcAft>
                <a:spcPts val="0"/>
              </a:spcAft>
              <a:buSzPts val="1200"/>
              <a:buChar char="■"/>
              <a:defRPr/>
            </a:lvl6pPr>
            <a:lvl7pPr indent="-304800" lvl="6" marL="3200400">
              <a:lnSpc>
                <a:spcPct val="100000"/>
              </a:lnSpc>
              <a:spcBef>
                <a:spcPts val="0"/>
              </a:spcBef>
              <a:spcAft>
                <a:spcPts val="0"/>
              </a:spcAft>
              <a:buSzPts val="1200"/>
              <a:buChar char="●"/>
              <a:defRPr/>
            </a:lvl7pPr>
            <a:lvl8pPr indent="-304800" lvl="7" marL="3657600">
              <a:lnSpc>
                <a:spcPct val="100000"/>
              </a:lnSpc>
              <a:spcBef>
                <a:spcPts val="0"/>
              </a:spcBef>
              <a:spcAft>
                <a:spcPts val="0"/>
              </a:spcAft>
              <a:buSzPts val="1200"/>
              <a:buChar char="○"/>
              <a:defRPr/>
            </a:lvl8pPr>
            <a:lvl9pPr indent="-304800" lvl="8" marL="4114800">
              <a:lnSpc>
                <a:spcPct val="100000"/>
              </a:lnSpc>
              <a:spcBef>
                <a:spcPts val="0"/>
              </a:spcBef>
              <a:spcAft>
                <a:spcPts val="0"/>
              </a:spcAft>
              <a:buSzPts val="1200"/>
              <a:buChar char="■"/>
              <a:defRPr/>
            </a:lvl9pPr>
          </a:lstStyle>
          <a:p/>
        </p:txBody>
      </p:sp>
      <p:grpSp>
        <p:nvGrpSpPr>
          <p:cNvPr id="1723" name="Google Shape;1723;p67"/>
          <p:cNvGrpSpPr/>
          <p:nvPr/>
        </p:nvGrpSpPr>
        <p:grpSpPr>
          <a:xfrm>
            <a:off x="7809313" y="2828125"/>
            <a:ext cx="1205200" cy="1775875"/>
            <a:chOff x="6400850" y="1652300"/>
            <a:chExt cx="1205200" cy="1775875"/>
          </a:xfrm>
        </p:grpSpPr>
        <p:sp>
          <p:nvSpPr>
            <p:cNvPr id="1724" name="Google Shape;1724;p67"/>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7"/>
            <p:cNvSpPr/>
            <p:nvPr/>
          </p:nvSpPr>
          <p:spPr>
            <a:xfrm>
              <a:off x="6496600" y="2768575"/>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7"/>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7"/>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7"/>
            <p:cNvSpPr/>
            <p:nvPr/>
          </p:nvSpPr>
          <p:spPr>
            <a:xfrm>
              <a:off x="6400850" y="2450175"/>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7"/>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7"/>
            <p:cNvSpPr/>
            <p:nvPr/>
          </p:nvSpPr>
          <p:spPr>
            <a:xfrm>
              <a:off x="6677450" y="2290600"/>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7"/>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7"/>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7"/>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7"/>
            <p:cNvSpPr/>
            <p:nvPr/>
          </p:nvSpPr>
          <p:spPr>
            <a:xfrm>
              <a:off x="6678200" y="1814150"/>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7"/>
            <p:cNvSpPr/>
            <p:nvPr/>
          </p:nvSpPr>
          <p:spPr>
            <a:xfrm>
              <a:off x="6662250" y="2115075"/>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7"/>
            <p:cNvSpPr/>
            <p:nvPr/>
          </p:nvSpPr>
          <p:spPr>
            <a:xfrm>
              <a:off x="6662250" y="2753375"/>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7"/>
            <p:cNvSpPr/>
            <p:nvPr/>
          </p:nvSpPr>
          <p:spPr>
            <a:xfrm>
              <a:off x="7030025" y="3071775"/>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7"/>
            <p:cNvSpPr/>
            <p:nvPr/>
          </p:nvSpPr>
          <p:spPr>
            <a:xfrm>
              <a:off x="7213925" y="33901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39" name="Shape 1739"/>
        <p:cNvGrpSpPr/>
        <p:nvPr/>
      </p:nvGrpSpPr>
      <p:grpSpPr>
        <a:xfrm>
          <a:off x="0" y="0"/>
          <a:ext cx="0" cy="0"/>
          <a:chOff x="0" y="0"/>
          <a:chExt cx="0" cy="0"/>
        </a:xfrm>
      </p:grpSpPr>
      <p:sp>
        <p:nvSpPr>
          <p:cNvPr id="1740" name="Google Shape;1740;p68"/>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742" name="Google Shape;1742;p68"/>
          <p:cNvSpPr txBox="1"/>
          <p:nvPr>
            <p:ph idx="1" type="subTitle"/>
          </p:nvPr>
        </p:nvSpPr>
        <p:spPr>
          <a:xfrm>
            <a:off x="5012625" y="2365175"/>
            <a:ext cx="2460900" cy="18003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43" name="Google Shape;1743;p68"/>
          <p:cNvSpPr txBox="1"/>
          <p:nvPr>
            <p:ph idx="2" type="subTitle"/>
          </p:nvPr>
        </p:nvSpPr>
        <p:spPr>
          <a:xfrm>
            <a:off x="1670450" y="2365175"/>
            <a:ext cx="2460900" cy="18003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44" name="Google Shape;1744;p68"/>
          <p:cNvSpPr txBox="1"/>
          <p:nvPr>
            <p:ph idx="3" type="subTitle"/>
          </p:nvPr>
        </p:nvSpPr>
        <p:spPr>
          <a:xfrm>
            <a:off x="1670451" y="1806275"/>
            <a:ext cx="2460900" cy="558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45" name="Google Shape;1745;p68"/>
          <p:cNvSpPr txBox="1"/>
          <p:nvPr>
            <p:ph idx="4" type="subTitle"/>
          </p:nvPr>
        </p:nvSpPr>
        <p:spPr>
          <a:xfrm>
            <a:off x="5012649" y="1806275"/>
            <a:ext cx="2460900" cy="558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746" name="Google Shape;1746;p68"/>
          <p:cNvGrpSpPr/>
          <p:nvPr/>
        </p:nvGrpSpPr>
        <p:grpSpPr>
          <a:xfrm>
            <a:off x="144125" y="2935822"/>
            <a:ext cx="2032725" cy="2077550"/>
            <a:chOff x="144125" y="2935822"/>
            <a:chExt cx="2032725" cy="2077550"/>
          </a:xfrm>
        </p:grpSpPr>
        <p:sp>
          <p:nvSpPr>
            <p:cNvPr id="1747" name="Google Shape;1747;p68"/>
            <p:cNvSpPr/>
            <p:nvPr/>
          </p:nvSpPr>
          <p:spPr>
            <a:xfrm>
              <a:off x="144125" y="4210147"/>
              <a:ext cx="376175" cy="324500"/>
            </a:xfrm>
            <a:custGeom>
              <a:rect b="b" l="l" r="r" t="t"/>
              <a:pathLst>
                <a:path extrusionOk="0" h="12980" w="15047">
                  <a:moveTo>
                    <a:pt x="11125" y="213"/>
                  </a:moveTo>
                  <a:lnTo>
                    <a:pt x="14742" y="6475"/>
                  </a:lnTo>
                  <a:lnTo>
                    <a:pt x="11125" y="12767"/>
                  </a:lnTo>
                  <a:lnTo>
                    <a:pt x="3922" y="12767"/>
                  </a:lnTo>
                  <a:lnTo>
                    <a:pt x="304" y="6475"/>
                  </a:lnTo>
                  <a:lnTo>
                    <a:pt x="3922" y="213"/>
                  </a:lnTo>
                  <a:close/>
                  <a:moveTo>
                    <a:pt x="3770" y="1"/>
                  </a:moveTo>
                  <a:lnTo>
                    <a:pt x="31" y="6414"/>
                  </a:lnTo>
                  <a:lnTo>
                    <a:pt x="0" y="6475"/>
                  </a:lnTo>
                  <a:lnTo>
                    <a:pt x="3709" y="12919"/>
                  </a:lnTo>
                  <a:lnTo>
                    <a:pt x="3770"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8"/>
            <p:cNvSpPr/>
            <p:nvPr/>
          </p:nvSpPr>
          <p:spPr>
            <a:xfrm>
              <a:off x="144125" y="3253447"/>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8"/>
            <p:cNvSpPr/>
            <p:nvPr/>
          </p:nvSpPr>
          <p:spPr>
            <a:xfrm>
              <a:off x="419200" y="4369722"/>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80"/>
                  </a:lnTo>
                  <a:lnTo>
                    <a:pt x="11308" y="12980"/>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8"/>
            <p:cNvSpPr/>
            <p:nvPr/>
          </p:nvSpPr>
          <p:spPr>
            <a:xfrm>
              <a:off x="419200" y="4050572"/>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a:off x="144125" y="2935822"/>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8"/>
            <p:cNvSpPr/>
            <p:nvPr/>
          </p:nvSpPr>
          <p:spPr>
            <a:xfrm>
              <a:off x="144125" y="3890997"/>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8"/>
            <p:cNvSpPr/>
            <p:nvPr/>
          </p:nvSpPr>
          <p:spPr>
            <a:xfrm>
              <a:off x="1525600" y="4688872"/>
              <a:ext cx="376175" cy="324500"/>
            </a:xfrm>
            <a:custGeom>
              <a:rect b="b" l="l" r="r" t="t"/>
              <a:pathLst>
                <a:path extrusionOk="0" h="12980" w="15047">
                  <a:moveTo>
                    <a:pt x="11278" y="12980"/>
                  </a:moveTo>
                  <a:lnTo>
                    <a:pt x="3740" y="12980"/>
                  </a:lnTo>
                  <a:lnTo>
                    <a:pt x="1" y="6475"/>
                  </a:lnTo>
                  <a:lnTo>
                    <a:pt x="31" y="6414"/>
                  </a:lnTo>
                  <a:lnTo>
                    <a:pt x="3740" y="1"/>
                  </a:lnTo>
                  <a:lnTo>
                    <a:pt x="11278" y="1"/>
                  </a:lnTo>
                  <a:lnTo>
                    <a:pt x="15047" y="6475"/>
                  </a:lnTo>
                  <a:lnTo>
                    <a:pt x="14986" y="6566"/>
                  </a:lnTo>
                  <a:close/>
                  <a:moveTo>
                    <a:pt x="3891" y="12706"/>
                  </a:moveTo>
                  <a:lnTo>
                    <a:pt x="11126" y="1270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8"/>
            <p:cNvSpPr/>
            <p:nvPr/>
          </p:nvSpPr>
          <p:spPr>
            <a:xfrm>
              <a:off x="1802975" y="4529297"/>
              <a:ext cx="373875" cy="324500"/>
            </a:xfrm>
            <a:custGeom>
              <a:rect b="b" l="l" r="r" t="t"/>
              <a:pathLst>
                <a:path extrusionOk="0" h="12980" w="14955">
                  <a:moveTo>
                    <a:pt x="11186" y="12980"/>
                  </a:moveTo>
                  <a:lnTo>
                    <a:pt x="3709" y="12980"/>
                  </a:lnTo>
                  <a:lnTo>
                    <a:pt x="0" y="6536"/>
                  </a:lnTo>
                  <a:lnTo>
                    <a:pt x="183" y="6414"/>
                  </a:lnTo>
                  <a:lnTo>
                    <a:pt x="3830" y="12767"/>
                  </a:lnTo>
                  <a:lnTo>
                    <a:pt x="11095" y="12767"/>
                  </a:lnTo>
                  <a:lnTo>
                    <a:pt x="14681" y="6475"/>
                  </a:lnTo>
                  <a:lnTo>
                    <a:pt x="11095" y="214"/>
                  </a:lnTo>
                  <a:lnTo>
                    <a:pt x="3800" y="214"/>
                  </a:lnTo>
                  <a:lnTo>
                    <a:pt x="3800" y="1"/>
                  </a:lnTo>
                  <a:lnTo>
                    <a:pt x="11186" y="1"/>
                  </a:lnTo>
                  <a:lnTo>
                    <a:pt x="14955" y="6475"/>
                  </a:lnTo>
                  <a:lnTo>
                    <a:pt x="1492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8"/>
            <p:cNvSpPr/>
            <p:nvPr/>
          </p:nvSpPr>
          <p:spPr>
            <a:xfrm>
              <a:off x="972400" y="4688872"/>
              <a:ext cx="376175" cy="324500"/>
            </a:xfrm>
            <a:custGeom>
              <a:rect b="b" l="l" r="r" t="t"/>
              <a:pathLst>
                <a:path extrusionOk="0" h="12980" w="15047">
                  <a:moveTo>
                    <a:pt x="11278" y="12980"/>
                  </a:moveTo>
                  <a:lnTo>
                    <a:pt x="3770" y="12980"/>
                  </a:lnTo>
                  <a:lnTo>
                    <a:pt x="3709" y="12919"/>
                  </a:lnTo>
                  <a:lnTo>
                    <a:pt x="1" y="6475"/>
                  </a:lnTo>
                  <a:lnTo>
                    <a:pt x="31" y="6414"/>
                  </a:lnTo>
                  <a:lnTo>
                    <a:pt x="3770" y="1"/>
                  </a:lnTo>
                  <a:lnTo>
                    <a:pt x="11278" y="1"/>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8"/>
            <p:cNvSpPr/>
            <p:nvPr/>
          </p:nvSpPr>
          <p:spPr>
            <a:xfrm>
              <a:off x="404775" y="3874272"/>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8"/>
            <p:cNvSpPr/>
            <p:nvPr/>
          </p:nvSpPr>
          <p:spPr>
            <a:xfrm>
              <a:off x="1877450" y="4512597"/>
              <a:ext cx="38000" cy="38000"/>
            </a:xfrm>
            <a:custGeom>
              <a:rect b="b" l="l" r="r" t="t"/>
              <a:pathLst>
                <a:path extrusionOk="0" h="1520" w="1520">
                  <a:moveTo>
                    <a:pt x="1520" y="760"/>
                  </a:moveTo>
                  <a:cubicBezTo>
                    <a:pt x="1520" y="1185"/>
                    <a:pt x="1185" y="1520"/>
                    <a:pt x="760" y="1520"/>
                  </a:cubicBezTo>
                  <a:cubicBezTo>
                    <a:pt x="365" y="1520"/>
                    <a:pt x="0" y="1185"/>
                    <a:pt x="0" y="760"/>
                  </a:cubicBezTo>
                  <a:cubicBezTo>
                    <a:pt x="0" y="365"/>
                    <a:pt x="365" y="0"/>
                    <a:pt x="760" y="0"/>
                  </a:cubicBezTo>
                  <a:cubicBezTo>
                    <a:pt x="1185" y="0"/>
                    <a:pt x="1520" y="36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8"/>
            <p:cNvSpPr/>
            <p:nvPr/>
          </p:nvSpPr>
          <p:spPr>
            <a:xfrm>
              <a:off x="419200" y="4688872"/>
              <a:ext cx="376925" cy="324500"/>
            </a:xfrm>
            <a:custGeom>
              <a:rect b="b" l="l" r="r" t="t"/>
              <a:pathLst>
                <a:path extrusionOk="0" h="12980" w="15077">
                  <a:moveTo>
                    <a:pt x="11308" y="12980"/>
                  </a:moveTo>
                  <a:lnTo>
                    <a:pt x="3770" y="12980"/>
                  </a:lnTo>
                  <a:lnTo>
                    <a:pt x="3739" y="12919"/>
                  </a:lnTo>
                  <a:lnTo>
                    <a:pt x="1" y="6475"/>
                  </a:lnTo>
                  <a:lnTo>
                    <a:pt x="61" y="6414"/>
                  </a:lnTo>
                  <a:lnTo>
                    <a:pt x="3770" y="1"/>
                  </a:lnTo>
                  <a:lnTo>
                    <a:pt x="11308" y="1"/>
                  </a:lnTo>
                  <a:lnTo>
                    <a:pt x="11338" y="62"/>
                  </a:lnTo>
                  <a:lnTo>
                    <a:pt x="15077" y="6475"/>
                  </a:lnTo>
                  <a:lnTo>
                    <a:pt x="15016" y="6566"/>
                  </a:lnTo>
                  <a:close/>
                  <a:moveTo>
                    <a:pt x="3983" y="12706"/>
                  </a:moveTo>
                  <a:lnTo>
                    <a:pt x="11186" y="12706"/>
                  </a:lnTo>
                  <a:lnTo>
                    <a:pt x="14803" y="6445"/>
                  </a:lnTo>
                  <a:lnTo>
                    <a:pt x="11186" y="183"/>
                  </a:lnTo>
                  <a:lnTo>
                    <a:pt x="3983" y="183"/>
                  </a:lnTo>
                  <a:lnTo>
                    <a:pt x="36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8"/>
            <p:cNvSpPr/>
            <p:nvPr/>
          </p:nvSpPr>
          <p:spPr>
            <a:xfrm>
              <a:off x="695800" y="4529297"/>
              <a:ext cx="376175" cy="324500"/>
            </a:xfrm>
            <a:custGeom>
              <a:rect b="b" l="l" r="r" t="t"/>
              <a:pathLst>
                <a:path extrusionOk="0" h="12980" w="15047">
                  <a:moveTo>
                    <a:pt x="11308"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922" y="12767"/>
                  </a:moveTo>
                  <a:lnTo>
                    <a:pt x="11156" y="12767"/>
                  </a:lnTo>
                  <a:lnTo>
                    <a:pt x="14743" y="6475"/>
                  </a:lnTo>
                  <a:lnTo>
                    <a:pt x="11156" y="214"/>
                  </a:lnTo>
                  <a:lnTo>
                    <a:pt x="3922"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8"/>
            <p:cNvSpPr/>
            <p:nvPr/>
          </p:nvSpPr>
          <p:spPr>
            <a:xfrm>
              <a:off x="144125" y="4529297"/>
              <a:ext cx="376175" cy="324500"/>
            </a:xfrm>
            <a:custGeom>
              <a:rect b="b" l="l" r="r" t="t"/>
              <a:pathLst>
                <a:path extrusionOk="0" h="12980" w="15047">
                  <a:moveTo>
                    <a:pt x="11277" y="12980"/>
                  </a:moveTo>
                  <a:lnTo>
                    <a:pt x="3770" y="12980"/>
                  </a:lnTo>
                  <a:lnTo>
                    <a:pt x="3709" y="12919"/>
                  </a:lnTo>
                  <a:lnTo>
                    <a:pt x="0" y="6475"/>
                  </a:lnTo>
                  <a:lnTo>
                    <a:pt x="31" y="6414"/>
                  </a:lnTo>
                  <a:lnTo>
                    <a:pt x="3770" y="1"/>
                  </a:lnTo>
                  <a:lnTo>
                    <a:pt x="11277" y="1"/>
                  </a:lnTo>
                  <a:lnTo>
                    <a:pt x="11338" y="62"/>
                  </a:lnTo>
                  <a:lnTo>
                    <a:pt x="15046" y="6475"/>
                  </a:lnTo>
                  <a:lnTo>
                    <a:pt x="15016" y="6566"/>
                  </a:lnTo>
                  <a:close/>
                  <a:moveTo>
                    <a:pt x="3922" y="12767"/>
                  </a:moveTo>
                  <a:lnTo>
                    <a:pt x="11125" y="12767"/>
                  </a:lnTo>
                  <a:lnTo>
                    <a:pt x="14742" y="6475"/>
                  </a:lnTo>
                  <a:lnTo>
                    <a:pt x="11125" y="214"/>
                  </a:lnTo>
                  <a:lnTo>
                    <a:pt x="3922"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1" name="Google Shape;1761;p68"/>
          <p:cNvGrpSpPr/>
          <p:nvPr/>
        </p:nvGrpSpPr>
        <p:grpSpPr>
          <a:xfrm>
            <a:off x="8369569" y="1302300"/>
            <a:ext cx="652000" cy="2079825"/>
            <a:chOff x="8369569" y="1302300"/>
            <a:chExt cx="652000" cy="2079825"/>
          </a:xfrm>
        </p:grpSpPr>
        <p:sp>
          <p:nvSpPr>
            <p:cNvPr id="1762" name="Google Shape;1762;p68"/>
            <p:cNvSpPr/>
            <p:nvPr/>
          </p:nvSpPr>
          <p:spPr>
            <a:xfrm>
              <a:off x="8369569" y="2897300"/>
              <a:ext cx="375400" cy="325250"/>
            </a:xfrm>
            <a:custGeom>
              <a:rect b="b" l="l" r="r" t="t"/>
              <a:pathLst>
                <a:path extrusionOk="0" h="13010" w="15016">
                  <a:moveTo>
                    <a:pt x="11125" y="243"/>
                  </a:moveTo>
                  <a:lnTo>
                    <a:pt x="14742" y="6505"/>
                  </a:lnTo>
                  <a:lnTo>
                    <a:pt x="11125" y="12766"/>
                  </a:lnTo>
                  <a:lnTo>
                    <a:pt x="3891" y="12766"/>
                  </a:lnTo>
                  <a:lnTo>
                    <a:pt x="304" y="6505"/>
                  </a:lnTo>
                  <a:lnTo>
                    <a:pt x="3891" y="243"/>
                  </a:lnTo>
                  <a:close/>
                  <a:moveTo>
                    <a:pt x="3739" y="0"/>
                  </a:moveTo>
                  <a:lnTo>
                    <a:pt x="0" y="6505"/>
                  </a:lnTo>
                  <a:lnTo>
                    <a:pt x="3709" y="12918"/>
                  </a:lnTo>
                  <a:lnTo>
                    <a:pt x="3739" y="13010"/>
                  </a:lnTo>
                  <a:lnTo>
                    <a:pt x="11277" y="13010"/>
                  </a:lnTo>
                  <a:lnTo>
                    <a:pt x="15016" y="6505"/>
                  </a:lnTo>
                  <a:lnTo>
                    <a:pt x="11308" y="92"/>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8"/>
            <p:cNvSpPr/>
            <p:nvPr/>
          </p:nvSpPr>
          <p:spPr>
            <a:xfrm>
              <a:off x="8371094" y="3217200"/>
              <a:ext cx="97275" cy="162650"/>
            </a:xfrm>
            <a:custGeom>
              <a:rect b="b" l="l" r="r" t="t"/>
              <a:pathLst>
                <a:path extrusionOk="0" h="6506" w="3891">
                  <a:moveTo>
                    <a:pt x="3678" y="1"/>
                  </a:moveTo>
                  <a:lnTo>
                    <a:pt x="0" y="6384"/>
                  </a:lnTo>
                  <a:lnTo>
                    <a:pt x="183" y="6506"/>
                  </a:lnTo>
                  <a:lnTo>
                    <a:pt x="3891" y="122"/>
                  </a:lnTo>
                  <a:lnTo>
                    <a:pt x="36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8"/>
            <p:cNvSpPr/>
            <p:nvPr/>
          </p:nvSpPr>
          <p:spPr>
            <a:xfrm>
              <a:off x="8645419" y="3056875"/>
              <a:ext cx="376150" cy="325250"/>
            </a:xfrm>
            <a:custGeom>
              <a:rect b="b" l="l" r="r" t="t"/>
              <a:pathLst>
                <a:path extrusionOk="0" h="13010" w="15046">
                  <a:moveTo>
                    <a:pt x="11307" y="13010"/>
                  </a:moveTo>
                  <a:lnTo>
                    <a:pt x="3769" y="13010"/>
                  </a:lnTo>
                  <a:lnTo>
                    <a:pt x="3739" y="12919"/>
                  </a:lnTo>
                  <a:lnTo>
                    <a:pt x="0" y="6505"/>
                  </a:lnTo>
                  <a:lnTo>
                    <a:pt x="3769" y="0"/>
                  </a:lnTo>
                  <a:lnTo>
                    <a:pt x="11307" y="0"/>
                  </a:lnTo>
                  <a:lnTo>
                    <a:pt x="11338" y="92"/>
                  </a:lnTo>
                  <a:lnTo>
                    <a:pt x="15046" y="6505"/>
                  </a:lnTo>
                  <a:close/>
                  <a:moveTo>
                    <a:pt x="3921" y="12736"/>
                  </a:moveTo>
                  <a:lnTo>
                    <a:pt x="11155" y="12736"/>
                  </a:lnTo>
                  <a:lnTo>
                    <a:pt x="14742" y="6475"/>
                  </a:lnTo>
                  <a:lnTo>
                    <a:pt x="1115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8"/>
            <p:cNvSpPr/>
            <p:nvPr/>
          </p:nvSpPr>
          <p:spPr>
            <a:xfrm>
              <a:off x="8645419" y="1781025"/>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1"/>
                  </a:lnTo>
                  <a:lnTo>
                    <a:pt x="15046" y="6505"/>
                  </a:lnTo>
                  <a:close/>
                  <a:moveTo>
                    <a:pt x="3921" y="12736"/>
                  </a:moveTo>
                  <a:lnTo>
                    <a:pt x="11155" y="12736"/>
                  </a:lnTo>
                  <a:lnTo>
                    <a:pt x="14742" y="6474"/>
                  </a:lnTo>
                  <a:lnTo>
                    <a:pt x="1115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8"/>
            <p:cNvSpPr/>
            <p:nvPr/>
          </p:nvSpPr>
          <p:spPr>
            <a:xfrm>
              <a:off x="8369569" y="1621450"/>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8"/>
            <p:cNvSpPr/>
            <p:nvPr/>
          </p:nvSpPr>
          <p:spPr>
            <a:xfrm>
              <a:off x="8646169" y="2418575"/>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8"/>
            <p:cNvSpPr/>
            <p:nvPr/>
          </p:nvSpPr>
          <p:spPr>
            <a:xfrm>
              <a:off x="8369569" y="2259000"/>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8"/>
            <p:cNvSpPr/>
            <p:nvPr/>
          </p:nvSpPr>
          <p:spPr>
            <a:xfrm>
              <a:off x="8370319" y="1302300"/>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8"/>
            <p:cNvSpPr/>
            <p:nvPr/>
          </p:nvSpPr>
          <p:spPr>
            <a:xfrm>
              <a:off x="8645419" y="2100175"/>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8"/>
            <p:cNvSpPr/>
            <p:nvPr/>
          </p:nvSpPr>
          <p:spPr>
            <a:xfrm>
              <a:off x="8446319" y="1924625"/>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5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72" name="Shape 1772"/>
        <p:cNvGrpSpPr/>
        <p:nvPr/>
      </p:nvGrpSpPr>
      <p:grpSpPr>
        <a:xfrm>
          <a:off x="0" y="0"/>
          <a:ext cx="0" cy="0"/>
          <a:chOff x="0" y="0"/>
          <a:chExt cx="0" cy="0"/>
        </a:xfrm>
      </p:grpSpPr>
      <p:sp>
        <p:nvSpPr>
          <p:cNvPr id="1773" name="Google Shape;1773;p69"/>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775" name="Google Shape;1775;p69"/>
          <p:cNvSpPr txBox="1"/>
          <p:nvPr>
            <p:ph idx="1" type="subTitle"/>
          </p:nvPr>
        </p:nvSpPr>
        <p:spPr>
          <a:xfrm>
            <a:off x="4750955" y="1667625"/>
            <a:ext cx="3237600" cy="2279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76" name="Google Shape;1776;p69"/>
          <p:cNvSpPr txBox="1"/>
          <p:nvPr>
            <p:ph idx="2" type="subTitle"/>
          </p:nvPr>
        </p:nvSpPr>
        <p:spPr>
          <a:xfrm>
            <a:off x="713225" y="1667625"/>
            <a:ext cx="3237600" cy="2279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777" name="Google Shape;1777;p69"/>
          <p:cNvGrpSpPr/>
          <p:nvPr/>
        </p:nvGrpSpPr>
        <p:grpSpPr>
          <a:xfrm>
            <a:off x="145325" y="3874894"/>
            <a:ext cx="2033500" cy="1138350"/>
            <a:chOff x="1153025" y="3390150"/>
            <a:chExt cx="2033500" cy="1138350"/>
          </a:xfrm>
        </p:grpSpPr>
        <p:sp>
          <p:nvSpPr>
            <p:cNvPr id="1778" name="Google Shape;1778;p69"/>
            <p:cNvSpPr/>
            <p:nvPr/>
          </p:nvSpPr>
          <p:spPr>
            <a:xfrm>
              <a:off x="1429625" y="4045175"/>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9"/>
            <p:cNvSpPr/>
            <p:nvPr/>
          </p:nvSpPr>
          <p:spPr>
            <a:xfrm>
              <a:off x="1153025" y="4204000"/>
              <a:ext cx="376175" cy="324500"/>
            </a:xfrm>
            <a:custGeom>
              <a:rect b="b" l="l" r="r" t="t"/>
              <a:pathLst>
                <a:path extrusionOk="0" h="12980" w="15047">
                  <a:moveTo>
                    <a:pt x="11125" y="213"/>
                  </a:moveTo>
                  <a:lnTo>
                    <a:pt x="14742" y="6475"/>
                  </a:lnTo>
                  <a:lnTo>
                    <a:pt x="11125" y="12767"/>
                  </a:lnTo>
                  <a:lnTo>
                    <a:pt x="3921" y="12767"/>
                  </a:lnTo>
                  <a:lnTo>
                    <a:pt x="304" y="6475"/>
                  </a:lnTo>
                  <a:lnTo>
                    <a:pt x="3921" y="213"/>
                  </a:lnTo>
                  <a:close/>
                  <a:moveTo>
                    <a:pt x="3769" y="0"/>
                  </a:moveTo>
                  <a:lnTo>
                    <a:pt x="31" y="6414"/>
                  </a:lnTo>
                  <a:lnTo>
                    <a:pt x="0" y="6475"/>
                  </a:lnTo>
                  <a:lnTo>
                    <a:pt x="3709" y="12919"/>
                  </a:lnTo>
                  <a:lnTo>
                    <a:pt x="3769" y="12979"/>
                  </a:lnTo>
                  <a:lnTo>
                    <a:pt x="11277" y="12979"/>
                  </a:lnTo>
                  <a:lnTo>
                    <a:pt x="15016" y="6566"/>
                  </a:lnTo>
                  <a:lnTo>
                    <a:pt x="15046" y="6475"/>
                  </a:lnTo>
                  <a:lnTo>
                    <a:pt x="11308"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9"/>
            <p:cNvSpPr/>
            <p:nvPr/>
          </p:nvSpPr>
          <p:spPr>
            <a:xfrm>
              <a:off x="1705475" y="3885600"/>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9"/>
            <p:cNvSpPr/>
            <p:nvPr/>
          </p:nvSpPr>
          <p:spPr>
            <a:xfrm>
              <a:off x="1431150" y="3726800"/>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9"/>
            <p:cNvSpPr/>
            <p:nvPr/>
          </p:nvSpPr>
          <p:spPr>
            <a:xfrm>
              <a:off x="1706975" y="340762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9"/>
            <p:cNvSpPr/>
            <p:nvPr/>
          </p:nvSpPr>
          <p:spPr>
            <a:xfrm>
              <a:off x="2810350" y="4204000"/>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9"/>
            <p:cNvSpPr/>
            <p:nvPr/>
          </p:nvSpPr>
          <p:spPr>
            <a:xfrm>
              <a:off x="1705475" y="4204000"/>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9"/>
            <p:cNvSpPr/>
            <p:nvPr/>
          </p:nvSpPr>
          <p:spPr>
            <a:xfrm>
              <a:off x="1705475" y="3885600"/>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9"/>
            <p:cNvSpPr/>
            <p:nvPr/>
          </p:nvSpPr>
          <p:spPr>
            <a:xfrm>
              <a:off x="1429625" y="3726025"/>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9"/>
            <p:cNvSpPr/>
            <p:nvPr/>
          </p:nvSpPr>
          <p:spPr>
            <a:xfrm>
              <a:off x="2533750" y="3726025"/>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9"/>
            <p:cNvSpPr/>
            <p:nvPr/>
          </p:nvSpPr>
          <p:spPr>
            <a:xfrm>
              <a:off x="2257900" y="3885600"/>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9"/>
            <p:cNvSpPr/>
            <p:nvPr/>
          </p:nvSpPr>
          <p:spPr>
            <a:xfrm>
              <a:off x="1981300" y="3726025"/>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9"/>
            <p:cNvSpPr/>
            <p:nvPr/>
          </p:nvSpPr>
          <p:spPr>
            <a:xfrm>
              <a:off x="2258675" y="3567200"/>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9"/>
            <p:cNvSpPr/>
            <p:nvPr/>
          </p:nvSpPr>
          <p:spPr>
            <a:xfrm>
              <a:off x="1153025" y="3885600"/>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9"/>
            <p:cNvSpPr/>
            <p:nvPr/>
          </p:nvSpPr>
          <p:spPr>
            <a:xfrm>
              <a:off x="1430375" y="340762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9"/>
            <p:cNvSpPr/>
            <p:nvPr/>
          </p:nvSpPr>
          <p:spPr>
            <a:xfrm>
              <a:off x="2334650" y="3869650"/>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9"/>
            <p:cNvSpPr/>
            <p:nvPr/>
          </p:nvSpPr>
          <p:spPr>
            <a:xfrm>
              <a:off x="2334650" y="3550500"/>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9"/>
            <p:cNvSpPr/>
            <p:nvPr/>
          </p:nvSpPr>
          <p:spPr>
            <a:xfrm>
              <a:off x="2518550" y="3550500"/>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9"/>
            <p:cNvSpPr/>
            <p:nvPr/>
          </p:nvSpPr>
          <p:spPr>
            <a:xfrm>
              <a:off x="3071000" y="4187275"/>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9"/>
            <p:cNvSpPr/>
            <p:nvPr/>
          </p:nvSpPr>
          <p:spPr>
            <a:xfrm>
              <a:off x="1506375" y="4029225"/>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9"/>
            <p:cNvSpPr/>
            <p:nvPr/>
          </p:nvSpPr>
          <p:spPr>
            <a:xfrm>
              <a:off x="1690275" y="3390150"/>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69"/>
          <p:cNvGrpSpPr/>
          <p:nvPr/>
        </p:nvGrpSpPr>
        <p:grpSpPr>
          <a:xfrm>
            <a:off x="8085944" y="1281425"/>
            <a:ext cx="928600" cy="2077550"/>
            <a:chOff x="6677450" y="1333900"/>
            <a:chExt cx="928600" cy="2077550"/>
          </a:xfrm>
        </p:grpSpPr>
        <p:sp>
          <p:nvSpPr>
            <p:cNvPr id="1800" name="Google Shape;1800;p69"/>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9"/>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9"/>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9"/>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9"/>
            <p:cNvSpPr/>
            <p:nvPr/>
          </p:nvSpPr>
          <p:spPr>
            <a:xfrm>
              <a:off x="6677450" y="2290600"/>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9"/>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9"/>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9"/>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9"/>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9"/>
            <p:cNvSpPr/>
            <p:nvPr/>
          </p:nvSpPr>
          <p:spPr>
            <a:xfrm>
              <a:off x="7229875" y="13339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9"/>
            <p:cNvSpPr/>
            <p:nvPr/>
          </p:nvSpPr>
          <p:spPr>
            <a:xfrm>
              <a:off x="6678200" y="1814150"/>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9"/>
            <p:cNvSpPr/>
            <p:nvPr/>
          </p:nvSpPr>
          <p:spPr>
            <a:xfrm>
              <a:off x="7030025" y="3071775"/>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12" name="Shape 1812"/>
        <p:cNvGrpSpPr/>
        <p:nvPr/>
      </p:nvGrpSpPr>
      <p:grpSpPr>
        <a:xfrm>
          <a:off x="0" y="0"/>
          <a:ext cx="0" cy="0"/>
          <a:chOff x="0" y="0"/>
          <a:chExt cx="0" cy="0"/>
        </a:xfrm>
      </p:grpSpPr>
      <p:sp>
        <p:nvSpPr>
          <p:cNvPr id="1813" name="Google Shape;1813;p70"/>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15" name="Google Shape;1815;p70"/>
          <p:cNvSpPr txBox="1"/>
          <p:nvPr>
            <p:ph idx="1" type="subTitle"/>
          </p:nvPr>
        </p:nvSpPr>
        <p:spPr>
          <a:xfrm>
            <a:off x="863875" y="2443775"/>
            <a:ext cx="2310900" cy="1513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16" name="Google Shape;1816;p70"/>
          <p:cNvSpPr txBox="1"/>
          <p:nvPr>
            <p:ph idx="2" type="subTitle"/>
          </p:nvPr>
        </p:nvSpPr>
        <p:spPr>
          <a:xfrm>
            <a:off x="3416555" y="2443775"/>
            <a:ext cx="2310900" cy="1513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17" name="Google Shape;1817;p70"/>
          <p:cNvSpPr txBox="1"/>
          <p:nvPr>
            <p:ph idx="3" type="subTitle"/>
          </p:nvPr>
        </p:nvSpPr>
        <p:spPr>
          <a:xfrm>
            <a:off x="5969234" y="2443775"/>
            <a:ext cx="2310900" cy="1513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18" name="Google Shape;1818;p70"/>
          <p:cNvSpPr txBox="1"/>
          <p:nvPr>
            <p:ph idx="4" type="subTitle"/>
          </p:nvPr>
        </p:nvSpPr>
        <p:spPr>
          <a:xfrm>
            <a:off x="863875" y="1941574"/>
            <a:ext cx="2310900" cy="502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19" name="Google Shape;1819;p70"/>
          <p:cNvSpPr txBox="1"/>
          <p:nvPr>
            <p:ph idx="5" type="subTitle"/>
          </p:nvPr>
        </p:nvSpPr>
        <p:spPr>
          <a:xfrm>
            <a:off x="3416555" y="1941574"/>
            <a:ext cx="2310900" cy="502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20" name="Google Shape;1820;p70"/>
          <p:cNvSpPr txBox="1"/>
          <p:nvPr>
            <p:ph idx="6" type="subTitle"/>
          </p:nvPr>
        </p:nvSpPr>
        <p:spPr>
          <a:xfrm>
            <a:off x="5969235" y="1941574"/>
            <a:ext cx="2310900" cy="502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821" name="Google Shape;1821;p70"/>
          <p:cNvGrpSpPr/>
          <p:nvPr/>
        </p:nvGrpSpPr>
        <p:grpSpPr>
          <a:xfrm>
            <a:off x="8368772" y="1054238"/>
            <a:ext cx="653525" cy="3035025"/>
            <a:chOff x="6952525" y="376425"/>
            <a:chExt cx="653525" cy="3035025"/>
          </a:xfrm>
        </p:grpSpPr>
        <p:sp>
          <p:nvSpPr>
            <p:cNvPr id="1822" name="Google Shape;1822;p70"/>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0"/>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0"/>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0"/>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0"/>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0"/>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0"/>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0"/>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0"/>
            <p:cNvSpPr/>
            <p:nvPr/>
          </p:nvSpPr>
          <p:spPr>
            <a:xfrm>
              <a:off x="7229875" y="13339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0"/>
            <p:cNvSpPr/>
            <p:nvPr/>
          </p:nvSpPr>
          <p:spPr>
            <a:xfrm>
              <a:off x="7229875" y="10147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70"/>
            <p:cNvSpPr/>
            <p:nvPr/>
          </p:nvSpPr>
          <p:spPr>
            <a:xfrm>
              <a:off x="7229875" y="6956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70"/>
            <p:cNvSpPr/>
            <p:nvPr/>
          </p:nvSpPr>
          <p:spPr>
            <a:xfrm>
              <a:off x="7229875" y="376425"/>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70"/>
            <p:cNvSpPr/>
            <p:nvPr/>
          </p:nvSpPr>
          <p:spPr>
            <a:xfrm>
              <a:off x="6954050" y="8551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0"/>
            <p:cNvSpPr/>
            <p:nvPr/>
          </p:nvSpPr>
          <p:spPr>
            <a:xfrm>
              <a:off x="6954050" y="5360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0"/>
            <p:cNvSpPr/>
            <p:nvPr/>
          </p:nvSpPr>
          <p:spPr>
            <a:xfrm>
              <a:off x="7213925" y="1477525"/>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7" name="Google Shape;1837;p70"/>
          <p:cNvGrpSpPr/>
          <p:nvPr/>
        </p:nvGrpSpPr>
        <p:grpSpPr>
          <a:xfrm>
            <a:off x="142628" y="3734063"/>
            <a:ext cx="5071525" cy="1281200"/>
            <a:chOff x="142628" y="3734063"/>
            <a:chExt cx="5071525" cy="1281200"/>
          </a:xfrm>
        </p:grpSpPr>
        <p:sp>
          <p:nvSpPr>
            <p:cNvPr id="1838" name="Google Shape;1838;p70"/>
            <p:cNvSpPr/>
            <p:nvPr/>
          </p:nvSpPr>
          <p:spPr>
            <a:xfrm>
              <a:off x="142628" y="3892888"/>
              <a:ext cx="376150" cy="324500"/>
            </a:xfrm>
            <a:custGeom>
              <a:rect b="b" l="l" r="r" t="t"/>
              <a:pathLst>
                <a:path extrusionOk="0" h="12980" w="15046">
                  <a:moveTo>
                    <a:pt x="11125" y="213"/>
                  </a:moveTo>
                  <a:lnTo>
                    <a:pt x="14742" y="6475"/>
                  </a:lnTo>
                  <a:lnTo>
                    <a:pt x="11125" y="12767"/>
                  </a:lnTo>
                  <a:lnTo>
                    <a:pt x="3921" y="12767"/>
                  </a:lnTo>
                  <a:lnTo>
                    <a:pt x="304" y="6475"/>
                  </a:lnTo>
                  <a:lnTo>
                    <a:pt x="3921" y="213"/>
                  </a:lnTo>
                  <a:close/>
                  <a:moveTo>
                    <a:pt x="3769" y="0"/>
                  </a:moveTo>
                  <a:lnTo>
                    <a:pt x="30" y="6414"/>
                  </a:lnTo>
                  <a:lnTo>
                    <a:pt x="0" y="6475"/>
                  </a:lnTo>
                  <a:lnTo>
                    <a:pt x="3708" y="12919"/>
                  </a:lnTo>
                  <a:lnTo>
                    <a:pt x="3769" y="12979"/>
                  </a:lnTo>
                  <a:lnTo>
                    <a:pt x="11277" y="12979"/>
                  </a:lnTo>
                  <a:lnTo>
                    <a:pt x="15016" y="6566"/>
                  </a:lnTo>
                  <a:lnTo>
                    <a:pt x="15046" y="6475"/>
                  </a:lnTo>
                  <a:lnTo>
                    <a:pt x="11307"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0"/>
            <p:cNvSpPr/>
            <p:nvPr/>
          </p:nvSpPr>
          <p:spPr>
            <a:xfrm>
              <a:off x="5116103" y="4531963"/>
              <a:ext cx="97300" cy="162625"/>
            </a:xfrm>
            <a:custGeom>
              <a:rect b="b" l="l" r="r" t="t"/>
              <a:pathLst>
                <a:path extrusionOk="0" h="6505" w="3892">
                  <a:moveTo>
                    <a:pt x="3679" y="0"/>
                  </a:moveTo>
                  <a:lnTo>
                    <a:pt x="1" y="6383"/>
                  </a:lnTo>
                  <a:lnTo>
                    <a:pt x="183" y="6505"/>
                  </a:lnTo>
                  <a:lnTo>
                    <a:pt x="3892" y="122"/>
                  </a:lnTo>
                  <a:lnTo>
                    <a:pt x="36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70"/>
            <p:cNvSpPr/>
            <p:nvPr/>
          </p:nvSpPr>
          <p:spPr>
            <a:xfrm>
              <a:off x="1524103" y="4690763"/>
              <a:ext cx="376175" cy="324500"/>
            </a:xfrm>
            <a:custGeom>
              <a:rect b="b" l="l" r="r" t="t"/>
              <a:pathLst>
                <a:path extrusionOk="0" h="12980" w="15047">
                  <a:moveTo>
                    <a:pt x="11277" y="12980"/>
                  </a:moveTo>
                  <a:lnTo>
                    <a:pt x="3739" y="12980"/>
                  </a:lnTo>
                  <a:lnTo>
                    <a:pt x="3709" y="12919"/>
                  </a:lnTo>
                  <a:lnTo>
                    <a:pt x="0" y="6475"/>
                  </a:lnTo>
                  <a:lnTo>
                    <a:pt x="31" y="6414"/>
                  </a:lnTo>
                  <a:lnTo>
                    <a:pt x="3739" y="1"/>
                  </a:lnTo>
                  <a:lnTo>
                    <a:pt x="11277" y="1"/>
                  </a:lnTo>
                  <a:lnTo>
                    <a:pt x="11308" y="62"/>
                  </a:lnTo>
                  <a:lnTo>
                    <a:pt x="15046" y="6475"/>
                  </a:lnTo>
                  <a:lnTo>
                    <a:pt x="14986" y="6566"/>
                  </a:lnTo>
                  <a:close/>
                  <a:moveTo>
                    <a:pt x="3891" y="12706"/>
                  </a:moveTo>
                  <a:lnTo>
                    <a:pt x="11125" y="1270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0"/>
            <p:cNvSpPr/>
            <p:nvPr/>
          </p:nvSpPr>
          <p:spPr>
            <a:xfrm>
              <a:off x="419228" y="4371613"/>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1"/>
                  </a:lnTo>
                  <a:lnTo>
                    <a:pt x="15046" y="6475"/>
                  </a:lnTo>
                  <a:lnTo>
                    <a:pt x="15016"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70"/>
            <p:cNvSpPr/>
            <p:nvPr/>
          </p:nvSpPr>
          <p:spPr>
            <a:xfrm>
              <a:off x="971653" y="4690763"/>
              <a:ext cx="376175" cy="324500"/>
            </a:xfrm>
            <a:custGeom>
              <a:rect b="b" l="l" r="r" t="t"/>
              <a:pathLst>
                <a:path extrusionOk="0" h="12980" w="15047">
                  <a:moveTo>
                    <a:pt x="11247"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891" y="12706"/>
                  </a:moveTo>
                  <a:lnTo>
                    <a:pt x="11095" y="12706"/>
                  </a:lnTo>
                  <a:lnTo>
                    <a:pt x="14712" y="6445"/>
                  </a:lnTo>
                  <a:lnTo>
                    <a:pt x="11095" y="183"/>
                  </a:lnTo>
                  <a:lnTo>
                    <a:pt x="3891"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70"/>
            <p:cNvSpPr/>
            <p:nvPr/>
          </p:nvSpPr>
          <p:spPr>
            <a:xfrm>
              <a:off x="1247503" y="4531188"/>
              <a:ext cx="376175" cy="324500"/>
            </a:xfrm>
            <a:custGeom>
              <a:rect b="b" l="l" r="r" t="t"/>
              <a:pathLst>
                <a:path extrusionOk="0" h="12980" w="15047">
                  <a:moveTo>
                    <a:pt x="11277" y="12980"/>
                  </a:moveTo>
                  <a:lnTo>
                    <a:pt x="3769" y="12980"/>
                  </a:lnTo>
                  <a:lnTo>
                    <a:pt x="3709" y="12919"/>
                  </a:lnTo>
                  <a:lnTo>
                    <a:pt x="0" y="6475"/>
                  </a:lnTo>
                  <a:lnTo>
                    <a:pt x="31" y="6414"/>
                  </a:lnTo>
                  <a:lnTo>
                    <a:pt x="3769" y="1"/>
                  </a:lnTo>
                  <a:lnTo>
                    <a:pt x="11277" y="1"/>
                  </a:lnTo>
                  <a:lnTo>
                    <a:pt x="11308"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70"/>
            <p:cNvSpPr/>
            <p:nvPr/>
          </p:nvSpPr>
          <p:spPr>
            <a:xfrm>
              <a:off x="2075778" y="4690763"/>
              <a:ext cx="376175" cy="324500"/>
            </a:xfrm>
            <a:custGeom>
              <a:rect b="b" l="l" r="r" t="t"/>
              <a:pathLst>
                <a:path extrusionOk="0" h="12980" w="15047">
                  <a:moveTo>
                    <a:pt x="11278" y="12980"/>
                  </a:moveTo>
                  <a:lnTo>
                    <a:pt x="3739" y="12980"/>
                  </a:lnTo>
                  <a:lnTo>
                    <a:pt x="3709" y="12919"/>
                  </a:lnTo>
                  <a:lnTo>
                    <a:pt x="1" y="6475"/>
                  </a:lnTo>
                  <a:lnTo>
                    <a:pt x="31" y="6414"/>
                  </a:lnTo>
                  <a:lnTo>
                    <a:pt x="3739" y="1"/>
                  </a:lnTo>
                  <a:lnTo>
                    <a:pt x="11278" y="1"/>
                  </a:lnTo>
                  <a:lnTo>
                    <a:pt x="11308" y="62"/>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70"/>
            <p:cNvSpPr/>
            <p:nvPr/>
          </p:nvSpPr>
          <p:spPr>
            <a:xfrm>
              <a:off x="2352378" y="4531188"/>
              <a:ext cx="376175" cy="324500"/>
            </a:xfrm>
            <a:custGeom>
              <a:rect b="b" l="l" r="r" t="t"/>
              <a:pathLst>
                <a:path extrusionOk="0" h="12980" w="15047">
                  <a:moveTo>
                    <a:pt x="11278" y="12980"/>
                  </a:moveTo>
                  <a:lnTo>
                    <a:pt x="3739" y="12980"/>
                  </a:lnTo>
                  <a:lnTo>
                    <a:pt x="3709" y="12919"/>
                  </a:lnTo>
                  <a:lnTo>
                    <a:pt x="1" y="6475"/>
                  </a:lnTo>
                  <a:lnTo>
                    <a:pt x="31" y="6414"/>
                  </a:lnTo>
                  <a:lnTo>
                    <a:pt x="3739" y="1"/>
                  </a:lnTo>
                  <a:lnTo>
                    <a:pt x="11278" y="1"/>
                  </a:lnTo>
                  <a:lnTo>
                    <a:pt x="11308" y="62"/>
                  </a:lnTo>
                  <a:lnTo>
                    <a:pt x="15047" y="6475"/>
                  </a:lnTo>
                  <a:lnTo>
                    <a:pt x="14986" y="6566"/>
                  </a:lnTo>
                  <a:close/>
                  <a:moveTo>
                    <a:pt x="3891" y="12767"/>
                  </a:moveTo>
                  <a:lnTo>
                    <a:pt x="11126" y="12767"/>
                  </a:lnTo>
                  <a:lnTo>
                    <a:pt x="14743" y="6475"/>
                  </a:lnTo>
                  <a:lnTo>
                    <a:pt x="11126" y="214"/>
                  </a:lnTo>
                  <a:lnTo>
                    <a:pt x="3891"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70"/>
            <p:cNvSpPr/>
            <p:nvPr/>
          </p:nvSpPr>
          <p:spPr>
            <a:xfrm>
              <a:off x="419228" y="4690763"/>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2"/>
                  </a:lnTo>
                  <a:lnTo>
                    <a:pt x="15046" y="6475"/>
                  </a:lnTo>
                  <a:lnTo>
                    <a:pt x="15016" y="6566"/>
                  </a:lnTo>
                  <a:close/>
                  <a:moveTo>
                    <a:pt x="3891" y="12706"/>
                  </a:moveTo>
                  <a:lnTo>
                    <a:pt x="11125" y="12706"/>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0"/>
            <p:cNvSpPr/>
            <p:nvPr/>
          </p:nvSpPr>
          <p:spPr>
            <a:xfrm>
              <a:off x="142628" y="4531188"/>
              <a:ext cx="376150" cy="324500"/>
            </a:xfrm>
            <a:custGeom>
              <a:rect b="b" l="l" r="r" t="t"/>
              <a:pathLst>
                <a:path extrusionOk="0" h="12980" w="15046">
                  <a:moveTo>
                    <a:pt x="11277" y="12980"/>
                  </a:moveTo>
                  <a:lnTo>
                    <a:pt x="3769" y="12980"/>
                  </a:lnTo>
                  <a:lnTo>
                    <a:pt x="3708" y="12919"/>
                  </a:lnTo>
                  <a:lnTo>
                    <a:pt x="0" y="6475"/>
                  </a:lnTo>
                  <a:lnTo>
                    <a:pt x="30" y="6414"/>
                  </a:lnTo>
                  <a:lnTo>
                    <a:pt x="3769" y="1"/>
                  </a:lnTo>
                  <a:lnTo>
                    <a:pt x="11277" y="1"/>
                  </a:lnTo>
                  <a:lnTo>
                    <a:pt x="11307"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70"/>
            <p:cNvSpPr/>
            <p:nvPr/>
          </p:nvSpPr>
          <p:spPr>
            <a:xfrm>
              <a:off x="419228" y="3734063"/>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0"/>
            <p:cNvSpPr/>
            <p:nvPr/>
          </p:nvSpPr>
          <p:spPr>
            <a:xfrm>
              <a:off x="4838003" y="4690763"/>
              <a:ext cx="376150" cy="324500"/>
            </a:xfrm>
            <a:custGeom>
              <a:rect b="b" l="l" r="r" t="t"/>
              <a:pathLst>
                <a:path extrusionOk="0" h="12980" w="15046">
                  <a:moveTo>
                    <a:pt x="11277" y="12980"/>
                  </a:moveTo>
                  <a:lnTo>
                    <a:pt x="3769" y="12980"/>
                  </a:lnTo>
                  <a:lnTo>
                    <a:pt x="0" y="6475"/>
                  </a:lnTo>
                  <a:lnTo>
                    <a:pt x="31" y="6414"/>
                  </a:lnTo>
                  <a:lnTo>
                    <a:pt x="3769" y="1"/>
                  </a:lnTo>
                  <a:lnTo>
                    <a:pt x="11277" y="1"/>
                  </a:lnTo>
                  <a:lnTo>
                    <a:pt x="15046" y="6475"/>
                  </a:lnTo>
                  <a:lnTo>
                    <a:pt x="14985" y="6566"/>
                  </a:lnTo>
                  <a:close/>
                  <a:moveTo>
                    <a:pt x="3921" y="12706"/>
                  </a:moveTo>
                  <a:lnTo>
                    <a:pt x="11125" y="1270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70"/>
            <p:cNvSpPr/>
            <p:nvPr/>
          </p:nvSpPr>
          <p:spPr>
            <a:xfrm>
              <a:off x="4286303" y="4690763"/>
              <a:ext cx="376175" cy="324500"/>
            </a:xfrm>
            <a:custGeom>
              <a:rect b="b" l="l" r="r" t="t"/>
              <a:pathLst>
                <a:path extrusionOk="0" h="12980" w="15047">
                  <a:moveTo>
                    <a:pt x="11278" y="12980"/>
                  </a:moveTo>
                  <a:lnTo>
                    <a:pt x="3740" y="12980"/>
                  </a:lnTo>
                  <a:lnTo>
                    <a:pt x="1" y="6475"/>
                  </a:lnTo>
                  <a:lnTo>
                    <a:pt x="31" y="6414"/>
                  </a:lnTo>
                  <a:lnTo>
                    <a:pt x="3740" y="1"/>
                  </a:lnTo>
                  <a:lnTo>
                    <a:pt x="11278" y="1"/>
                  </a:lnTo>
                  <a:lnTo>
                    <a:pt x="15047" y="6475"/>
                  </a:lnTo>
                  <a:lnTo>
                    <a:pt x="14986" y="6566"/>
                  </a:lnTo>
                  <a:close/>
                  <a:moveTo>
                    <a:pt x="3891" y="12706"/>
                  </a:moveTo>
                  <a:lnTo>
                    <a:pt x="11126" y="1270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70"/>
            <p:cNvSpPr/>
            <p:nvPr/>
          </p:nvSpPr>
          <p:spPr>
            <a:xfrm>
              <a:off x="4563678" y="4531188"/>
              <a:ext cx="373875" cy="324500"/>
            </a:xfrm>
            <a:custGeom>
              <a:rect b="b" l="l" r="r" t="t"/>
              <a:pathLst>
                <a:path extrusionOk="0" h="12980" w="14955">
                  <a:moveTo>
                    <a:pt x="11186" y="12980"/>
                  </a:moveTo>
                  <a:lnTo>
                    <a:pt x="3709" y="12980"/>
                  </a:lnTo>
                  <a:lnTo>
                    <a:pt x="0" y="6536"/>
                  </a:lnTo>
                  <a:lnTo>
                    <a:pt x="183" y="6414"/>
                  </a:lnTo>
                  <a:lnTo>
                    <a:pt x="3830" y="12767"/>
                  </a:lnTo>
                  <a:lnTo>
                    <a:pt x="11095" y="12767"/>
                  </a:lnTo>
                  <a:lnTo>
                    <a:pt x="14681" y="6475"/>
                  </a:lnTo>
                  <a:lnTo>
                    <a:pt x="11095" y="214"/>
                  </a:lnTo>
                  <a:lnTo>
                    <a:pt x="3800" y="214"/>
                  </a:lnTo>
                  <a:lnTo>
                    <a:pt x="3800" y="1"/>
                  </a:lnTo>
                  <a:lnTo>
                    <a:pt x="11186" y="1"/>
                  </a:lnTo>
                  <a:lnTo>
                    <a:pt x="14955" y="6475"/>
                  </a:lnTo>
                  <a:lnTo>
                    <a:pt x="1492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70"/>
            <p:cNvSpPr/>
            <p:nvPr/>
          </p:nvSpPr>
          <p:spPr>
            <a:xfrm>
              <a:off x="3733103" y="4690763"/>
              <a:ext cx="376175" cy="324500"/>
            </a:xfrm>
            <a:custGeom>
              <a:rect b="b" l="l" r="r" t="t"/>
              <a:pathLst>
                <a:path extrusionOk="0" h="12980" w="15047">
                  <a:moveTo>
                    <a:pt x="11278" y="12980"/>
                  </a:moveTo>
                  <a:lnTo>
                    <a:pt x="3770" y="12980"/>
                  </a:lnTo>
                  <a:lnTo>
                    <a:pt x="3709" y="12919"/>
                  </a:lnTo>
                  <a:lnTo>
                    <a:pt x="1" y="6475"/>
                  </a:lnTo>
                  <a:lnTo>
                    <a:pt x="31" y="6414"/>
                  </a:lnTo>
                  <a:lnTo>
                    <a:pt x="3770" y="1"/>
                  </a:lnTo>
                  <a:lnTo>
                    <a:pt x="11278" y="1"/>
                  </a:lnTo>
                  <a:lnTo>
                    <a:pt x="15047" y="6475"/>
                  </a:lnTo>
                  <a:lnTo>
                    <a:pt x="15016" y="6566"/>
                  </a:lnTo>
                  <a:close/>
                  <a:moveTo>
                    <a:pt x="3922" y="12706"/>
                  </a:moveTo>
                  <a:lnTo>
                    <a:pt x="11126" y="1270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70"/>
            <p:cNvSpPr/>
            <p:nvPr/>
          </p:nvSpPr>
          <p:spPr>
            <a:xfrm>
              <a:off x="2889628" y="4674063"/>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70"/>
            <p:cNvSpPr/>
            <p:nvPr/>
          </p:nvSpPr>
          <p:spPr>
            <a:xfrm>
              <a:off x="4638153" y="4514488"/>
              <a:ext cx="38000" cy="38000"/>
            </a:xfrm>
            <a:custGeom>
              <a:rect b="b" l="l" r="r" t="t"/>
              <a:pathLst>
                <a:path extrusionOk="0" h="1520" w="1520">
                  <a:moveTo>
                    <a:pt x="1520" y="760"/>
                  </a:moveTo>
                  <a:cubicBezTo>
                    <a:pt x="1520" y="1185"/>
                    <a:pt x="1185" y="1520"/>
                    <a:pt x="760" y="1520"/>
                  </a:cubicBezTo>
                  <a:cubicBezTo>
                    <a:pt x="365" y="1520"/>
                    <a:pt x="0" y="1185"/>
                    <a:pt x="0" y="760"/>
                  </a:cubicBezTo>
                  <a:cubicBezTo>
                    <a:pt x="0" y="365"/>
                    <a:pt x="365" y="0"/>
                    <a:pt x="760" y="0"/>
                  </a:cubicBezTo>
                  <a:cubicBezTo>
                    <a:pt x="1185" y="0"/>
                    <a:pt x="1520" y="36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70"/>
            <p:cNvSpPr/>
            <p:nvPr/>
          </p:nvSpPr>
          <p:spPr>
            <a:xfrm>
              <a:off x="495978" y="4354888"/>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66"/>
                    <a:pt x="334"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70"/>
            <p:cNvSpPr/>
            <p:nvPr/>
          </p:nvSpPr>
          <p:spPr>
            <a:xfrm>
              <a:off x="3179903" y="4690763"/>
              <a:ext cx="376925" cy="324500"/>
            </a:xfrm>
            <a:custGeom>
              <a:rect b="b" l="l" r="r" t="t"/>
              <a:pathLst>
                <a:path extrusionOk="0" h="12980" w="15077">
                  <a:moveTo>
                    <a:pt x="11308" y="12980"/>
                  </a:moveTo>
                  <a:lnTo>
                    <a:pt x="3770" y="12980"/>
                  </a:lnTo>
                  <a:lnTo>
                    <a:pt x="3739" y="12919"/>
                  </a:lnTo>
                  <a:lnTo>
                    <a:pt x="1" y="6475"/>
                  </a:lnTo>
                  <a:lnTo>
                    <a:pt x="61" y="6414"/>
                  </a:lnTo>
                  <a:lnTo>
                    <a:pt x="3770" y="1"/>
                  </a:lnTo>
                  <a:lnTo>
                    <a:pt x="11308" y="1"/>
                  </a:lnTo>
                  <a:lnTo>
                    <a:pt x="11338" y="62"/>
                  </a:lnTo>
                  <a:lnTo>
                    <a:pt x="15077" y="6475"/>
                  </a:lnTo>
                  <a:lnTo>
                    <a:pt x="15016" y="6566"/>
                  </a:lnTo>
                  <a:close/>
                  <a:moveTo>
                    <a:pt x="3983" y="12706"/>
                  </a:moveTo>
                  <a:lnTo>
                    <a:pt x="11186" y="12706"/>
                  </a:lnTo>
                  <a:lnTo>
                    <a:pt x="14803" y="6445"/>
                  </a:lnTo>
                  <a:lnTo>
                    <a:pt x="11186" y="183"/>
                  </a:lnTo>
                  <a:lnTo>
                    <a:pt x="3983" y="183"/>
                  </a:lnTo>
                  <a:lnTo>
                    <a:pt x="36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70"/>
            <p:cNvSpPr/>
            <p:nvPr/>
          </p:nvSpPr>
          <p:spPr>
            <a:xfrm>
              <a:off x="3456503" y="4531188"/>
              <a:ext cx="376175" cy="324500"/>
            </a:xfrm>
            <a:custGeom>
              <a:rect b="b" l="l" r="r" t="t"/>
              <a:pathLst>
                <a:path extrusionOk="0" h="12980" w="15047">
                  <a:moveTo>
                    <a:pt x="11308"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922" y="12767"/>
                  </a:moveTo>
                  <a:lnTo>
                    <a:pt x="11156" y="12767"/>
                  </a:lnTo>
                  <a:lnTo>
                    <a:pt x="14743" y="6475"/>
                  </a:lnTo>
                  <a:lnTo>
                    <a:pt x="11156" y="214"/>
                  </a:lnTo>
                  <a:lnTo>
                    <a:pt x="3922" y="214"/>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70"/>
            <p:cNvSpPr/>
            <p:nvPr/>
          </p:nvSpPr>
          <p:spPr>
            <a:xfrm>
              <a:off x="2904828" y="4531188"/>
              <a:ext cx="376175" cy="324500"/>
            </a:xfrm>
            <a:custGeom>
              <a:rect b="b" l="l" r="r" t="t"/>
              <a:pathLst>
                <a:path extrusionOk="0" h="12980" w="15047">
                  <a:moveTo>
                    <a:pt x="11277" y="12980"/>
                  </a:moveTo>
                  <a:lnTo>
                    <a:pt x="3770" y="12980"/>
                  </a:lnTo>
                  <a:lnTo>
                    <a:pt x="3709" y="12919"/>
                  </a:lnTo>
                  <a:lnTo>
                    <a:pt x="0" y="6475"/>
                  </a:lnTo>
                  <a:lnTo>
                    <a:pt x="31" y="6414"/>
                  </a:lnTo>
                  <a:lnTo>
                    <a:pt x="3770" y="1"/>
                  </a:lnTo>
                  <a:lnTo>
                    <a:pt x="11277" y="1"/>
                  </a:lnTo>
                  <a:lnTo>
                    <a:pt x="11338" y="62"/>
                  </a:lnTo>
                  <a:lnTo>
                    <a:pt x="15046" y="6475"/>
                  </a:lnTo>
                  <a:lnTo>
                    <a:pt x="15016" y="6566"/>
                  </a:lnTo>
                  <a:close/>
                  <a:moveTo>
                    <a:pt x="3922" y="12767"/>
                  </a:moveTo>
                  <a:lnTo>
                    <a:pt x="11125" y="12767"/>
                  </a:lnTo>
                  <a:lnTo>
                    <a:pt x="14742" y="6475"/>
                  </a:lnTo>
                  <a:lnTo>
                    <a:pt x="11125" y="214"/>
                  </a:lnTo>
                  <a:lnTo>
                    <a:pt x="3922"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59" name="Shape 1859"/>
        <p:cNvGrpSpPr/>
        <p:nvPr/>
      </p:nvGrpSpPr>
      <p:grpSpPr>
        <a:xfrm>
          <a:off x="0" y="0"/>
          <a:ext cx="0" cy="0"/>
          <a:chOff x="0" y="0"/>
          <a:chExt cx="0" cy="0"/>
        </a:xfrm>
      </p:grpSpPr>
      <p:sp>
        <p:nvSpPr>
          <p:cNvPr id="1860" name="Google Shape;1860;p71"/>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62" name="Google Shape;1862;p71"/>
          <p:cNvSpPr txBox="1"/>
          <p:nvPr>
            <p:ph idx="1" type="subTitle"/>
          </p:nvPr>
        </p:nvSpPr>
        <p:spPr>
          <a:xfrm>
            <a:off x="1297586" y="1825100"/>
            <a:ext cx="30366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63" name="Google Shape;1863;p71"/>
          <p:cNvSpPr txBox="1"/>
          <p:nvPr>
            <p:ph idx="2" type="subTitle"/>
          </p:nvPr>
        </p:nvSpPr>
        <p:spPr>
          <a:xfrm>
            <a:off x="5279144" y="1825100"/>
            <a:ext cx="30366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64" name="Google Shape;1864;p71"/>
          <p:cNvSpPr txBox="1"/>
          <p:nvPr>
            <p:ph idx="3" type="subTitle"/>
          </p:nvPr>
        </p:nvSpPr>
        <p:spPr>
          <a:xfrm>
            <a:off x="1297586" y="3485675"/>
            <a:ext cx="30366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65" name="Google Shape;1865;p71"/>
          <p:cNvSpPr txBox="1"/>
          <p:nvPr>
            <p:ph idx="4" type="subTitle"/>
          </p:nvPr>
        </p:nvSpPr>
        <p:spPr>
          <a:xfrm>
            <a:off x="5279144" y="3485675"/>
            <a:ext cx="30366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66" name="Google Shape;1866;p71"/>
          <p:cNvSpPr txBox="1"/>
          <p:nvPr>
            <p:ph idx="5" type="subTitle"/>
          </p:nvPr>
        </p:nvSpPr>
        <p:spPr>
          <a:xfrm>
            <a:off x="1297586" y="1455550"/>
            <a:ext cx="30366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67" name="Google Shape;1867;p71"/>
          <p:cNvSpPr txBox="1"/>
          <p:nvPr>
            <p:ph idx="6" type="subTitle"/>
          </p:nvPr>
        </p:nvSpPr>
        <p:spPr>
          <a:xfrm>
            <a:off x="1297586" y="3116200"/>
            <a:ext cx="30366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68" name="Google Shape;1868;p71"/>
          <p:cNvSpPr txBox="1"/>
          <p:nvPr>
            <p:ph idx="7" type="subTitle"/>
          </p:nvPr>
        </p:nvSpPr>
        <p:spPr>
          <a:xfrm>
            <a:off x="5279115" y="1455550"/>
            <a:ext cx="30366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69" name="Google Shape;1869;p71"/>
          <p:cNvSpPr txBox="1"/>
          <p:nvPr>
            <p:ph idx="8" type="subTitle"/>
          </p:nvPr>
        </p:nvSpPr>
        <p:spPr>
          <a:xfrm>
            <a:off x="5279115" y="3116200"/>
            <a:ext cx="30366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1870" name="Google Shape;1870;p71"/>
          <p:cNvGrpSpPr/>
          <p:nvPr/>
        </p:nvGrpSpPr>
        <p:grpSpPr>
          <a:xfrm>
            <a:off x="7238644" y="2296744"/>
            <a:ext cx="1772850" cy="2716625"/>
            <a:chOff x="7238644" y="2296744"/>
            <a:chExt cx="1772850" cy="2716625"/>
          </a:xfrm>
        </p:grpSpPr>
        <p:sp>
          <p:nvSpPr>
            <p:cNvPr id="1871" name="Google Shape;1871;p71"/>
            <p:cNvSpPr/>
            <p:nvPr/>
          </p:nvSpPr>
          <p:spPr>
            <a:xfrm flipH="1">
              <a:off x="8635344" y="3890994"/>
              <a:ext cx="376150" cy="324500"/>
            </a:xfrm>
            <a:custGeom>
              <a:rect b="b" l="l" r="r" t="t"/>
              <a:pathLst>
                <a:path extrusionOk="0" h="12980" w="15046">
                  <a:moveTo>
                    <a:pt x="11125" y="213"/>
                  </a:moveTo>
                  <a:lnTo>
                    <a:pt x="14742" y="6475"/>
                  </a:lnTo>
                  <a:lnTo>
                    <a:pt x="11125" y="12767"/>
                  </a:lnTo>
                  <a:lnTo>
                    <a:pt x="3921" y="12767"/>
                  </a:lnTo>
                  <a:lnTo>
                    <a:pt x="304" y="6475"/>
                  </a:lnTo>
                  <a:lnTo>
                    <a:pt x="3921" y="213"/>
                  </a:lnTo>
                  <a:close/>
                  <a:moveTo>
                    <a:pt x="3769" y="0"/>
                  </a:moveTo>
                  <a:lnTo>
                    <a:pt x="30" y="6414"/>
                  </a:lnTo>
                  <a:lnTo>
                    <a:pt x="0" y="6475"/>
                  </a:lnTo>
                  <a:lnTo>
                    <a:pt x="3708" y="12919"/>
                  </a:lnTo>
                  <a:lnTo>
                    <a:pt x="3769" y="12979"/>
                  </a:lnTo>
                  <a:lnTo>
                    <a:pt x="11277" y="12979"/>
                  </a:lnTo>
                  <a:lnTo>
                    <a:pt x="15016" y="6566"/>
                  </a:lnTo>
                  <a:lnTo>
                    <a:pt x="15046" y="6475"/>
                  </a:lnTo>
                  <a:lnTo>
                    <a:pt x="11307"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71"/>
            <p:cNvSpPr/>
            <p:nvPr/>
          </p:nvSpPr>
          <p:spPr>
            <a:xfrm flipH="1">
              <a:off x="7253844" y="4688869"/>
              <a:ext cx="376175" cy="324500"/>
            </a:xfrm>
            <a:custGeom>
              <a:rect b="b" l="l" r="r" t="t"/>
              <a:pathLst>
                <a:path extrusionOk="0" h="12980" w="15047">
                  <a:moveTo>
                    <a:pt x="11277" y="12980"/>
                  </a:moveTo>
                  <a:lnTo>
                    <a:pt x="3739" y="12980"/>
                  </a:lnTo>
                  <a:lnTo>
                    <a:pt x="3709" y="12919"/>
                  </a:lnTo>
                  <a:lnTo>
                    <a:pt x="0" y="6475"/>
                  </a:lnTo>
                  <a:lnTo>
                    <a:pt x="31" y="6414"/>
                  </a:lnTo>
                  <a:lnTo>
                    <a:pt x="3739" y="1"/>
                  </a:lnTo>
                  <a:lnTo>
                    <a:pt x="11277" y="1"/>
                  </a:lnTo>
                  <a:lnTo>
                    <a:pt x="11308" y="62"/>
                  </a:lnTo>
                  <a:lnTo>
                    <a:pt x="15046" y="6475"/>
                  </a:lnTo>
                  <a:lnTo>
                    <a:pt x="14986" y="6566"/>
                  </a:lnTo>
                  <a:close/>
                  <a:moveTo>
                    <a:pt x="3891" y="12706"/>
                  </a:moveTo>
                  <a:lnTo>
                    <a:pt x="11125" y="1270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71"/>
            <p:cNvSpPr/>
            <p:nvPr/>
          </p:nvSpPr>
          <p:spPr>
            <a:xfrm flipH="1">
              <a:off x="7253844" y="4369719"/>
              <a:ext cx="376175" cy="324500"/>
            </a:xfrm>
            <a:custGeom>
              <a:rect b="b" l="l" r="r" t="t"/>
              <a:pathLst>
                <a:path extrusionOk="0" h="12980" w="15047">
                  <a:moveTo>
                    <a:pt x="11277" y="12980"/>
                  </a:moveTo>
                  <a:lnTo>
                    <a:pt x="3739" y="12980"/>
                  </a:lnTo>
                  <a:lnTo>
                    <a:pt x="3709" y="12919"/>
                  </a:lnTo>
                  <a:lnTo>
                    <a:pt x="0" y="6475"/>
                  </a:lnTo>
                  <a:lnTo>
                    <a:pt x="31" y="6414"/>
                  </a:lnTo>
                  <a:lnTo>
                    <a:pt x="3739" y="1"/>
                  </a:lnTo>
                  <a:lnTo>
                    <a:pt x="11277" y="1"/>
                  </a:lnTo>
                  <a:lnTo>
                    <a:pt x="11308" y="61"/>
                  </a:lnTo>
                  <a:lnTo>
                    <a:pt x="15046" y="6475"/>
                  </a:lnTo>
                  <a:lnTo>
                    <a:pt x="14986" y="6566"/>
                  </a:lnTo>
                  <a:close/>
                  <a:moveTo>
                    <a:pt x="3891" y="12767"/>
                  </a:moveTo>
                  <a:lnTo>
                    <a:pt x="11125" y="12767"/>
                  </a:lnTo>
                  <a:lnTo>
                    <a:pt x="14742" y="6475"/>
                  </a:lnTo>
                  <a:lnTo>
                    <a:pt x="11125" y="213"/>
                  </a:lnTo>
                  <a:lnTo>
                    <a:pt x="3891"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71"/>
            <p:cNvSpPr/>
            <p:nvPr/>
          </p:nvSpPr>
          <p:spPr>
            <a:xfrm flipH="1">
              <a:off x="8358744" y="4369719"/>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1"/>
                  </a:lnTo>
                  <a:lnTo>
                    <a:pt x="15046" y="6475"/>
                  </a:lnTo>
                  <a:lnTo>
                    <a:pt x="15016"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71"/>
            <p:cNvSpPr/>
            <p:nvPr/>
          </p:nvSpPr>
          <p:spPr>
            <a:xfrm flipH="1">
              <a:off x="8359494" y="3093869"/>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71"/>
            <p:cNvSpPr/>
            <p:nvPr/>
          </p:nvSpPr>
          <p:spPr>
            <a:xfrm flipH="1">
              <a:off x="8635344" y="3572594"/>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1"/>
            <p:cNvSpPr/>
            <p:nvPr/>
          </p:nvSpPr>
          <p:spPr>
            <a:xfrm flipH="1">
              <a:off x="8358744" y="2774719"/>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71"/>
            <p:cNvSpPr/>
            <p:nvPr/>
          </p:nvSpPr>
          <p:spPr>
            <a:xfrm flipH="1">
              <a:off x="8635344" y="2934294"/>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71"/>
            <p:cNvSpPr/>
            <p:nvPr/>
          </p:nvSpPr>
          <p:spPr>
            <a:xfrm flipH="1">
              <a:off x="7806294" y="4688869"/>
              <a:ext cx="376175" cy="324500"/>
            </a:xfrm>
            <a:custGeom>
              <a:rect b="b" l="l" r="r" t="t"/>
              <a:pathLst>
                <a:path extrusionOk="0" h="12980" w="15047">
                  <a:moveTo>
                    <a:pt x="11247"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891" y="12706"/>
                  </a:moveTo>
                  <a:lnTo>
                    <a:pt x="11095" y="12706"/>
                  </a:lnTo>
                  <a:lnTo>
                    <a:pt x="14712" y="6445"/>
                  </a:lnTo>
                  <a:lnTo>
                    <a:pt x="11095" y="183"/>
                  </a:lnTo>
                  <a:lnTo>
                    <a:pt x="3891"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71"/>
            <p:cNvSpPr/>
            <p:nvPr/>
          </p:nvSpPr>
          <p:spPr>
            <a:xfrm flipH="1">
              <a:off x="7530444" y="4529294"/>
              <a:ext cx="376175" cy="324500"/>
            </a:xfrm>
            <a:custGeom>
              <a:rect b="b" l="l" r="r" t="t"/>
              <a:pathLst>
                <a:path extrusionOk="0" h="12980" w="15047">
                  <a:moveTo>
                    <a:pt x="11277" y="12980"/>
                  </a:moveTo>
                  <a:lnTo>
                    <a:pt x="3769" y="12980"/>
                  </a:lnTo>
                  <a:lnTo>
                    <a:pt x="3709" y="12919"/>
                  </a:lnTo>
                  <a:lnTo>
                    <a:pt x="0" y="6475"/>
                  </a:lnTo>
                  <a:lnTo>
                    <a:pt x="31" y="6414"/>
                  </a:lnTo>
                  <a:lnTo>
                    <a:pt x="3769" y="1"/>
                  </a:lnTo>
                  <a:lnTo>
                    <a:pt x="11277" y="1"/>
                  </a:lnTo>
                  <a:lnTo>
                    <a:pt x="11308"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71"/>
            <p:cNvSpPr/>
            <p:nvPr/>
          </p:nvSpPr>
          <p:spPr>
            <a:xfrm flipH="1">
              <a:off x="8358744" y="4688869"/>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2"/>
                  </a:lnTo>
                  <a:lnTo>
                    <a:pt x="15046" y="6475"/>
                  </a:lnTo>
                  <a:lnTo>
                    <a:pt x="15016" y="6566"/>
                  </a:lnTo>
                  <a:close/>
                  <a:moveTo>
                    <a:pt x="3891" y="12706"/>
                  </a:moveTo>
                  <a:lnTo>
                    <a:pt x="11125" y="12706"/>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71"/>
            <p:cNvSpPr/>
            <p:nvPr/>
          </p:nvSpPr>
          <p:spPr>
            <a:xfrm flipH="1">
              <a:off x="8635344" y="4529294"/>
              <a:ext cx="376150" cy="324500"/>
            </a:xfrm>
            <a:custGeom>
              <a:rect b="b" l="l" r="r" t="t"/>
              <a:pathLst>
                <a:path extrusionOk="0" h="12980" w="15046">
                  <a:moveTo>
                    <a:pt x="11277" y="12980"/>
                  </a:moveTo>
                  <a:lnTo>
                    <a:pt x="3769" y="12980"/>
                  </a:lnTo>
                  <a:lnTo>
                    <a:pt x="3708" y="12919"/>
                  </a:lnTo>
                  <a:lnTo>
                    <a:pt x="0" y="6475"/>
                  </a:lnTo>
                  <a:lnTo>
                    <a:pt x="30" y="6414"/>
                  </a:lnTo>
                  <a:lnTo>
                    <a:pt x="3769" y="1"/>
                  </a:lnTo>
                  <a:lnTo>
                    <a:pt x="11277" y="1"/>
                  </a:lnTo>
                  <a:lnTo>
                    <a:pt x="11307"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71"/>
            <p:cNvSpPr/>
            <p:nvPr/>
          </p:nvSpPr>
          <p:spPr>
            <a:xfrm flipH="1">
              <a:off x="8358744" y="3732169"/>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71"/>
            <p:cNvSpPr/>
            <p:nvPr/>
          </p:nvSpPr>
          <p:spPr>
            <a:xfrm flipH="1">
              <a:off x="8359494" y="2455569"/>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71"/>
            <p:cNvSpPr/>
            <p:nvPr/>
          </p:nvSpPr>
          <p:spPr>
            <a:xfrm flipH="1">
              <a:off x="7238644" y="4831744"/>
              <a:ext cx="38025" cy="38000"/>
            </a:xfrm>
            <a:custGeom>
              <a:rect b="b" l="l" r="r" t="t"/>
              <a:pathLst>
                <a:path extrusionOk="0" h="1520" w="1521">
                  <a:moveTo>
                    <a:pt x="1520" y="760"/>
                  </a:moveTo>
                  <a:cubicBezTo>
                    <a:pt x="1520" y="1186"/>
                    <a:pt x="1156" y="1520"/>
                    <a:pt x="760" y="1520"/>
                  </a:cubicBezTo>
                  <a:cubicBezTo>
                    <a:pt x="335" y="1520"/>
                    <a:pt x="0" y="1186"/>
                    <a:pt x="0" y="760"/>
                  </a:cubicBezTo>
                  <a:cubicBezTo>
                    <a:pt x="0" y="365"/>
                    <a:pt x="335" y="0"/>
                    <a:pt x="760" y="0"/>
                  </a:cubicBezTo>
                  <a:cubicBezTo>
                    <a:pt x="1156" y="0"/>
                    <a:pt x="1520" y="36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71"/>
            <p:cNvSpPr/>
            <p:nvPr/>
          </p:nvSpPr>
          <p:spPr>
            <a:xfrm flipH="1">
              <a:off x="8712094" y="2599169"/>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71"/>
            <p:cNvSpPr/>
            <p:nvPr/>
          </p:nvSpPr>
          <p:spPr>
            <a:xfrm flipH="1">
              <a:off x="8620144" y="3397069"/>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71"/>
            <p:cNvSpPr/>
            <p:nvPr/>
          </p:nvSpPr>
          <p:spPr>
            <a:xfrm flipH="1">
              <a:off x="8620144" y="4352994"/>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66"/>
                    <a:pt x="334"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71"/>
            <p:cNvSpPr/>
            <p:nvPr/>
          </p:nvSpPr>
          <p:spPr>
            <a:xfrm flipH="1">
              <a:off x="8635344" y="2296744"/>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90" name="Shape 1890"/>
        <p:cNvGrpSpPr/>
        <p:nvPr/>
      </p:nvGrpSpPr>
      <p:grpSpPr>
        <a:xfrm>
          <a:off x="0" y="0"/>
          <a:ext cx="0" cy="0"/>
          <a:chOff x="0" y="0"/>
          <a:chExt cx="0" cy="0"/>
        </a:xfrm>
      </p:grpSpPr>
      <p:sp>
        <p:nvSpPr>
          <p:cNvPr id="1891" name="Google Shape;1891;p72"/>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93" name="Google Shape;1893;p72"/>
          <p:cNvSpPr txBox="1"/>
          <p:nvPr>
            <p:ph idx="1" type="subTitle"/>
          </p:nvPr>
        </p:nvSpPr>
        <p:spPr>
          <a:xfrm>
            <a:off x="1019513" y="164719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94" name="Google Shape;1894;p72"/>
          <p:cNvSpPr txBox="1"/>
          <p:nvPr>
            <p:ph idx="2" type="subTitle"/>
          </p:nvPr>
        </p:nvSpPr>
        <p:spPr>
          <a:xfrm>
            <a:off x="3513455" y="164719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95" name="Google Shape;1895;p72"/>
          <p:cNvSpPr txBox="1"/>
          <p:nvPr>
            <p:ph idx="3" type="subTitle"/>
          </p:nvPr>
        </p:nvSpPr>
        <p:spPr>
          <a:xfrm>
            <a:off x="1019513" y="337747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96" name="Google Shape;1896;p72"/>
          <p:cNvSpPr txBox="1"/>
          <p:nvPr>
            <p:ph idx="4" type="subTitle"/>
          </p:nvPr>
        </p:nvSpPr>
        <p:spPr>
          <a:xfrm>
            <a:off x="3513455" y="337747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97" name="Google Shape;1897;p72"/>
          <p:cNvSpPr txBox="1"/>
          <p:nvPr>
            <p:ph idx="5" type="subTitle"/>
          </p:nvPr>
        </p:nvSpPr>
        <p:spPr>
          <a:xfrm>
            <a:off x="6007394" y="164719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98" name="Google Shape;1898;p72"/>
          <p:cNvSpPr txBox="1"/>
          <p:nvPr>
            <p:ph idx="6" type="subTitle"/>
          </p:nvPr>
        </p:nvSpPr>
        <p:spPr>
          <a:xfrm>
            <a:off x="6007394" y="3377476"/>
            <a:ext cx="2117100" cy="110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99" name="Google Shape;1899;p72"/>
          <p:cNvSpPr txBox="1"/>
          <p:nvPr>
            <p:ph idx="7" type="subTitle"/>
          </p:nvPr>
        </p:nvSpPr>
        <p:spPr>
          <a:xfrm>
            <a:off x="1019513" y="1273300"/>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0" name="Google Shape;1900;p72"/>
          <p:cNvSpPr txBox="1"/>
          <p:nvPr>
            <p:ph idx="8" type="subTitle"/>
          </p:nvPr>
        </p:nvSpPr>
        <p:spPr>
          <a:xfrm>
            <a:off x="3513453" y="1273300"/>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1" name="Google Shape;1901;p72"/>
          <p:cNvSpPr txBox="1"/>
          <p:nvPr>
            <p:ph idx="9" type="subTitle"/>
          </p:nvPr>
        </p:nvSpPr>
        <p:spPr>
          <a:xfrm>
            <a:off x="6007394" y="1273300"/>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2" name="Google Shape;1902;p72"/>
          <p:cNvSpPr txBox="1"/>
          <p:nvPr>
            <p:ph idx="13" type="subTitle"/>
          </p:nvPr>
        </p:nvSpPr>
        <p:spPr>
          <a:xfrm>
            <a:off x="1019513" y="3000378"/>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3" name="Google Shape;1903;p72"/>
          <p:cNvSpPr txBox="1"/>
          <p:nvPr>
            <p:ph idx="14" type="subTitle"/>
          </p:nvPr>
        </p:nvSpPr>
        <p:spPr>
          <a:xfrm>
            <a:off x="3513453" y="3000378"/>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4" name="Google Shape;1904;p72"/>
          <p:cNvSpPr txBox="1"/>
          <p:nvPr>
            <p:ph idx="15" type="subTitle"/>
          </p:nvPr>
        </p:nvSpPr>
        <p:spPr>
          <a:xfrm>
            <a:off x="6007394" y="3000378"/>
            <a:ext cx="21084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000"/>
              <a:buFont typeface="Raleway"/>
              <a:buNone/>
              <a:defRPr b="1" sz="2000">
                <a:solidFill>
                  <a:schemeClr val="dk2"/>
                </a:solidFill>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1905" name="Google Shape;1905;p72"/>
          <p:cNvGrpSpPr/>
          <p:nvPr/>
        </p:nvGrpSpPr>
        <p:grpSpPr>
          <a:xfrm flipH="1">
            <a:off x="7255425" y="3890475"/>
            <a:ext cx="1756900" cy="1120875"/>
            <a:chOff x="1429625" y="3407625"/>
            <a:chExt cx="1756900" cy="1120875"/>
          </a:xfrm>
        </p:grpSpPr>
        <p:sp>
          <p:nvSpPr>
            <p:cNvPr id="1906" name="Google Shape;1906;p72"/>
            <p:cNvSpPr/>
            <p:nvPr/>
          </p:nvSpPr>
          <p:spPr>
            <a:xfrm>
              <a:off x="1429625" y="4045175"/>
              <a:ext cx="376175" cy="324500"/>
            </a:xfrm>
            <a:custGeom>
              <a:rect b="b" l="l" r="r" t="t"/>
              <a:pathLst>
                <a:path extrusionOk="0" h="12980" w="15047">
                  <a:moveTo>
                    <a:pt x="11125" y="183"/>
                  </a:moveTo>
                  <a:lnTo>
                    <a:pt x="14742" y="6445"/>
                  </a:lnTo>
                  <a:lnTo>
                    <a:pt x="11125" y="12737"/>
                  </a:lnTo>
                  <a:lnTo>
                    <a:pt x="3891" y="12737"/>
                  </a:lnTo>
                  <a:lnTo>
                    <a:pt x="274" y="6445"/>
                  </a:lnTo>
                  <a:lnTo>
                    <a:pt x="3891" y="183"/>
                  </a:lnTo>
                  <a:close/>
                  <a:moveTo>
                    <a:pt x="3739" y="1"/>
                  </a:moveTo>
                  <a:lnTo>
                    <a:pt x="31" y="6414"/>
                  </a:lnTo>
                  <a:lnTo>
                    <a:pt x="0" y="6505"/>
                  </a:lnTo>
                  <a:lnTo>
                    <a:pt x="3709" y="12919"/>
                  </a:lnTo>
                  <a:lnTo>
                    <a:pt x="3739" y="12980"/>
                  </a:lnTo>
                  <a:lnTo>
                    <a:pt x="11277" y="12980"/>
                  </a:lnTo>
                  <a:lnTo>
                    <a:pt x="14986" y="6566"/>
                  </a:lnTo>
                  <a:lnTo>
                    <a:pt x="15046" y="6505"/>
                  </a:lnTo>
                  <a:lnTo>
                    <a:pt x="11308" y="62"/>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72"/>
            <p:cNvSpPr/>
            <p:nvPr/>
          </p:nvSpPr>
          <p:spPr>
            <a:xfrm>
              <a:off x="1705475" y="3885600"/>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72"/>
            <p:cNvSpPr/>
            <p:nvPr/>
          </p:nvSpPr>
          <p:spPr>
            <a:xfrm>
              <a:off x="1706975" y="340762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72"/>
            <p:cNvSpPr/>
            <p:nvPr/>
          </p:nvSpPr>
          <p:spPr>
            <a:xfrm>
              <a:off x="2810350" y="4204000"/>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72"/>
            <p:cNvSpPr/>
            <p:nvPr/>
          </p:nvSpPr>
          <p:spPr>
            <a:xfrm>
              <a:off x="1705475" y="4204000"/>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72"/>
            <p:cNvSpPr/>
            <p:nvPr/>
          </p:nvSpPr>
          <p:spPr>
            <a:xfrm>
              <a:off x="1705475" y="3885600"/>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72"/>
            <p:cNvSpPr/>
            <p:nvPr/>
          </p:nvSpPr>
          <p:spPr>
            <a:xfrm>
              <a:off x="1429625" y="3726025"/>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72"/>
            <p:cNvSpPr/>
            <p:nvPr/>
          </p:nvSpPr>
          <p:spPr>
            <a:xfrm>
              <a:off x="1430375" y="340762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4" name="Google Shape;1914;p72"/>
          <p:cNvGrpSpPr/>
          <p:nvPr/>
        </p:nvGrpSpPr>
        <p:grpSpPr>
          <a:xfrm>
            <a:off x="138175" y="2112125"/>
            <a:ext cx="652750" cy="1440775"/>
            <a:chOff x="48150" y="2290600"/>
            <a:chExt cx="652750" cy="1440775"/>
          </a:xfrm>
        </p:grpSpPr>
        <p:sp>
          <p:nvSpPr>
            <p:cNvPr id="1915" name="Google Shape;1915;p72"/>
            <p:cNvSpPr/>
            <p:nvPr/>
          </p:nvSpPr>
          <p:spPr>
            <a:xfrm>
              <a:off x="325500" y="3406875"/>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72"/>
            <p:cNvSpPr/>
            <p:nvPr/>
          </p:nvSpPr>
          <p:spPr>
            <a:xfrm>
              <a:off x="324750" y="3087725"/>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72"/>
            <p:cNvSpPr/>
            <p:nvPr/>
          </p:nvSpPr>
          <p:spPr>
            <a:xfrm>
              <a:off x="48150" y="3247300"/>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72"/>
            <p:cNvSpPr/>
            <p:nvPr/>
          </p:nvSpPr>
          <p:spPr>
            <a:xfrm>
              <a:off x="325500" y="2768575"/>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72"/>
            <p:cNvSpPr/>
            <p:nvPr/>
          </p:nvSpPr>
          <p:spPr>
            <a:xfrm>
              <a:off x="401500" y="2434225"/>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72"/>
            <p:cNvSpPr/>
            <p:nvPr/>
          </p:nvSpPr>
          <p:spPr>
            <a:xfrm>
              <a:off x="309550" y="2912175"/>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72"/>
            <p:cNvSpPr/>
            <p:nvPr/>
          </p:nvSpPr>
          <p:spPr>
            <a:xfrm>
              <a:off x="48150" y="2609750"/>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72"/>
            <p:cNvSpPr/>
            <p:nvPr/>
          </p:nvSpPr>
          <p:spPr>
            <a:xfrm>
              <a:off x="48150" y="2290600"/>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23" name="Shape 1923"/>
        <p:cNvGrpSpPr/>
        <p:nvPr/>
      </p:nvGrpSpPr>
      <p:grpSpPr>
        <a:xfrm>
          <a:off x="0" y="0"/>
          <a:ext cx="0" cy="0"/>
          <a:chOff x="0" y="0"/>
          <a:chExt cx="0" cy="0"/>
        </a:xfrm>
      </p:grpSpPr>
      <p:sp>
        <p:nvSpPr>
          <p:cNvPr id="1924" name="Google Shape;1924;p73"/>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73"/>
          <p:cNvSpPr txBox="1"/>
          <p:nvPr>
            <p:ph hasCustomPrompt="1" type="title"/>
          </p:nvPr>
        </p:nvSpPr>
        <p:spPr>
          <a:xfrm>
            <a:off x="2223600" y="540233"/>
            <a:ext cx="4696800" cy="768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1926" name="Google Shape;1926;p73"/>
          <p:cNvSpPr txBox="1"/>
          <p:nvPr>
            <p:ph idx="1" type="subTitle"/>
          </p:nvPr>
        </p:nvSpPr>
        <p:spPr>
          <a:xfrm>
            <a:off x="2223600" y="1352398"/>
            <a:ext cx="4696800" cy="3750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PT Sans"/>
              <a:buNone/>
              <a:defRPr sz="1600">
                <a:solidFill>
                  <a:schemeClr val="lt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27" name="Google Shape;1927;p73"/>
          <p:cNvSpPr txBox="1"/>
          <p:nvPr>
            <p:ph hasCustomPrompt="1" idx="2" type="title"/>
          </p:nvPr>
        </p:nvSpPr>
        <p:spPr>
          <a:xfrm>
            <a:off x="2223600" y="1977092"/>
            <a:ext cx="4696800" cy="768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1928" name="Google Shape;1928;p73"/>
          <p:cNvSpPr txBox="1"/>
          <p:nvPr>
            <p:ph idx="3" type="subTitle"/>
          </p:nvPr>
        </p:nvSpPr>
        <p:spPr>
          <a:xfrm>
            <a:off x="2223600" y="2789257"/>
            <a:ext cx="4696800" cy="3750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PT Sans"/>
              <a:buNone/>
              <a:defRPr sz="1600">
                <a:solidFill>
                  <a:schemeClr val="lt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29" name="Google Shape;1929;p73"/>
          <p:cNvSpPr txBox="1"/>
          <p:nvPr>
            <p:ph hasCustomPrompt="1" idx="4" type="title"/>
          </p:nvPr>
        </p:nvSpPr>
        <p:spPr>
          <a:xfrm>
            <a:off x="2223600" y="3413951"/>
            <a:ext cx="4696800" cy="768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1930" name="Google Shape;1930;p73"/>
          <p:cNvSpPr txBox="1"/>
          <p:nvPr>
            <p:ph idx="5" type="subTitle"/>
          </p:nvPr>
        </p:nvSpPr>
        <p:spPr>
          <a:xfrm>
            <a:off x="2223600" y="4226116"/>
            <a:ext cx="4696800" cy="3750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PT Sans"/>
              <a:buNone/>
              <a:defRPr sz="1600">
                <a:solidFill>
                  <a:schemeClr val="lt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931" name="Google Shape;1931;p73"/>
          <p:cNvGrpSpPr/>
          <p:nvPr/>
        </p:nvGrpSpPr>
        <p:grpSpPr>
          <a:xfrm>
            <a:off x="7259069" y="2301419"/>
            <a:ext cx="1757650" cy="2716625"/>
            <a:chOff x="7259069" y="2301419"/>
            <a:chExt cx="1757650" cy="2716625"/>
          </a:xfrm>
        </p:grpSpPr>
        <p:sp>
          <p:nvSpPr>
            <p:cNvPr id="1932" name="Google Shape;1932;p73"/>
            <p:cNvSpPr/>
            <p:nvPr/>
          </p:nvSpPr>
          <p:spPr>
            <a:xfrm flipH="1">
              <a:off x="8640569" y="3895669"/>
              <a:ext cx="376150" cy="324500"/>
            </a:xfrm>
            <a:custGeom>
              <a:rect b="b" l="l" r="r" t="t"/>
              <a:pathLst>
                <a:path extrusionOk="0" h="12980" w="15046">
                  <a:moveTo>
                    <a:pt x="11125" y="213"/>
                  </a:moveTo>
                  <a:lnTo>
                    <a:pt x="14742" y="6475"/>
                  </a:lnTo>
                  <a:lnTo>
                    <a:pt x="11125" y="12767"/>
                  </a:lnTo>
                  <a:lnTo>
                    <a:pt x="3921" y="12767"/>
                  </a:lnTo>
                  <a:lnTo>
                    <a:pt x="304" y="6475"/>
                  </a:lnTo>
                  <a:lnTo>
                    <a:pt x="3921" y="213"/>
                  </a:lnTo>
                  <a:close/>
                  <a:moveTo>
                    <a:pt x="3769" y="0"/>
                  </a:moveTo>
                  <a:lnTo>
                    <a:pt x="30" y="6414"/>
                  </a:lnTo>
                  <a:lnTo>
                    <a:pt x="0" y="6475"/>
                  </a:lnTo>
                  <a:lnTo>
                    <a:pt x="3708" y="12919"/>
                  </a:lnTo>
                  <a:lnTo>
                    <a:pt x="3769" y="12979"/>
                  </a:lnTo>
                  <a:lnTo>
                    <a:pt x="11277" y="12979"/>
                  </a:lnTo>
                  <a:lnTo>
                    <a:pt x="15016" y="6566"/>
                  </a:lnTo>
                  <a:lnTo>
                    <a:pt x="15046" y="6475"/>
                  </a:lnTo>
                  <a:lnTo>
                    <a:pt x="11307"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73"/>
            <p:cNvSpPr/>
            <p:nvPr/>
          </p:nvSpPr>
          <p:spPr>
            <a:xfrm flipH="1">
              <a:off x="7259069" y="4693544"/>
              <a:ext cx="376175" cy="324500"/>
            </a:xfrm>
            <a:custGeom>
              <a:rect b="b" l="l" r="r" t="t"/>
              <a:pathLst>
                <a:path extrusionOk="0" h="12980" w="15047">
                  <a:moveTo>
                    <a:pt x="11277" y="12980"/>
                  </a:moveTo>
                  <a:lnTo>
                    <a:pt x="3739" y="12980"/>
                  </a:lnTo>
                  <a:lnTo>
                    <a:pt x="3709" y="12919"/>
                  </a:lnTo>
                  <a:lnTo>
                    <a:pt x="0" y="6475"/>
                  </a:lnTo>
                  <a:lnTo>
                    <a:pt x="31" y="6414"/>
                  </a:lnTo>
                  <a:lnTo>
                    <a:pt x="3739" y="1"/>
                  </a:lnTo>
                  <a:lnTo>
                    <a:pt x="11277" y="1"/>
                  </a:lnTo>
                  <a:lnTo>
                    <a:pt x="11308" y="62"/>
                  </a:lnTo>
                  <a:lnTo>
                    <a:pt x="15046" y="6475"/>
                  </a:lnTo>
                  <a:lnTo>
                    <a:pt x="14986" y="6566"/>
                  </a:lnTo>
                  <a:close/>
                  <a:moveTo>
                    <a:pt x="3891" y="12706"/>
                  </a:moveTo>
                  <a:lnTo>
                    <a:pt x="11125" y="1270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73"/>
            <p:cNvSpPr/>
            <p:nvPr/>
          </p:nvSpPr>
          <p:spPr>
            <a:xfrm flipH="1">
              <a:off x="8363969" y="4374394"/>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1"/>
                  </a:lnTo>
                  <a:lnTo>
                    <a:pt x="15046" y="6475"/>
                  </a:lnTo>
                  <a:lnTo>
                    <a:pt x="15016"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73"/>
            <p:cNvSpPr/>
            <p:nvPr/>
          </p:nvSpPr>
          <p:spPr>
            <a:xfrm flipH="1">
              <a:off x="8364719" y="3098544"/>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73"/>
            <p:cNvSpPr/>
            <p:nvPr/>
          </p:nvSpPr>
          <p:spPr>
            <a:xfrm flipH="1">
              <a:off x="8640569" y="3577269"/>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73"/>
            <p:cNvSpPr/>
            <p:nvPr/>
          </p:nvSpPr>
          <p:spPr>
            <a:xfrm flipH="1">
              <a:off x="8363969" y="2779394"/>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73"/>
            <p:cNvSpPr/>
            <p:nvPr/>
          </p:nvSpPr>
          <p:spPr>
            <a:xfrm flipH="1">
              <a:off x="8640569" y="2938969"/>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73"/>
            <p:cNvSpPr/>
            <p:nvPr/>
          </p:nvSpPr>
          <p:spPr>
            <a:xfrm flipH="1">
              <a:off x="7811519" y="4693544"/>
              <a:ext cx="376175" cy="324500"/>
            </a:xfrm>
            <a:custGeom>
              <a:rect b="b" l="l" r="r" t="t"/>
              <a:pathLst>
                <a:path extrusionOk="0" h="12980" w="15047">
                  <a:moveTo>
                    <a:pt x="11247" y="12980"/>
                  </a:moveTo>
                  <a:lnTo>
                    <a:pt x="3770" y="12980"/>
                  </a:lnTo>
                  <a:lnTo>
                    <a:pt x="3739" y="12919"/>
                  </a:lnTo>
                  <a:lnTo>
                    <a:pt x="1" y="6475"/>
                  </a:lnTo>
                  <a:lnTo>
                    <a:pt x="62" y="6414"/>
                  </a:lnTo>
                  <a:lnTo>
                    <a:pt x="3770" y="1"/>
                  </a:lnTo>
                  <a:lnTo>
                    <a:pt x="11308" y="1"/>
                  </a:lnTo>
                  <a:lnTo>
                    <a:pt x="11338" y="62"/>
                  </a:lnTo>
                  <a:lnTo>
                    <a:pt x="15047" y="6475"/>
                  </a:lnTo>
                  <a:lnTo>
                    <a:pt x="15016" y="6566"/>
                  </a:lnTo>
                  <a:close/>
                  <a:moveTo>
                    <a:pt x="3891" y="12706"/>
                  </a:moveTo>
                  <a:lnTo>
                    <a:pt x="11095" y="12706"/>
                  </a:lnTo>
                  <a:lnTo>
                    <a:pt x="14712" y="6445"/>
                  </a:lnTo>
                  <a:lnTo>
                    <a:pt x="11095" y="183"/>
                  </a:lnTo>
                  <a:lnTo>
                    <a:pt x="3891"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73"/>
            <p:cNvSpPr/>
            <p:nvPr/>
          </p:nvSpPr>
          <p:spPr>
            <a:xfrm flipH="1">
              <a:off x="7535669" y="4533969"/>
              <a:ext cx="376175" cy="324500"/>
            </a:xfrm>
            <a:custGeom>
              <a:rect b="b" l="l" r="r" t="t"/>
              <a:pathLst>
                <a:path extrusionOk="0" h="12980" w="15047">
                  <a:moveTo>
                    <a:pt x="11277" y="12980"/>
                  </a:moveTo>
                  <a:lnTo>
                    <a:pt x="3769" y="12980"/>
                  </a:lnTo>
                  <a:lnTo>
                    <a:pt x="3709" y="12919"/>
                  </a:lnTo>
                  <a:lnTo>
                    <a:pt x="0" y="6475"/>
                  </a:lnTo>
                  <a:lnTo>
                    <a:pt x="31" y="6414"/>
                  </a:lnTo>
                  <a:lnTo>
                    <a:pt x="3769" y="1"/>
                  </a:lnTo>
                  <a:lnTo>
                    <a:pt x="11277" y="1"/>
                  </a:lnTo>
                  <a:lnTo>
                    <a:pt x="11308"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73"/>
            <p:cNvSpPr/>
            <p:nvPr/>
          </p:nvSpPr>
          <p:spPr>
            <a:xfrm flipH="1">
              <a:off x="8363969" y="4693544"/>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2"/>
                  </a:lnTo>
                  <a:lnTo>
                    <a:pt x="15046" y="6475"/>
                  </a:lnTo>
                  <a:lnTo>
                    <a:pt x="15016" y="6566"/>
                  </a:lnTo>
                  <a:close/>
                  <a:moveTo>
                    <a:pt x="3891" y="12706"/>
                  </a:moveTo>
                  <a:lnTo>
                    <a:pt x="11125" y="12706"/>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73"/>
            <p:cNvSpPr/>
            <p:nvPr/>
          </p:nvSpPr>
          <p:spPr>
            <a:xfrm flipH="1">
              <a:off x="8640569" y="4533969"/>
              <a:ext cx="376150" cy="324500"/>
            </a:xfrm>
            <a:custGeom>
              <a:rect b="b" l="l" r="r" t="t"/>
              <a:pathLst>
                <a:path extrusionOk="0" h="12980" w="15046">
                  <a:moveTo>
                    <a:pt x="11277" y="12980"/>
                  </a:moveTo>
                  <a:lnTo>
                    <a:pt x="3769" y="12980"/>
                  </a:lnTo>
                  <a:lnTo>
                    <a:pt x="3708" y="12919"/>
                  </a:lnTo>
                  <a:lnTo>
                    <a:pt x="0" y="6475"/>
                  </a:lnTo>
                  <a:lnTo>
                    <a:pt x="30" y="6414"/>
                  </a:lnTo>
                  <a:lnTo>
                    <a:pt x="3769" y="1"/>
                  </a:lnTo>
                  <a:lnTo>
                    <a:pt x="11277" y="1"/>
                  </a:lnTo>
                  <a:lnTo>
                    <a:pt x="11307"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73"/>
            <p:cNvSpPr/>
            <p:nvPr/>
          </p:nvSpPr>
          <p:spPr>
            <a:xfrm flipH="1">
              <a:off x="8363969" y="3736844"/>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73"/>
            <p:cNvSpPr/>
            <p:nvPr/>
          </p:nvSpPr>
          <p:spPr>
            <a:xfrm flipH="1">
              <a:off x="8364719" y="2460244"/>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73"/>
            <p:cNvSpPr/>
            <p:nvPr/>
          </p:nvSpPr>
          <p:spPr>
            <a:xfrm flipH="1">
              <a:off x="8717319" y="2603844"/>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73"/>
            <p:cNvSpPr/>
            <p:nvPr/>
          </p:nvSpPr>
          <p:spPr>
            <a:xfrm flipH="1">
              <a:off x="8625369" y="3401744"/>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73"/>
            <p:cNvSpPr/>
            <p:nvPr/>
          </p:nvSpPr>
          <p:spPr>
            <a:xfrm flipH="1">
              <a:off x="8625369" y="4357669"/>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66"/>
                    <a:pt x="334"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73"/>
            <p:cNvSpPr/>
            <p:nvPr/>
          </p:nvSpPr>
          <p:spPr>
            <a:xfrm flipH="1">
              <a:off x="8640569" y="2301419"/>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9" name="Google Shape;1949;p73"/>
          <p:cNvGrpSpPr/>
          <p:nvPr/>
        </p:nvGrpSpPr>
        <p:grpSpPr>
          <a:xfrm>
            <a:off x="137350" y="126477"/>
            <a:ext cx="1481800" cy="1760700"/>
            <a:chOff x="137350" y="126477"/>
            <a:chExt cx="1481800" cy="1760700"/>
          </a:xfrm>
        </p:grpSpPr>
        <p:sp>
          <p:nvSpPr>
            <p:cNvPr id="1950" name="Google Shape;1950;p73"/>
            <p:cNvSpPr/>
            <p:nvPr/>
          </p:nvSpPr>
          <p:spPr>
            <a:xfrm flipH="1">
              <a:off x="414700" y="1561927"/>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73"/>
            <p:cNvSpPr/>
            <p:nvPr/>
          </p:nvSpPr>
          <p:spPr>
            <a:xfrm flipH="1">
              <a:off x="137350" y="1402352"/>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73"/>
            <p:cNvSpPr/>
            <p:nvPr/>
          </p:nvSpPr>
          <p:spPr>
            <a:xfrm flipH="1">
              <a:off x="414700" y="1242777"/>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73"/>
            <p:cNvSpPr/>
            <p:nvPr/>
          </p:nvSpPr>
          <p:spPr>
            <a:xfrm flipH="1">
              <a:off x="137350" y="1083952"/>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73"/>
            <p:cNvSpPr/>
            <p:nvPr/>
          </p:nvSpPr>
          <p:spPr>
            <a:xfrm flipH="1">
              <a:off x="137350" y="764802"/>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73"/>
            <p:cNvSpPr/>
            <p:nvPr/>
          </p:nvSpPr>
          <p:spPr>
            <a:xfrm flipH="1">
              <a:off x="137350" y="445652"/>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73"/>
            <p:cNvSpPr/>
            <p:nvPr/>
          </p:nvSpPr>
          <p:spPr>
            <a:xfrm flipH="1">
              <a:off x="137350" y="126477"/>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73"/>
            <p:cNvSpPr/>
            <p:nvPr/>
          </p:nvSpPr>
          <p:spPr>
            <a:xfrm flipH="1">
              <a:off x="413950" y="605227"/>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73"/>
            <p:cNvSpPr/>
            <p:nvPr/>
          </p:nvSpPr>
          <p:spPr>
            <a:xfrm flipH="1">
              <a:off x="413950" y="286077"/>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73"/>
            <p:cNvSpPr/>
            <p:nvPr/>
          </p:nvSpPr>
          <p:spPr>
            <a:xfrm flipH="1">
              <a:off x="690550" y="126477"/>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73"/>
            <p:cNvSpPr/>
            <p:nvPr/>
          </p:nvSpPr>
          <p:spPr>
            <a:xfrm flipH="1">
              <a:off x="967150" y="286077"/>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3"/>
            <p:cNvSpPr/>
            <p:nvPr/>
          </p:nvSpPr>
          <p:spPr>
            <a:xfrm flipH="1">
              <a:off x="1243000" y="126477"/>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3"/>
            <p:cNvSpPr/>
            <p:nvPr/>
          </p:nvSpPr>
          <p:spPr>
            <a:xfrm flipH="1">
              <a:off x="491450" y="1227577"/>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3"/>
            <p:cNvSpPr/>
            <p:nvPr/>
          </p:nvSpPr>
          <p:spPr>
            <a:xfrm flipH="1">
              <a:off x="675350" y="589252"/>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964" name="Shape 1964"/>
        <p:cNvGrpSpPr/>
        <p:nvPr/>
      </p:nvGrpSpPr>
      <p:grpSpPr>
        <a:xfrm>
          <a:off x="0" y="0"/>
          <a:ext cx="0" cy="0"/>
          <a:chOff x="0" y="0"/>
          <a:chExt cx="0" cy="0"/>
        </a:xfrm>
      </p:grpSpPr>
      <p:sp>
        <p:nvSpPr>
          <p:cNvPr id="1965" name="Google Shape;1965;p74"/>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6" name="Google Shape;1966;p74"/>
          <p:cNvGrpSpPr/>
          <p:nvPr/>
        </p:nvGrpSpPr>
        <p:grpSpPr>
          <a:xfrm flipH="1" rot="10800000">
            <a:off x="7538863" y="4052557"/>
            <a:ext cx="1481800" cy="963575"/>
            <a:chOff x="6124250" y="376425"/>
            <a:chExt cx="1481800" cy="963575"/>
          </a:xfrm>
        </p:grpSpPr>
        <p:sp>
          <p:nvSpPr>
            <p:cNvPr id="1967" name="Google Shape;1967;p74"/>
            <p:cNvSpPr/>
            <p:nvPr/>
          </p:nvSpPr>
          <p:spPr>
            <a:xfrm>
              <a:off x="7229875" y="10147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74"/>
            <p:cNvSpPr/>
            <p:nvPr/>
          </p:nvSpPr>
          <p:spPr>
            <a:xfrm>
              <a:off x="7229875" y="6956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74"/>
            <p:cNvSpPr/>
            <p:nvPr/>
          </p:nvSpPr>
          <p:spPr>
            <a:xfrm>
              <a:off x="7229875" y="376425"/>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74"/>
            <p:cNvSpPr/>
            <p:nvPr/>
          </p:nvSpPr>
          <p:spPr>
            <a:xfrm>
              <a:off x="6954050" y="8551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74"/>
            <p:cNvSpPr/>
            <p:nvPr/>
          </p:nvSpPr>
          <p:spPr>
            <a:xfrm>
              <a:off x="6954050" y="5360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74"/>
            <p:cNvSpPr/>
            <p:nvPr/>
          </p:nvSpPr>
          <p:spPr>
            <a:xfrm>
              <a:off x="6677450" y="376425"/>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74"/>
            <p:cNvSpPr/>
            <p:nvPr/>
          </p:nvSpPr>
          <p:spPr>
            <a:xfrm>
              <a:off x="6400850" y="536025"/>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74"/>
            <p:cNvSpPr/>
            <p:nvPr/>
          </p:nvSpPr>
          <p:spPr>
            <a:xfrm>
              <a:off x="6124250" y="376425"/>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5" name="Google Shape;1975;p74"/>
          <p:cNvGrpSpPr/>
          <p:nvPr/>
        </p:nvGrpSpPr>
        <p:grpSpPr>
          <a:xfrm>
            <a:off x="134946" y="3576882"/>
            <a:ext cx="1384550" cy="1439250"/>
            <a:chOff x="601350" y="2292125"/>
            <a:chExt cx="1384550" cy="1439250"/>
          </a:xfrm>
        </p:grpSpPr>
        <p:sp>
          <p:nvSpPr>
            <p:cNvPr id="1976" name="Google Shape;1976;p74"/>
            <p:cNvSpPr/>
            <p:nvPr/>
          </p:nvSpPr>
          <p:spPr>
            <a:xfrm>
              <a:off x="877175" y="2450175"/>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74"/>
            <p:cNvSpPr/>
            <p:nvPr/>
          </p:nvSpPr>
          <p:spPr>
            <a:xfrm>
              <a:off x="1154550" y="229212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74"/>
            <p:cNvSpPr/>
            <p:nvPr/>
          </p:nvSpPr>
          <p:spPr>
            <a:xfrm>
              <a:off x="877175" y="340687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74"/>
            <p:cNvSpPr/>
            <p:nvPr/>
          </p:nvSpPr>
          <p:spPr>
            <a:xfrm>
              <a:off x="1153775" y="292967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74"/>
            <p:cNvSpPr/>
            <p:nvPr/>
          </p:nvSpPr>
          <p:spPr>
            <a:xfrm>
              <a:off x="1706975" y="340762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74"/>
            <p:cNvSpPr/>
            <p:nvPr/>
          </p:nvSpPr>
          <p:spPr>
            <a:xfrm>
              <a:off x="601350" y="2609750"/>
              <a:ext cx="376175" cy="324500"/>
            </a:xfrm>
            <a:custGeom>
              <a:rect b="b" l="l" r="r" t="t"/>
              <a:pathLst>
                <a:path extrusionOk="0" h="12980" w="15047">
                  <a:moveTo>
                    <a:pt x="11247" y="12979"/>
                  </a:moveTo>
                  <a:lnTo>
                    <a:pt x="3739" y="12979"/>
                  </a:lnTo>
                  <a:lnTo>
                    <a:pt x="3708" y="12919"/>
                  </a:lnTo>
                  <a:lnTo>
                    <a:pt x="0" y="6505"/>
                  </a:lnTo>
                  <a:lnTo>
                    <a:pt x="3739" y="1"/>
                  </a:lnTo>
                  <a:lnTo>
                    <a:pt x="11277" y="1"/>
                  </a:lnTo>
                  <a:lnTo>
                    <a:pt x="15046" y="6505"/>
                  </a:lnTo>
                  <a:close/>
                  <a:moveTo>
                    <a:pt x="3891" y="12736"/>
                  </a:moveTo>
                  <a:lnTo>
                    <a:pt x="11125" y="12736"/>
                  </a:lnTo>
                  <a:lnTo>
                    <a:pt x="14742" y="647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74"/>
            <p:cNvSpPr/>
            <p:nvPr/>
          </p:nvSpPr>
          <p:spPr>
            <a:xfrm>
              <a:off x="877175" y="308772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74"/>
            <p:cNvSpPr/>
            <p:nvPr/>
          </p:nvSpPr>
          <p:spPr>
            <a:xfrm>
              <a:off x="601350" y="2928150"/>
              <a:ext cx="376175" cy="324500"/>
            </a:xfrm>
            <a:custGeom>
              <a:rect b="b" l="l" r="r" t="t"/>
              <a:pathLst>
                <a:path extrusionOk="0" h="12980" w="15047">
                  <a:moveTo>
                    <a:pt x="11247" y="12979"/>
                  </a:moveTo>
                  <a:lnTo>
                    <a:pt x="3739" y="12979"/>
                  </a:lnTo>
                  <a:lnTo>
                    <a:pt x="3708" y="12918"/>
                  </a:lnTo>
                  <a:lnTo>
                    <a:pt x="0" y="6505"/>
                  </a:lnTo>
                  <a:lnTo>
                    <a:pt x="31" y="6414"/>
                  </a:lnTo>
                  <a:lnTo>
                    <a:pt x="3739" y="0"/>
                  </a:lnTo>
                  <a:lnTo>
                    <a:pt x="11277" y="0"/>
                  </a:lnTo>
                  <a:lnTo>
                    <a:pt x="11307" y="61"/>
                  </a:lnTo>
                  <a:lnTo>
                    <a:pt x="15046" y="6505"/>
                  </a:lnTo>
                  <a:lnTo>
                    <a:pt x="14985" y="6566"/>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74"/>
            <p:cNvSpPr/>
            <p:nvPr/>
          </p:nvSpPr>
          <p:spPr>
            <a:xfrm>
              <a:off x="1430375" y="340762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74"/>
            <p:cNvSpPr/>
            <p:nvPr/>
          </p:nvSpPr>
          <p:spPr>
            <a:xfrm>
              <a:off x="954700" y="3071775"/>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6" name="Google Shape;1986;p74"/>
          <p:cNvSpPr txBox="1"/>
          <p:nvPr>
            <p:ph hasCustomPrompt="1" type="title"/>
          </p:nvPr>
        </p:nvSpPr>
        <p:spPr>
          <a:xfrm>
            <a:off x="1531375" y="1517335"/>
            <a:ext cx="987600" cy="448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sz="2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1987" name="Google Shape;1987;p74"/>
          <p:cNvSpPr txBox="1"/>
          <p:nvPr>
            <p:ph idx="1" type="subTitle"/>
          </p:nvPr>
        </p:nvSpPr>
        <p:spPr>
          <a:xfrm>
            <a:off x="938500" y="3336760"/>
            <a:ext cx="2173200" cy="7095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988" name="Google Shape;1988;p74"/>
          <p:cNvSpPr txBox="1"/>
          <p:nvPr>
            <p:ph idx="2" type="subTitle"/>
          </p:nvPr>
        </p:nvSpPr>
        <p:spPr>
          <a:xfrm>
            <a:off x="938500" y="2839735"/>
            <a:ext cx="2173200" cy="505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Bebas Neue"/>
              <a:buNone/>
              <a:defRPr b="1" sz="2000">
                <a:solidFill>
                  <a:schemeClr val="dk2"/>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89" name="Google Shape;1989;p74"/>
          <p:cNvSpPr txBox="1"/>
          <p:nvPr>
            <p:ph hasCustomPrompt="1" idx="3" type="title"/>
          </p:nvPr>
        </p:nvSpPr>
        <p:spPr>
          <a:xfrm>
            <a:off x="4078150" y="1517335"/>
            <a:ext cx="987600" cy="448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sz="2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1990" name="Google Shape;1990;p74"/>
          <p:cNvSpPr txBox="1"/>
          <p:nvPr>
            <p:ph idx="4" type="subTitle"/>
          </p:nvPr>
        </p:nvSpPr>
        <p:spPr>
          <a:xfrm>
            <a:off x="3485400" y="3336760"/>
            <a:ext cx="2173200" cy="7095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991" name="Google Shape;1991;p74"/>
          <p:cNvSpPr txBox="1"/>
          <p:nvPr>
            <p:ph idx="5" type="subTitle"/>
          </p:nvPr>
        </p:nvSpPr>
        <p:spPr>
          <a:xfrm>
            <a:off x="3485400" y="2839735"/>
            <a:ext cx="2173200" cy="505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Bebas Neue"/>
              <a:buNone/>
              <a:defRPr b="1" sz="2000">
                <a:solidFill>
                  <a:schemeClr val="dk2"/>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92" name="Google Shape;1992;p74"/>
          <p:cNvSpPr txBox="1"/>
          <p:nvPr>
            <p:ph hasCustomPrompt="1" idx="6" type="title"/>
          </p:nvPr>
        </p:nvSpPr>
        <p:spPr>
          <a:xfrm>
            <a:off x="6622725" y="1517335"/>
            <a:ext cx="987600" cy="448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sz="2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1993" name="Google Shape;1993;p74"/>
          <p:cNvSpPr txBox="1"/>
          <p:nvPr>
            <p:ph idx="7" type="subTitle"/>
          </p:nvPr>
        </p:nvSpPr>
        <p:spPr>
          <a:xfrm>
            <a:off x="6032300" y="3336760"/>
            <a:ext cx="2173200" cy="7095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994" name="Google Shape;1994;p74"/>
          <p:cNvSpPr txBox="1"/>
          <p:nvPr>
            <p:ph idx="8" type="subTitle"/>
          </p:nvPr>
        </p:nvSpPr>
        <p:spPr>
          <a:xfrm>
            <a:off x="6032300" y="2839735"/>
            <a:ext cx="2173200" cy="505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Bebas Neue"/>
              <a:buNone/>
              <a:defRPr b="1" sz="2000">
                <a:solidFill>
                  <a:schemeClr val="dk2"/>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95" name="Google Shape;1995;p74"/>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996" name="Shape 1996"/>
        <p:cNvGrpSpPr/>
        <p:nvPr/>
      </p:nvGrpSpPr>
      <p:grpSpPr>
        <a:xfrm>
          <a:off x="0" y="0"/>
          <a:ext cx="0" cy="0"/>
          <a:chOff x="0" y="0"/>
          <a:chExt cx="0" cy="0"/>
        </a:xfrm>
      </p:grpSpPr>
      <p:sp>
        <p:nvSpPr>
          <p:cNvPr id="1997" name="Google Shape;1997;p75"/>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8" name="Google Shape;1998;p75"/>
          <p:cNvGrpSpPr/>
          <p:nvPr/>
        </p:nvGrpSpPr>
        <p:grpSpPr>
          <a:xfrm>
            <a:off x="7256894" y="130875"/>
            <a:ext cx="1757650" cy="1920250"/>
            <a:chOff x="7256894" y="130875"/>
            <a:chExt cx="1757650" cy="1920250"/>
          </a:xfrm>
        </p:grpSpPr>
        <p:sp>
          <p:nvSpPr>
            <p:cNvPr id="1999" name="Google Shape;1999;p75"/>
            <p:cNvSpPr/>
            <p:nvPr/>
          </p:nvSpPr>
          <p:spPr>
            <a:xfrm>
              <a:off x="8085944" y="290450"/>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75"/>
            <p:cNvSpPr/>
            <p:nvPr/>
          </p:nvSpPr>
          <p:spPr>
            <a:xfrm>
              <a:off x="8361019" y="10875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75"/>
            <p:cNvSpPr/>
            <p:nvPr/>
          </p:nvSpPr>
          <p:spPr>
            <a:xfrm>
              <a:off x="8361019" y="17258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75"/>
            <p:cNvSpPr/>
            <p:nvPr/>
          </p:nvSpPr>
          <p:spPr>
            <a:xfrm>
              <a:off x="8638369" y="9280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75"/>
            <p:cNvSpPr/>
            <p:nvPr/>
          </p:nvSpPr>
          <p:spPr>
            <a:xfrm>
              <a:off x="8361019" y="7684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75"/>
            <p:cNvSpPr/>
            <p:nvPr/>
          </p:nvSpPr>
          <p:spPr>
            <a:xfrm>
              <a:off x="8638369" y="6096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75"/>
            <p:cNvSpPr/>
            <p:nvPr/>
          </p:nvSpPr>
          <p:spPr>
            <a:xfrm>
              <a:off x="8638369" y="2904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75"/>
            <p:cNvSpPr/>
            <p:nvPr/>
          </p:nvSpPr>
          <p:spPr>
            <a:xfrm>
              <a:off x="8362544" y="1308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75"/>
            <p:cNvSpPr/>
            <p:nvPr/>
          </p:nvSpPr>
          <p:spPr>
            <a:xfrm>
              <a:off x="7532744" y="290450"/>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1"/>
                  </a:lnTo>
                  <a:lnTo>
                    <a:pt x="15046" y="6505"/>
                  </a:lnTo>
                  <a:close/>
                  <a:moveTo>
                    <a:pt x="3921" y="12736"/>
                  </a:moveTo>
                  <a:lnTo>
                    <a:pt x="11155" y="12736"/>
                  </a:lnTo>
                  <a:lnTo>
                    <a:pt x="14742" y="6474"/>
                  </a:lnTo>
                  <a:lnTo>
                    <a:pt x="1115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75"/>
            <p:cNvSpPr/>
            <p:nvPr/>
          </p:nvSpPr>
          <p:spPr>
            <a:xfrm>
              <a:off x="7256894" y="130875"/>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75"/>
            <p:cNvSpPr/>
            <p:nvPr/>
          </p:nvSpPr>
          <p:spPr>
            <a:xfrm>
              <a:off x="7809344" y="13087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75"/>
            <p:cNvSpPr/>
            <p:nvPr/>
          </p:nvSpPr>
          <p:spPr>
            <a:xfrm>
              <a:off x="8622419" y="753225"/>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75"/>
          <p:cNvGrpSpPr/>
          <p:nvPr/>
        </p:nvGrpSpPr>
        <p:grpSpPr>
          <a:xfrm>
            <a:off x="136631" y="999475"/>
            <a:ext cx="652750" cy="3035775"/>
            <a:chOff x="136631" y="999475"/>
            <a:chExt cx="652750" cy="3035775"/>
          </a:xfrm>
        </p:grpSpPr>
        <p:sp>
          <p:nvSpPr>
            <p:cNvPr id="2012" name="Google Shape;2012;p75"/>
            <p:cNvSpPr/>
            <p:nvPr/>
          </p:nvSpPr>
          <p:spPr>
            <a:xfrm>
              <a:off x="136631" y="2912875"/>
              <a:ext cx="376150" cy="324500"/>
            </a:xfrm>
            <a:custGeom>
              <a:rect b="b" l="l" r="r" t="t"/>
              <a:pathLst>
                <a:path extrusionOk="0" h="12980" w="15046">
                  <a:moveTo>
                    <a:pt x="11125" y="213"/>
                  </a:moveTo>
                  <a:lnTo>
                    <a:pt x="14742" y="6475"/>
                  </a:lnTo>
                  <a:lnTo>
                    <a:pt x="11125" y="12767"/>
                  </a:lnTo>
                  <a:lnTo>
                    <a:pt x="3921" y="12767"/>
                  </a:lnTo>
                  <a:lnTo>
                    <a:pt x="304" y="6475"/>
                  </a:lnTo>
                  <a:lnTo>
                    <a:pt x="3921" y="213"/>
                  </a:lnTo>
                  <a:close/>
                  <a:moveTo>
                    <a:pt x="3769" y="0"/>
                  </a:moveTo>
                  <a:lnTo>
                    <a:pt x="30" y="6414"/>
                  </a:lnTo>
                  <a:lnTo>
                    <a:pt x="0" y="6475"/>
                  </a:lnTo>
                  <a:lnTo>
                    <a:pt x="3708" y="12919"/>
                  </a:lnTo>
                  <a:lnTo>
                    <a:pt x="3769" y="12979"/>
                  </a:lnTo>
                  <a:lnTo>
                    <a:pt x="11277" y="12979"/>
                  </a:lnTo>
                  <a:lnTo>
                    <a:pt x="15016" y="6566"/>
                  </a:lnTo>
                  <a:lnTo>
                    <a:pt x="15046" y="6475"/>
                  </a:lnTo>
                  <a:lnTo>
                    <a:pt x="11307" y="6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75"/>
            <p:cNvSpPr/>
            <p:nvPr/>
          </p:nvSpPr>
          <p:spPr>
            <a:xfrm>
              <a:off x="413231" y="3391600"/>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1"/>
                  </a:lnTo>
                  <a:lnTo>
                    <a:pt x="15046" y="6475"/>
                  </a:lnTo>
                  <a:lnTo>
                    <a:pt x="15016"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75"/>
            <p:cNvSpPr/>
            <p:nvPr/>
          </p:nvSpPr>
          <p:spPr>
            <a:xfrm>
              <a:off x="413981" y="2115750"/>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75"/>
            <p:cNvSpPr/>
            <p:nvPr/>
          </p:nvSpPr>
          <p:spPr>
            <a:xfrm>
              <a:off x="136631" y="2594475"/>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75"/>
            <p:cNvSpPr/>
            <p:nvPr/>
          </p:nvSpPr>
          <p:spPr>
            <a:xfrm>
              <a:off x="413231" y="1796600"/>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75"/>
            <p:cNvSpPr/>
            <p:nvPr/>
          </p:nvSpPr>
          <p:spPr>
            <a:xfrm>
              <a:off x="136631" y="1956175"/>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75"/>
            <p:cNvSpPr/>
            <p:nvPr/>
          </p:nvSpPr>
          <p:spPr>
            <a:xfrm>
              <a:off x="413231" y="3710750"/>
              <a:ext cx="376150" cy="324500"/>
            </a:xfrm>
            <a:custGeom>
              <a:rect b="b" l="l" r="r" t="t"/>
              <a:pathLst>
                <a:path extrusionOk="0" h="12980" w="15046">
                  <a:moveTo>
                    <a:pt x="11277" y="12980"/>
                  </a:moveTo>
                  <a:lnTo>
                    <a:pt x="3769" y="12980"/>
                  </a:lnTo>
                  <a:lnTo>
                    <a:pt x="3708" y="12919"/>
                  </a:lnTo>
                  <a:lnTo>
                    <a:pt x="0" y="6475"/>
                  </a:lnTo>
                  <a:lnTo>
                    <a:pt x="31" y="6414"/>
                  </a:lnTo>
                  <a:lnTo>
                    <a:pt x="3769" y="1"/>
                  </a:lnTo>
                  <a:lnTo>
                    <a:pt x="11277" y="1"/>
                  </a:lnTo>
                  <a:lnTo>
                    <a:pt x="11307" y="62"/>
                  </a:lnTo>
                  <a:lnTo>
                    <a:pt x="15046" y="6475"/>
                  </a:lnTo>
                  <a:lnTo>
                    <a:pt x="15016" y="6566"/>
                  </a:lnTo>
                  <a:close/>
                  <a:moveTo>
                    <a:pt x="3891" y="12706"/>
                  </a:moveTo>
                  <a:lnTo>
                    <a:pt x="11125" y="12706"/>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75"/>
            <p:cNvSpPr/>
            <p:nvPr/>
          </p:nvSpPr>
          <p:spPr>
            <a:xfrm>
              <a:off x="136631" y="3551175"/>
              <a:ext cx="376150" cy="324500"/>
            </a:xfrm>
            <a:custGeom>
              <a:rect b="b" l="l" r="r" t="t"/>
              <a:pathLst>
                <a:path extrusionOk="0" h="12980" w="15046">
                  <a:moveTo>
                    <a:pt x="11277" y="12980"/>
                  </a:moveTo>
                  <a:lnTo>
                    <a:pt x="3769" y="12980"/>
                  </a:lnTo>
                  <a:lnTo>
                    <a:pt x="3708" y="12919"/>
                  </a:lnTo>
                  <a:lnTo>
                    <a:pt x="0" y="6475"/>
                  </a:lnTo>
                  <a:lnTo>
                    <a:pt x="30" y="6414"/>
                  </a:lnTo>
                  <a:lnTo>
                    <a:pt x="3769" y="1"/>
                  </a:lnTo>
                  <a:lnTo>
                    <a:pt x="11277" y="1"/>
                  </a:lnTo>
                  <a:lnTo>
                    <a:pt x="11307" y="62"/>
                  </a:lnTo>
                  <a:lnTo>
                    <a:pt x="15046" y="6475"/>
                  </a:lnTo>
                  <a:lnTo>
                    <a:pt x="15016" y="6566"/>
                  </a:lnTo>
                  <a:close/>
                  <a:moveTo>
                    <a:pt x="3921" y="12767"/>
                  </a:moveTo>
                  <a:lnTo>
                    <a:pt x="11125" y="12767"/>
                  </a:lnTo>
                  <a:lnTo>
                    <a:pt x="14742" y="6475"/>
                  </a:lnTo>
                  <a:lnTo>
                    <a:pt x="11125" y="214"/>
                  </a:lnTo>
                  <a:lnTo>
                    <a:pt x="3921" y="214"/>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75"/>
            <p:cNvSpPr/>
            <p:nvPr/>
          </p:nvSpPr>
          <p:spPr>
            <a:xfrm>
              <a:off x="413231" y="2754050"/>
              <a:ext cx="376150" cy="324500"/>
            </a:xfrm>
            <a:custGeom>
              <a:rect b="b" l="l" r="r" t="t"/>
              <a:pathLst>
                <a:path extrusionOk="0" h="12980" w="15046">
                  <a:moveTo>
                    <a:pt x="11277" y="12980"/>
                  </a:moveTo>
                  <a:lnTo>
                    <a:pt x="3769" y="12980"/>
                  </a:lnTo>
                  <a:lnTo>
                    <a:pt x="3708" y="12919"/>
                  </a:lnTo>
                  <a:lnTo>
                    <a:pt x="0" y="6505"/>
                  </a:lnTo>
                  <a:lnTo>
                    <a:pt x="31" y="6414"/>
                  </a:lnTo>
                  <a:lnTo>
                    <a:pt x="3769" y="1"/>
                  </a:lnTo>
                  <a:lnTo>
                    <a:pt x="11277" y="1"/>
                  </a:lnTo>
                  <a:lnTo>
                    <a:pt x="11307" y="62"/>
                  </a:lnTo>
                  <a:lnTo>
                    <a:pt x="15046" y="6505"/>
                  </a:lnTo>
                  <a:lnTo>
                    <a:pt x="15016" y="6566"/>
                  </a:lnTo>
                  <a:close/>
                  <a:moveTo>
                    <a:pt x="3891" y="12737"/>
                  </a:moveTo>
                  <a:lnTo>
                    <a:pt x="11125" y="12737"/>
                  </a:lnTo>
                  <a:lnTo>
                    <a:pt x="14742" y="6445"/>
                  </a:lnTo>
                  <a:lnTo>
                    <a:pt x="11125" y="183"/>
                  </a:lnTo>
                  <a:lnTo>
                    <a:pt x="389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75"/>
            <p:cNvSpPr/>
            <p:nvPr/>
          </p:nvSpPr>
          <p:spPr>
            <a:xfrm>
              <a:off x="413981" y="1477450"/>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75"/>
            <p:cNvSpPr/>
            <p:nvPr/>
          </p:nvSpPr>
          <p:spPr>
            <a:xfrm>
              <a:off x="489981" y="1143100"/>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75"/>
            <p:cNvSpPr/>
            <p:nvPr/>
          </p:nvSpPr>
          <p:spPr>
            <a:xfrm>
              <a:off x="398031" y="1621050"/>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75"/>
            <p:cNvSpPr/>
            <p:nvPr/>
          </p:nvSpPr>
          <p:spPr>
            <a:xfrm>
              <a:off x="489981" y="2418950"/>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75"/>
            <p:cNvSpPr/>
            <p:nvPr/>
          </p:nvSpPr>
          <p:spPr>
            <a:xfrm>
              <a:off x="489981" y="3374875"/>
              <a:ext cx="38000" cy="38025"/>
            </a:xfrm>
            <a:custGeom>
              <a:rect b="b" l="l" r="r" t="t"/>
              <a:pathLst>
                <a:path extrusionOk="0" h="1521" w="1520">
                  <a:moveTo>
                    <a:pt x="1520" y="761"/>
                  </a:moveTo>
                  <a:cubicBezTo>
                    <a:pt x="1520" y="1186"/>
                    <a:pt x="1186" y="1521"/>
                    <a:pt x="760" y="1521"/>
                  </a:cubicBezTo>
                  <a:cubicBezTo>
                    <a:pt x="334" y="1521"/>
                    <a:pt x="0" y="1186"/>
                    <a:pt x="0" y="761"/>
                  </a:cubicBezTo>
                  <a:cubicBezTo>
                    <a:pt x="0" y="366"/>
                    <a:pt x="334"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75"/>
            <p:cNvSpPr/>
            <p:nvPr/>
          </p:nvSpPr>
          <p:spPr>
            <a:xfrm>
              <a:off x="136631" y="1318625"/>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75"/>
            <p:cNvSpPr/>
            <p:nvPr/>
          </p:nvSpPr>
          <p:spPr>
            <a:xfrm>
              <a:off x="136631" y="999475"/>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8" name="Google Shape;2028;p75"/>
          <p:cNvGrpSpPr/>
          <p:nvPr/>
        </p:nvGrpSpPr>
        <p:grpSpPr>
          <a:xfrm>
            <a:off x="8361019" y="3734719"/>
            <a:ext cx="653525" cy="1281200"/>
            <a:chOff x="8361019" y="3734719"/>
            <a:chExt cx="653525" cy="1281200"/>
          </a:xfrm>
        </p:grpSpPr>
        <p:sp>
          <p:nvSpPr>
            <p:cNvPr id="2029" name="Google Shape;2029;p75"/>
            <p:cNvSpPr/>
            <p:nvPr/>
          </p:nvSpPr>
          <p:spPr>
            <a:xfrm>
              <a:off x="8361019" y="3734719"/>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75"/>
            <p:cNvSpPr/>
            <p:nvPr/>
          </p:nvSpPr>
          <p:spPr>
            <a:xfrm>
              <a:off x="8362544" y="4691419"/>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75"/>
            <p:cNvSpPr/>
            <p:nvPr/>
          </p:nvSpPr>
          <p:spPr>
            <a:xfrm>
              <a:off x="8638369" y="4532594"/>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75"/>
            <p:cNvSpPr/>
            <p:nvPr/>
          </p:nvSpPr>
          <p:spPr>
            <a:xfrm>
              <a:off x="8361019" y="4373019"/>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3" name="Google Shape;2033;p75"/>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72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034" name="Google Shape;2034;p75"/>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35" name="Google Shape;2035;p75"/>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b="1" lang="en" sz="1000" u="sng">
                <a:solidFill>
                  <a:schemeClr val="hlink"/>
                </a:solidFill>
                <a:latin typeface="Poppins"/>
                <a:ea typeface="Poppins"/>
                <a:cs typeface="Poppins"/>
                <a:sym typeface="Poppins"/>
                <a:hlinkClick r:id="rId2"/>
              </a:rPr>
              <a:t>Slidesgo</a:t>
            </a:r>
            <a:r>
              <a:rPr lang="en" sz="1000">
                <a:solidFill>
                  <a:schemeClr val="dk1"/>
                </a:solidFill>
                <a:latin typeface="Poppins"/>
                <a:ea typeface="Poppins"/>
                <a:cs typeface="Poppins"/>
                <a:sym typeface="Poppins"/>
              </a:rPr>
              <a:t>, and includes icons by </a:t>
            </a:r>
            <a:r>
              <a:rPr b="1" lang="en" sz="10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and infographics &amp; images by </a:t>
            </a:r>
            <a:r>
              <a:rPr b="1" lang="en" sz="1000" u="sng">
                <a:solidFill>
                  <a:schemeClr val="dk1"/>
                </a:solidFill>
                <a:latin typeface="Poppins"/>
                <a:ea typeface="Poppins"/>
                <a:cs typeface="Poppins"/>
                <a:sym typeface="Poppins"/>
                <a:hlinkClick r:id="rId4">
                  <a:extLst>
                    <a:ext uri="{A12FA001-AC4F-418D-AE19-62706E023703}">
                      <ahyp:hlinkClr val="tx"/>
                    </a:ext>
                  </a:extLst>
                </a:hlinkClick>
              </a:rPr>
              <a:t>Freepik</a:t>
            </a:r>
            <a:r>
              <a:rPr lang="en" sz="1000" u="sng">
                <a:solidFill>
                  <a:schemeClr val="dk1"/>
                </a:solidFill>
                <a:latin typeface="Poppins"/>
                <a:ea typeface="Poppins"/>
                <a:cs typeface="Poppins"/>
                <a:sym typeface="Poppins"/>
              </a:rPr>
              <a:t> </a:t>
            </a:r>
            <a:endParaRPr b="1" sz="1000" u="sng">
              <a:solidFill>
                <a:schemeClr val="dk1"/>
              </a:solidFill>
              <a:latin typeface="Poppins"/>
              <a:ea typeface="Poppins"/>
              <a:cs typeface="Poppins"/>
              <a:sym typeface="Poppin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036" name="Shape 2036"/>
        <p:cNvGrpSpPr/>
        <p:nvPr/>
      </p:nvGrpSpPr>
      <p:grpSpPr>
        <a:xfrm>
          <a:off x="0" y="0"/>
          <a:ext cx="0" cy="0"/>
          <a:chOff x="0" y="0"/>
          <a:chExt cx="0" cy="0"/>
        </a:xfrm>
      </p:grpSpPr>
      <p:sp>
        <p:nvSpPr>
          <p:cNvPr id="2037" name="Google Shape;2037;p76"/>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8" name="Google Shape;2038;p76"/>
          <p:cNvGrpSpPr/>
          <p:nvPr/>
        </p:nvGrpSpPr>
        <p:grpSpPr>
          <a:xfrm flipH="1" rot="10800000">
            <a:off x="6987563" y="3074000"/>
            <a:ext cx="2034250" cy="1935450"/>
            <a:chOff x="5571800" y="1492725"/>
            <a:chExt cx="2034250" cy="1935450"/>
          </a:xfrm>
        </p:grpSpPr>
        <p:sp>
          <p:nvSpPr>
            <p:cNvPr id="2039" name="Google Shape;2039;p76"/>
            <p:cNvSpPr/>
            <p:nvPr/>
          </p:nvSpPr>
          <p:spPr>
            <a:xfrm>
              <a:off x="5848400" y="2131025"/>
              <a:ext cx="375400" cy="325250"/>
            </a:xfrm>
            <a:custGeom>
              <a:rect b="b" l="l" r="r" t="t"/>
              <a:pathLst>
                <a:path extrusionOk="0" h="13010" w="15016">
                  <a:moveTo>
                    <a:pt x="11125" y="243"/>
                  </a:moveTo>
                  <a:lnTo>
                    <a:pt x="14742" y="6505"/>
                  </a:lnTo>
                  <a:lnTo>
                    <a:pt x="11125" y="12766"/>
                  </a:lnTo>
                  <a:lnTo>
                    <a:pt x="3891" y="12766"/>
                  </a:lnTo>
                  <a:lnTo>
                    <a:pt x="304" y="6505"/>
                  </a:lnTo>
                  <a:lnTo>
                    <a:pt x="3891" y="243"/>
                  </a:lnTo>
                  <a:close/>
                  <a:moveTo>
                    <a:pt x="3739" y="0"/>
                  </a:moveTo>
                  <a:lnTo>
                    <a:pt x="0" y="6505"/>
                  </a:lnTo>
                  <a:lnTo>
                    <a:pt x="3709" y="12918"/>
                  </a:lnTo>
                  <a:lnTo>
                    <a:pt x="3739" y="13010"/>
                  </a:lnTo>
                  <a:lnTo>
                    <a:pt x="11277" y="13010"/>
                  </a:lnTo>
                  <a:lnTo>
                    <a:pt x="15016" y="6505"/>
                  </a:lnTo>
                  <a:lnTo>
                    <a:pt x="11308" y="92"/>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76"/>
            <p:cNvSpPr/>
            <p:nvPr/>
          </p:nvSpPr>
          <p:spPr>
            <a:xfrm>
              <a:off x="5849925" y="2450925"/>
              <a:ext cx="97275" cy="162650"/>
            </a:xfrm>
            <a:custGeom>
              <a:rect b="b" l="l" r="r" t="t"/>
              <a:pathLst>
                <a:path extrusionOk="0" h="6506" w="3891">
                  <a:moveTo>
                    <a:pt x="3678" y="1"/>
                  </a:moveTo>
                  <a:lnTo>
                    <a:pt x="0" y="6384"/>
                  </a:lnTo>
                  <a:lnTo>
                    <a:pt x="183" y="6506"/>
                  </a:lnTo>
                  <a:lnTo>
                    <a:pt x="3891" y="122"/>
                  </a:lnTo>
                  <a:lnTo>
                    <a:pt x="36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76"/>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76"/>
            <p:cNvSpPr/>
            <p:nvPr/>
          </p:nvSpPr>
          <p:spPr>
            <a:xfrm>
              <a:off x="6496600" y="2768575"/>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76"/>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76"/>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76"/>
            <p:cNvSpPr/>
            <p:nvPr/>
          </p:nvSpPr>
          <p:spPr>
            <a:xfrm>
              <a:off x="6400850" y="2450175"/>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76"/>
            <p:cNvSpPr/>
            <p:nvPr/>
          </p:nvSpPr>
          <p:spPr>
            <a:xfrm>
              <a:off x="6124250" y="2290600"/>
              <a:ext cx="376150" cy="325250"/>
            </a:xfrm>
            <a:custGeom>
              <a:rect b="b" l="l" r="r" t="t"/>
              <a:pathLst>
                <a:path extrusionOk="0" h="13010" w="15046">
                  <a:moveTo>
                    <a:pt x="11307" y="13010"/>
                  </a:moveTo>
                  <a:lnTo>
                    <a:pt x="3769" y="13010"/>
                  </a:lnTo>
                  <a:lnTo>
                    <a:pt x="3739" y="12919"/>
                  </a:lnTo>
                  <a:lnTo>
                    <a:pt x="0" y="6505"/>
                  </a:lnTo>
                  <a:lnTo>
                    <a:pt x="3769" y="0"/>
                  </a:lnTo>
                  <a:lnTo>
                    <a:pt x="11307" y="0"/>
                  </a:lnTo>
                  <a:lnTo>
                    <a:pt x="11338" y="92"/>
                  </a:lnTo>
                  <a:lnTo>
                    <a:pt x="15046" y="6505"/>
                  </a:lnTo>
                  <a:close/>
                  <a:moveTo>
                    <a:pt x="3921" y="12736"/>
                  </a:moveTo>
                  <a:lnTo>
                    <a:pt x="11155" y="12736"/>
                  </a:lnTo>
                  <a:lnTo>
                    <a:pt x="14742" y="6475"/>
                  </a:lnTo>
                  <a:lnTo>
                    <a:pt x="1115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76"/>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76"/>
            <p:cNvSpPr/>
            <p:nvPr/>
          </p:nvSpPr>
          <p:spPr>
            <a:xfrm>
              <a:off x="6677450" y="2290600"/>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76"/>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76"/>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76"/>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76"/>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76"/>
            <p:cNvSpPr/>
            <p:nvPr/>
          </p:nvSpPr>
          <p:spPr>
            <a:xfrm>
              <a:off x="6400850" y="149272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76"/>
            <p:cNvSpPr/>
            <p:nvPr/>
          </p:nvSpPr>
          <p:spPr>
            <a:xfrm>
              <a:off x="6678200" y="1814150"/>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76"/>
            <p:cNvSpPr/>
            <p:nvPr/>
          </p:nvSpPr>
          <p:spPr>
            <a:xfrm>
              <a:off x="6125000" y="1652300"/>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76"/>
            <p:cNvSpPr/>
            <p:nvPr/>
          </p:nvSpPr>
          <p:spPr>
            <a:xfrm>
              <a:off x="5571800" y="1652300"/>
              <a:ext cx="376175" cy="325250"/>
            </a:xfrm>
            <a:custGeom>
              <a:rect b="b" l="l" r="r" t="t"/>
              <a:pathLst>
                <a:path extrusionOk="0" h="13010" w="15047">
                  <a:moveTo>
                    <a:pt x="11277" y="13009"/>
                  </a:moveTo>
                  <a:lnTo>
                    <a:pt x="3770" y="13009"/>
                  </a:lnTo>
                  <a:lnTo>
                    <a:pt x="3709" y="12918"/>
                  </a:lnTo>
                  <a:lnTo>
                    <a:pt x="0" y="6505"/>
                  </a:lnTo>
                  <a:lnTo>
                    <a:pt x="3770" y="0"/>
                  </a:lnTo>
                  <a:lnTo>
                    <a:pt x="11277" y="0"/>
                  </a:lnTo>
                  <a:lnTo>
                    <a:pt x="11308" y="91"/>
                  </a:lnTo>
                  <a:lnTo>
                    <a:pt x="15046" y="6505"/>
                  </a:lnTo>
                  <a:close/>
                  <a:moveTo>
                    <a:pt x="3952" y="12766"/>
                  </a:moveTo>
                  <a:lnTo>
                    <a:pt x="11156" y="12766"/>
                  </a:lnTo>
                  <a:lnTo>
                    <a:pt x="14773"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76"/>
            <p:cNvSpPr/>
            <p:nvPr/>
          </p:nvSpPr>
          <p:spPr>
            <a:xfrm>
              <a:off x="5848400" y="1492725"/>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76"/>
            <p:cNvSpPr/>
            <p:nvPr/>
          </p:nvSpPr>
          <p:spPr>
            <a:xfrm>
              <a:off x="6385650" y="1955475"/>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76"/>
            <p:cNvSpPr/>
            <p:nvPr/>
          </p:nvSpPr>
          <p:spPr>
            <a:xfrm>
              <a:off x="6662250" y="2115075"/>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76"/>
            <p:cNvSpPr/>
            <p:nvPr/>
          </p:nvSpPr>
          <p:spPr>
            <a:xfrm>
              <a:off x="6662250" y="2753375"/>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76"/>
            <p:cNvSpPr/>
            <p:nvPr/>
          </p:nvSpPr>
          <p:spPr>
            <a:xfrm>
              <a:off x="7030025" y="3071775"/>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76"/>
            <p:cNvSpPr/>
            <p:nvPr/>
          </p:nvSpPr>
          <p:spPr>
            <a:xfrm>
              <a:off x="7213925" y="33901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3" name="Google Shape;2063;p76"/>
          <p:cNvGrpSpPr/>
          <p:nvPr/>
        </p:nvGrpSpPr>
        <p:grpSpPr>
          <a:xfrm flipH="1" rot="10800000">
            <a:off x="134506" y="124056"/>
            <a:ext cx="2309325" cy="1919500"/>
            <a:chOff x="48150" y="2290600"/>
            <a:chExt cx="2309325" cy="1919500"/>
          </a:xfrm>
        </p:grpSpPr>
        <p:sp>
          <p:nvSpPr>
            <p:cNvPr id="2064" name="Google Shape;2064;p76"/>
            <p:cNvSpPr/>
            <p:nvPr/>
          </p:nvSpPr>
          <p:spPr>
            <a:xfrm>
              <a:off x="1705475" y="3885600"/>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76"/>
            <p:cNvSpPr/>
            <p:nvPr/>
          </p:nvSpPr>
          <p:spPr>
            <a:xfrm>
              <a:off x="877175" y="2450175"/>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76"/>
            <p:cNvSpPr/>
            <p:nvPr/>
          </p:nvSpPr>
          <p:spPr>
            <a:xfrm>
              <a:off x="1154550" y="229212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76"/>
            <p:cNvSpPr/>
            <p:nvPr/>
          </p:nvSpPr>
          <p:spPr>
            <a:xfrm>
              <a:off x="1431150" y="3726800"/>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76"/>
            <p:cNvSpPr/>
            <p:nvPr/>
          </p:nvSpPr>
          <p:spPr>
            <a:xfrm>
              <a:off x="877175" y="340687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76"/>
            <p:cNvSpPr/>
            <p:nvPr/>
          </p:nvSpPr>
          <p:spPr>
            <a:xfrm>
              <a:off x="1153775" y="292967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76"/>
            <p:cNvSpPr/>
            <p:nvPr/>
          </p:nvSpPr>
          <p:spPr>
            <a:xfrm>
              <a:off x="601350" y="3566450"/>
              <a:ext cx="376175" cy="324500"/>
            </a:xfrm>
            <a:custGeom>
              <a:rect b="b" l="l" r="r" t="t"/>
              <a:pathLst>
                <a:path extrusionOk="0" h="12980" w="15047">
                  <a:moveTo>
                    <a:pt x="11125" y="213"/>
                  </a:moveTo>
                  <a:lnTo>
                    <a:pt x="14742" y="6505"/>
                  </a:lnTo>
                  <a:lnTo>
                    <a:pt x="11125" y="12767"/>
                  </a:lnTo>
                  <a:lnTo>
                    <a:pt x="3891" y="12767"/>
                  </a:lnTo>
                  <a:lnTo>
                    <a:pt x="304" y="6505"/>
                  </a:lnTo>
                  <a:lnTo>
                    <a:pt x="3891" y="213"/>
                  </a:lnTo>
                  <a:close/>
                  <a:moveTo>
                    <a:pt x="3739" y="1"/>
                  </a:moveTo>
                  <a:lnTo>
                    <a:pt x="31" y="6414"/>
                  </a:lnTo>
                  <a:lnTo>
                    <a:pt x="0" y="6505"/>
                  </a:lnTo>
                  <a:lnTo>
                    <a:pt x="3708" y="12919"/>
                  </a:lnTo>
                  <a:lnTo>
                    <a:pt x="3739" y="12979"/>
                  </a:lnTo>
                  <a:lnTo>
                    <a:pt x="11247" y="12979"/>
                  </a:lnTo>
                  <a:lnTo>
                    <a:pt x="14985" y="6566"/>
                  </a:lnTo>
                  <a:lnTo>
                    <a:pt x="15046" y="6505"/>
                  </a:lnTo>
                  <a:lnTo>
                    <a:pt x="11307"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76"/>
            <p:cNvSpPr/>
            <p:nvPr/>
          </p:nvSpPr>
          <p:spPr>
            <a:xfrm>
              <a:off x="1706975" y="340762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76"/>
            <p:cNvSpPr/>
            <p:nvPr/>
          </p:nvSpPr>
          <p:spPr>
            <a:xfrm>
              <a:off x="1705475" y="3885600"/>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76"/>
            <p:cNvSpPr/>
            <p:nvPr/>
          </p:nvSpPr>
          <p:spPr>
            <a:xfrm>
              <a:off x="1429625" y="3726025"/>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76"/>
            <p:cNvSpPr/>
            <p:nvPr/>
          </p:nvSpPr>
          <p:spPr>
            <a:xfrm>
              <a:off x="325500" y="3406875"/>
              <a:ext cx="374650" cy="324500"/>
            </a:xfrm>
            <a:custGeom>
              <a:rect b="b" l="l" r="r" t="t"/>
              <a:pathLst>
                <a:path extrusionOk="0" h="12980" w="14986">
                  <a:moveTo>
                    <a:pt x="11247" y="12979"/>
                  </a:moveTo>
                  <a:lnTo>
                    <a:pt x="3800" y="12979"/>
                  </a:lnTo>
                  <a:lnTo>
                    <a:pt x="3800" y="12767"/>
                  </a:lnTo>
                  <a:lnTo>
                    <a:pt x="11095" y="12767"/>
                  </a:lnTo>
                  <a:lnTo>
                    <a:pt x="14712" y="6505"/>
                  </a:lnTo>
                  <a:lnTo>
                    <a:pt x="11095" y="213"/>
                  </a:lnTo>
                  <a:lnTo>
                    <a:pt x="3861" y="213"/>
                  </a:lnTo>
                  <a:lnTo>
                    <a:pt x="244" y="6566"/>
                  </a:lnTo>
                  <a:lnTo>
                    <a:pt x="1" y="6414"/>
                  </a:lnTo>
                  <a:lnTo>
                    <a:pt x="3739" y="1"/>
                  </a:lnTo>
                  <a:lnTo>
                    <a:pt x="11247" y="1"/>
                  </a:lnTo>
                  <a:lnTo>
                    <a:pt x="11277" y="31"/>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76"/>
            <p:cNvSpPr/>
            <p:nvPr/>
          </p:nvSpPr>
          <p:spPr>
            <a:xfrm>
              <a:off x="48150" y="3885600"/>
              <a:ext cx="376150" cy="324500"/>
            </a:xfrm>
            <a:custGeom>
              <a:rect b="b" l="l" r="r" t="t"/>
              <a:pathLst>
                <a:path extrusionOk="0" h="12980" w="15046">
                  <a:moveTo>
                    <a:pt x="11277" y="12980"/>
                  </a:moveTo>
                  <a:lnTo>
                    <a:pt x="3769" y="12980"/>
                  </a:lnTo>
                  <a:lnTo>
                    <a:pt x="3708" y="12919"/>
                  </a:lnTo>
                  <a:lnTo>
                    <a:pt x="0" y="6505"/>
                  </a:lnTo>
                  <a:lnTo>
                    <a:pt x="30" y="6414"/>
                  </a:lnTo>
                  <a:lnTo>
                    <a:pt x="3769" y="1"/>
                  </a:lnTo>
                  <a:lnTo>
                    <a:pt x="11277" y="1"/>
                  </a:lnTo>
                  <a:lnTo>
                    <a:pt x="11307"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76"/>
            <p:cNvSpPr/>
            <p:nvPr/>
          </p:nvSpPr>
          <p:spPr>
            <a:xfrm>
              <a:off x="601350" y="3566450"/>
              <a:ext cx="376175" cy="324500"/>
            </a:xfrm>
            <a:custGeom>
              <a:rect b="b" l="l" r="r" t="t"/>
              <a:pathLst>
                <a:path extrusionOk="0" h="12980" w="15047">
                  <a:moveTo>
                    <a:pt x="11247" y="12979"/>
                  </a:moveTo>
                  <a:lnTo>
                    <a:pt x="3739" y="12979"/>
                  </a:lnTo>
                  <a:lnTo>
                    <a:pt x="3708" y="12919"/>
                  </a:lnTo>
                  <a:lnTo>
                    <a:pt x="0" y="6505"/>
                  </a:lnTo>
                  <a:lnTo>
                    <a:pt x="31" y="6414"/>
                  </a:lnTo>
                  <a:lnTo>
                    <a:pt x="3739" y="1"/>
                  </a:lnTo>
                  <a:lnTo>
                    <a:pt x="11277" y="1"/>
                  </a:lnTo>
                  <a:lnTo>
                    <a:pt x="11307" y="61"/>
                  </a:lnTo>
                  <a:lnTo>
                    <a:pt x="15046" y="6505"/>
                  </a:lnTo>
                  <a:lnTo>
                    <a:pt x="14985"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76"/>
            <p:cNvSpPr/>
            <p:nvPr/>
          </p:nvSpPr>
          <p:spPr>
            <a:xfrm>
              <a:off x="324750" y="3087725"/>
              <a:ext cx="376150" cy="324500"/>
            </a:xfrm>
            <a:custGeom>
              <a:rect b="b" l="l" r="r" t="t"/>
              <a:pathLst>
                <a:path extrusionOk="0" h="12980" w="15046">
                  <a:moveTo>
                    <a:pt x="11277" y="12979"/>
                  </a:moveTo>
                  <a:lnTo>
                    <a:pt x="3769" y="12979"/>
                  </a:lnTo>
                  <a:lnTo>
                    <a:pt x="3708" y="12918"/>
                  </a:lnTo>
                  <a:lnTo>
                    <a:pt x="0" y="6505"/>
                  </a:lnTo>
                  <a:lnTo>
                    <a:pt x="31" y="6414"/>
                  </a:lnTo>
                  <a:lnTo>
                    <a:pt x="3769" y="0"/>
                  </a:lnTo>
                  <a:lnTo>
                    <a:pt x="11277" y="0"/>
                  </a:lnTo>
                  <a:lnTo>
                    <a:pt x="11307" y="61"/>
                  </a:lnTo>
                  <a:lnTo>
                    <a:pt x="15046" y="6505"/>
                  </a:lnTo>
                  <a:lnTo>
                    <a:pt x="15016"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76"/>
            <p:cNvSpPr/>
            <p:nvPr/>
          </p:nvSpPr>
          <p:spPr>
            <a:xfrm>
              <a:off x="48150" y="3247300"/>
              <a:ext cx="376150" cy="324500"/>
            </a:xfrm>
            <a:custGeom>
              <a:rect b="b" l="l" r="r" t="t"/>
              <a:pathLst>
                <a:path extrusionOk="0" h="12980" w="15046">
                  <a:moveTo>
                    <a:pt x="11277" y="12979"/>
                  </a:moveTo>
                  <a:lnTo>
                    <a:pt x="3769" y="12979"/>
                  </a:lnTo>
                  <a:lnTo>
                    <a:pt x="3708" y="12919"/>
                  </a:lnTo>
                  <a:lnTo>
                    <a:pt x="0" y="6505"/>
                  </a:lnTo>
                  <a:lnTo>
                    <a:pt x="30" y="6414"/>
                  </a:lnTo>
                  <a:lnTo>
                    <a:pt x="3769" y="0"/>
                  </a:lnTo>
                  <a:lnTo>
                    <a:pt x="11277" y="0"/>
                  </a:lnTo>
                  <a:lnTo>
                    <a:pt x="11307" y="61"/>
                  </a:lnTo>
                  <a:lnTo>
                    <a:pt x="15046" y="6505"/>
                  </a:lnTo>
                  <a:lnTo>
                    <a:pt x="15016" y="6566"/>
                  </a:lnTo>
                  <a:close/>
                  <a:moveTo>
                    <a:pt x="3921" y="12767"/>
                  </a:moveTo>
                  <a:lnTo>
                    <a:pt x="11125" y="12767"/>
                  </a:lnTo>
                  <a:lnTo>
                    <a:pt x="14742" y="6475"/>
                  </a:lnTo>
                  <a:lnTo>
                    <a:pt x="1112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76"/>
            <p:cNvSpPr/>
            <p:nvPr/>
          </p:nvSpPr>
          <p:spPr>
            <a:xfrm>
              <a:off x="601350" y="2609750"/>
              <a:ext cx="376175" cy="324500"/>
            </a:xfrm>
            <a:custGeom>
              <a:rect b="b" l="l" r="r" t="t"/>
              <a:pathLst>
                <a:path extrusionOk="0" h="12980" w="15047">
                  <a:moveTo>
                    <a:pt x="11247" y="12979"/>
                  </a:moveTo>
                  <a:lnTo>
                    <a:pt x="3739" y="12979"/>
                  </a:lnTo>
                  <a:lnTo>
                    <a:pt x="3708" y="12919"/>
                  </a:lnTo>
                  <a:lnTo>
                    <a:pt x="0" y="6505"/>
                  </a:lnTo>
                  <a:lnTo>
                    <a:pt x="3739" y="1"/>
                  </a:lnTo>
                  <a:lnTo>
                    <a:pt x="11277" y="1"/>
                  </a:lnTo>
                  <a:lnTo>
                    <a:pt x="15046" y="6505"/>
                  </a:lnTo>
                  <a:close/>
                  <a:moveTo>
                    <a:pt x="3891" y="12736"/>
                  </a:moveTo>
                  <a:lnTo>
                    <a:pt x="11125" y="12736"/>
                  </a:lnTo>
                  <a:lnTo>
                    <a:pt x="14742" y="647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76"/>
            <p:cNvSpPr/>
            <p:nvPr/>
          </p:nvSpPr>
          <p:spPr>
            <a:xfrm>
              <a:off x="877175" y="308772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76"/>
            <p:cNvSpPr/>
            <p:nvPr/>
          </p:nvSpPr>
          <p:spPr>
            <a:xfrm>
              <a:off x="601350" y="2928150"/>
              <a:ext cx="376175" cy="324500"/>
            </a:xfrm>
            <a:custGeom>
              <a:rect b="b" l="l" r="r" t="t"/>
              <a:pathLst>
                <a:path extrusionOk="0" h="12980" w="15047">
                  <a:moveTo>
                    <a:pt x="11247" y="12979"/>
                  </a:moveTo>
                  <a:lnTo>
                    <a:pt x="3739" y="12979"/>
                  </a:lnTo>
                  <a:lnTo>
                    <a:pt x="3708" y="12918"/>
                  </a:lnTo>
                  <a:lnTo>
                    <a:pt x="0" y="6505"/>
                  </a:lnTo>
                  <a:lnTo>
                    <a:pt x="31" y="6414"/>
                  </a:lnTo>
                  <a:lnTo>
                    <a:pt x="3739" y="0"/>
                  </a:lnTo>
                  <a:lnTo>
                    <a:pt x="11277" y="0"/>
                  </a:lnTo>
                  <a:lnTo>
                    <a:pt x="11307" y="61"/>
                  </a:lnTo>
                  <a:lnTo>
                    <a:pt x="15046" y="6505"/>
                  </a:lnTo>
                  <a:lnTo>
                    <a:pt x="14985" y="6566"/>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76"/>
            <p:cNvSpPr/>
            <p:nvPr/>
          </p:nvSpPr>
          <p:spPr>
            <a:xfrm>
              <a:off x="1981300" y="3726025"/>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76"/>
            <p:cNvSpPr/>
            <p:nvPr/>
          </p:nvSpPr>
          <p:spPr>
            <a:xfrm>
              <a:off x="1153025" y="3885600"/>
              <a:ext cx="376175" cy="324500"/>
            </a:xfrm>
            <a:custGeom>
              <a:rect b="b" l="l" r="r" t="t"/>
              <a:pathLst>
                <a:path extrusionOk="0" h="12980" w="15047">
                  <a:moveTo>
                    <a:pt x="11277" y="12980"/>
                  </a:moveTo>
                  <a:lnTo>
                    <a:pt x="3769" y="12980"/>
                  </a:lnTo>
                  <a:lnTo>
                    <a:pt x="3709" y="12919"/>
                  </a:lnTo>
                  <a:lnTo>
                    <a:pt x="0" y="6505"/>
                  </a:lnTo>
                  <a:lnTo>
                    <a:pt x="31" y="6414"/>
                  </a:lnTo>
                  <a:lnTo>
                    <a:pt x="3769" y="1"/>
                  </a:lnTo>
                  <a:lnTo>
                    <a:pt x="11277" y="1"/>
                  </a:lnTo>
                  <a:lnTo>
                    <a:pt x="11308" y="62"/>
                  </a:lnTo>
                  <a:lnTo>
                    <a:pt x="15046" y="6505"/>
                  </a:lnTo>
                  <a:lnTo>
                    <a:pt x="15016" y="6566"/>
                  </a:lnTo>
                  <a:close/>
                  <a:moveTo>
                    <a:pt x="3921" y="12736"/>
                  </a:moveTo>
                  <a:lnTo>
                    <a:pt x="11125" y="12736"/>
                  </a:lnTo>
                  <a:lnTo>
                    <a:pt x="14742" y="6445"/>
                  </a:lnTo>
                  <a:lnTo>
                    <a:pt x="1112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76"/>
            <p:cNvSpPr/>
            <p:nvPr/>
          </p:nvSpPr>
          <p:spPr>
            <a:xfrm>
              <a:off x="601350" y="3885600"/>
              <a:ext cx="376175" cy="324500"/>
            </a:xfrm>
            <a:custGeom>
              <a:rect b="b" l="l" r="r" t="t"/>
              <a:pathLst>
                <a:path extrusionOk="0" h="12980" w="15047">
                  <a:moveTo>
                    <a:pt x="11247" y="12980"/>
                  </a:moveTo>
                  <a:lnTo>
                    <a:pt x="3739" y="12980"/>
                  </a:lnTo>
                  <a:lnTo>
                    <a:pt x="3708" y="12919"/>
                  </a:lnTo>
                  <a:lnTo>
                    <a:pt x="0" y="6505"/>
                  </a:lnTo>
                  <a:lnTo>
                    <a:pt x="31" y="6414"/>
                  </a:lnTo>
                  <a:lnTo>
                    <a:pt x="3739" y="1"/>
                  </a:lnTo>
                  <a:lnTo>
                    <a:pt x="11277" y="1"/>
                  </a:lnTo>
                  <a:lnTo>
                    <a:pt x="11307" y="62"/>
                  </a:lnTo>
                  <a:lnTo>
                    <a:pt x="15046" y="6505"/>
                  </a:lnTo>
                  <a:lnTo>
                    <a:pt x="14985" y="6566"/>
                  </a:lnTo>
                  <a:close/>
                  <a:moveTo>
                    <a:pt x="3891" y="12736"/>
                  </a:moveTo>
                  <a:lnTo>
                    <a:pt x="11125" y="12736"/>
                  </a:lnTo>
                  <a:lnTo>
                    <a:pt x="14742" y="644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76"/>
            <p:cNvSpPr/>
            <p:nvPr/>
          </p:nvSpPr>
          <p:spPr>
            <a:xfrm>
              <a:off x="325500" y="2768575"/>
              <a:ext cx="374650" cy="324500"/>
            </a:xfrm>
            <a:custGeom>
              <a:rect b="b" l="l" r="r" t="t"/>
              <a:pathLst>
                <a:path extrusionOk="0" h="12980" w="14986">
                  <a:moveTo>
                    <a:pt x="11247" y="12979"/>
                  </a:moveTo>
                  <a:lnTo>
                    <a:pt x="3800" y="12979"/>
                  </a:lnTo>
                  <a:lnTo>
                    <a:pt x="3800" y="12766"/>
                  </a:lnTo>
                  <a:lnTo>
                    <a:pt x="11095" y="12766"/>
                  </a:lnTo>
                  <a:lnTo>
                    <a:pt x="14712" y="6505"/>
                  </a:lnTo>
                  <a:lnTo>
                    <a:pt x="11095" y="274"/>
                  </a:lnTo>
                  <a:lnTo>
                    <a:pt x="3861" y="274"/>
                  </a:lnTo>
                  <a:lnTo>
                    <a:pt x="244" y="6566"/>
                  </a:lnTo>
                  <a:lnTo>
                    <a:pt x="1" y="6444"/>
                  </a:lnTo>
                  <a:lnTo>
                    <a:pt x="3739" y="0"/>
                  </a:lnTo>
                  <a:lnTo>
                    <a:pt x="11247" y="0"/>
                  </a:lnTo>
                  <a:lnTo>
                    <a:pt x="14986" y="6505"/>
                  </a:lnTo>
                  <a:lnTo>
                    <a:pt x="1498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76"/>
            <p:cNvSpPr/>
            <p:nvPr/>
          </p:nvSpPr>
          <p:spPr>
            <a:xfrm>
              <a:off x="1430375" y="340762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76"/>
            <p:cNvSpPr/>
            <p:nvPr/>
          </p:nvSpPr>
          <p:spPr>
            <a:xfrm>
              <a:off x="954700" y="3071775"/>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76"/>
            <p:cNvSpPr/>
            <p:nvPr/>
          </p:nvSpPr>
          <p:spPr>
            <a:xfrm>
              <a:off x="953175" y="3710075"/>
              <a:ext cx="38025" cy="38025"/>
            </a:xfrm>
            <a:custGeom>
              <a:rect b="b" l="l" r="r" t="t"/>
              <a:pathLst>
                <a:path extrusionOk="0" h="1521" w="1521">
                  <a:moveTo>
                    <a:pt x="1520" y="760"/>
                  </a:moveTo>
                  <a:cubicBezTo>
                    <a:pt x="1520" y="1155"/>
                    <a:pt x="1186" y="1520"/>
                    <a:pt x="760" y="1520"/>
                  </a:cubicBezTo>
                  <a:cubicBezTo>
                    <a:pt x="365" y="1520"/>
                    <a:pt x="0" y="1155"/>
                    <a:pt x="0" y="760"/>
                  </a:cubicBezTo>
                  <a:cubicBezTo>
                    <a:pt x="0"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76"/>
            <p:cNvSpPr/>
            <p:nvPr/>
          </p:nvSpPr>
          <p:spPr>
            <a:xfrm>
              <a:off x="1690275" y="3390150"/>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76"/>
            <p:cNvSpPr/>
            <p:nvPr/>
          </p:nvSpPr>
          <p:spPr>
            <a:xfrm>
              <a:off x="401500" y="2434225"/>
              <a:ext cx="38000" cy="38000"/>
            </a:xfrm>
            <a:custGeom>
              <a:rect b="b" l="l" r="r" t="t"/>
              <a:pathLst>
                <a:path extrusionOk="0" h="1520" w="1520">
                  <a:moveTo>
                    <a:pt x="1520" y="760"/>
                  </a:moveTo>
                  <a:cubicBezTo>
                    <a:pt x="1520" y="1186"/>
                    <a:pt x="1186" y="1520"/>
                    <a:pt x="760" y="1520"/>
                  </a:cubicBezTo>
                  <a:cubicBezTo>
                    <a:pt x="334" y="1520"/>
                    <a:pt x="0" y="1186"/>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76"/>
            <p:cNvSpPr/>
            <p:nvPr/>
          </p:nvSpPr>
          <p:spPr>
            <a:xfrm>
              <a:off x="309550" y="2912175"/>
              <a:ext cx="38000" cy="38025"/>
            </a:xfrm>
            <a:custGeom>
              <a:rect b="b" l="l" r="r" t="t"/>
              <a:pathLst>
                <a:path extrusionOk="0" h="1521" w="1520">
                  <a:moveTo>
                    <a:pt x="1520" y="761"/>
                  </a:moveTo>
                  <a:cubicBezTo>
                    <a:pt x="1520" y="1156"/>
                    <a:pt x="1186" y="1521"/>
                    <a:pt x="760" y="1521"/>
                  </a:cubicBezTo>
                  <a:cubicBezTo>
                    <a:pt x="335" y="1521"/>
                    <a:pt x="0" y="1156"/>
                    <a:pt x="0" y="761"/>
                  </a:cubicBezTo>
                  <a:cubicBezTo>
                    <a:pt x="0" y="335"/>
                    <a:pt x="335" y="1"/>
                    <a:pt x="760" y="1"/>
                  </a:cubicBezTo>
                  <a:cubicBezTo>
                    <a:pt x="1186" y="3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76"/>
            <p:cNvSpPr/>
            <p:nvPr/>
          </p:nvSpPr>
          <p:spPr>
            <a:xfrm>
              <a:off x="1414425" y="3550500"/>
              <a:ext cx="38025" cy="38025"/>
            </a:xfrm>
            <a:custGeom>
              <a:rect b="b" l="l" r="r" t="t"/>
              <a:pathLst>
                <a:path extrusionOk="0" h="1521" w="1521">
                  <a:moveTo>
                    <a:pt x="1520" y="760"/>
                  </a:moveTo>
                  <a:cubicBezTo>
                    <a:pt x="1520" y="1155"/>
                    <a:pt x="1156" y="1520"/>
                    <a:pt x="760" y="1520"/>
                  </a:cubicBezTo>
                  <a:cubicBezTo>
                    <a:pt x="335" y="1520"/>
                    <a:pt x="1" y="1155"/>
                    <a:pt x="1" y="760"/>
                  </a:cubicBezTo>
                  <a:cubicBezTo>
                    <a:pt x="1" y="335"/>
                    <a:pt x="335" y="0"/>
                    <a:pt x="760" y="0"/>
                  </a:cubicBezTo>
                  <a:cubicBezTo>
                    <a:pt x="115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76"/>
            <p:cNvSpPr/>
            <p:nvPr/>
          </p:nvSpPr>
          <p:spPr>
            <a:xfrm>
              <a:off x="401500" y="3710075"/>
              <a:ext cx="38000" cy="38025"/>
            </a:xfrm>
            <a:custGeom>
              <a:rect b="b" l="l" r="r" t="t"/>
              <a:pathLst>
                <a:path extrusionOk="0" h="1521" w="1520">
                  <a:moveTo>
                    <a:pt x="1520" y="760"/>
                  </a:moveTo>
                  <a:cubicBezTo>
                    <a:pt x="1520" y="1155"/>
                    <a:pt x="1186" y="1520"/>
                    <a:pt x="760" y="1520"/>
                  </a:cubicBezTo>
                  <a:cubicBezTo>
                    <a:pt x="334" y="1520"/>
                    <a:pt x="0" y="1155"/>
                    <a:pt x="0" y="760"/>
                  </a:cubicBezTo>
                  <a:cubicBezTo>
                    <a:pt x="0" y="335"/>
                    <a:pt x="334"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76"/>
            <p:cNvSpPr/>
            <p:nvPr/>
          </p:nvSpPr>
          <p:spPr>
            <a:xfrm>
              <a:off x="48150" y="2609750"/>
              <a:ext cx="376150" cy="324500"/>
            </a:xfrm>
            <a:custGeom>
              <a:rect b="b" l="l" r="r" t="t"/>
              <a:pathLst>
                <a:path extrusionOk="0" h="12980" w="15046">
                  <a:moveTo>
                    <a:pt x="11277" y="12979"/>
                  </a:moveTo>
                  <a:lnTo>
                    <a:pt x="3769" y="12979"/>
                  </a:lnTo>
                  <a:lnTo>
                    <a:pt x="3708" y="12919"/>
                  </a:lnTo>
                  <a:lnTo>
                    <a:pt x="0" y="6505"/>
                  </a:lnTo>
                  <a:lnTo>
                    <a:pt x="3769" y="1"/>
                  </a:lnTo>
                  <a:lnTo>
                    <a:pt x="11277" y="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76"/>
            <p:cNvSpPr/>
            <p:nvPr/>
          </p:nvSpPr>
          <p:spPr>
            <a:xfrm>
              <a:off x="48150" y="2290600"/>
              <a:ext cx="376150" cy="325250"/>
            </a:xfrm>
            <a:custGeom>
              <a:rect b="b" l="l" r="r" t="t"/>
              <a:pathLst>
                <a:path extrusionOk="0" h="13010" w="15046">
                  <a:moveTo>
                    <a:pt x="11277" y="13010"/>
                  </a:moveTo>
                  <a:lnTo>
                    <a:pt x="3769" y="13010"/>
                  </a:lnTo>
                  <a:lnTo>
                    <a:pt x="0" y="6505"/>
                  </a:lnTo>
                  <a:lnTo>
                    <a:pt x="3769" y="0"/>
                  </a:lnTo>
                  <a:lnTo>
                    <a:pt x="11277" y="0"/>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096" name="Shape 2096"/>
        <p:cNvGrpSpPr/>
        <p:nvPr/>
      </p:nvGrpSpPr>
      <p:grpSpPr>
        <a:xfrm>
          <a:off x="0" y="0"/>
          <a:ext cx="0" cy="0"/>
          <a:chOff x="0" y="0"/>
          <a:chExt cx="0" cy="0"/>
        </a:xfrm>
      </p:grpSpPr>
      <p:sp>
        <p:nvSpPr>
          <p:cNvPr id="2097" name="Google Shape;2097;p77"/>
          <p:cNvSpPr/>
          <p:nvPr/>
        </p:nvSpPr>
        <p:spPr>
          <a:xfrm>
            <a:off x="4975" y="50"/>
            <a:ext cx="9144000" cy="5143500"/>
          </a:xfrm>
          <a:prstGeom prst="frame">
            <a:avLst>
              <a:gd fmla="val 2392"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8" name="Google Shape;2098;p77"/>
          <p:cNvGrpSpPr/>
          <p:nvPr/>
        </p:nvGrpSpPr>
        <p:grpSpPr>
          <a:xfrm flipH="1">
            <a:off x="136200" y="125747"/>
            <a:ext cx="2585925" cy="3051750"/>
            <a:chOff x="5020125" y="376425"/>
            <a:chExt cx="2585925" cy="3051750"/>
          </a:xfrm>
        </p:grpSpPr>
        <p:sp>
          <p:nvSpPr>
            <p:cNvPr id="2099" name="Google Shape;2099;p77"/>
            <p:cNvSpPr/>
            <p:nvPr/>
          </p:nvSpPr>
          <p:spPr>
            <a:xfrm>
              <a:off x="5020125" y="695600"/>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7"/>
            <p:cNvSpPr/>
            <p:nvPr/>
          </p:nvSpPr>
          <p:spPr>
            <a:xfrm>
              <a:off x="6677450" y="1014750"/>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77"/>
            <p:cNvSpPr/>
            <p:nvPr/>
          </p:nvSpPr>
          <p:spPr>
            <a:xfrm>
              <a:off x="6952525" y="1811875"/>
              <a:ext cx="376175" cy="325250"/>
            </a:xfrm>
            <a:custGeom>
              <a:rect b="b" l="l" r="r" t="t"/>
              <a:pathLst>
                <a:path extrusionOk="0" h="13010" w="15047">
                  <a:moveTo>
                    <a:pt x="11156" y="243"/>
                  </a:moveTo>
                  <a:lnTo>
                    <a:pt x="14742" y="6505"/>
                  </a:lnTo>
                  <a:lnTo>
                    <a:pt x="11156" y="12766"/>
                  </a:lnTo>
                  <a:lnTo>
                    <a:pt x="3921" y="12766"/>
                  </a:lnTo>
                  <a:lnTo>
                    <a:pt x="304" y="6505"/>
                  </a:lnTo>
                  <a:lnTo>
                    <a:pt x="3921" y="243"/>
                  </a:lnTo>
                  <a:close/>
                  <a:moveTo>
                    <a:pt x="3770" y="0"/>
                  </a:moveTo>
                  <a:lnTo>
                    <a:pt x="0" y="6505"/>
                  </a:lnTo>
                  <a:lnTo>
                    <a:pt x="3739" y="12918"/>
                  </a:lnTo>
                  <a:lnTo>
                    <a:pt x="3770" y="13009"/>
                  </a:lnTo>
                  <a:lnTo>
                    <a:pt x="11308" y="13009"/>
                  </a:lnTo>
                  <a:lnTo>
                    <a:pt x="15046" y="6505"/>
                  </a:lnTo>
                  <a:lnTo>
                    <a:pt x="11338" y="9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77"/>
            <p:cNvSpPr/>
            <p:nvPr/>
          </p:nvSpPr>
          <p:spPr>
            <a:xfrm>
              <a:off x="7049800" y="3087725"/>
              <a:ext cx="278900" cy="323725"/>
            </a:xfrm>
            <a:custGeom>
              <a:rect b="b" l="l" r="r" t="t"/>
              <a:pathLst>
                <a:path extrusionOk="0" h="12949" w="11156">
                  <a:moveTo>
                    <a:pt x="7447" y="12949"/>
                  </a:moveTo>
                  <a:lnTo>
                    <a:pt x="7265" y="12797"/>
                  </a:lnTo>
                  <a:lnTo>
                    <a:pt x="10912" y="6505"/>
                  </a:lnTo>
                  <a:lnTo>
                    <a:pt x="7295" y="213"/>
                  </a:lnTo>
                  <a:lnTo>
                    <a:pt x="0" y="213"/>
                  </a:lnTo>
                  <a:lnTo>
                    <a:pt x="0" y="0"/>
                  </a:lnTo>
                  <a:lnTo>
                    <a:pt x="7417" y="0"/>
                  </a:lnTo>
                  <a:lnTo>
                    <a:pt x="11155" y="6505"/>
                  </a:lnTo>
                  <a:lnTo>
                    <a:pt x="1112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77"/>
            <p:cNvSpPr/>
            <p:nvPr/>
          </p:nvSpPr>
          <p:spPr>
            <a:xfrm>
              <a:off x="7229875" y="2928150"/>
              <a:ext cx="376175" cy="324500"/>
            </a:xfrm>
            <a:custGeom>
              <a:rect b="b" l="l" r="r" t="t"/>
              <a:pathLst>
                <a:path extrusionOk="0" h="12980" w="15047">
                  <a:moveTo>
                    <a:pt x="11247" y="12979"/>
                  </a:moveTo>
                  <a:lnTo>
                    <a:pt x="3770" y="12979"/>
                  </a:lnTo>
                  <a:lnTo>
                    <a:pt x="1" y="6475"/>
                  </a:lnTo>
                  <a:lnTo>
                    <a:pt x="62" y="6414"/>
                  </a:lnTo>
                  <a:lnTo>
                    <a:pt x="3770" y="0"/>
                  </a:lnTo>
                  <a:lnTo>
                    <a:pt x="11308" y="0"/>
                  </a:lnTo>
                  <a:lnTo>
                    <a:pt x="15047" y="6505"/>
                  </a:lnTo>
                  <a:lnTo>
                    <a:pt x="15016" y="6566"/>
                  </a:lnTo>
                  <a:close/>
                  <a:moveTo>
                    <a:pt x="3892" y="12766"/>
                  </a:moveTo>
                  <a:lnTo>
                    <a:pt x="11095" y="12766"/>
                  </a:lnTo>
                  <a:lnTo>
                    <a:pt x="14712" y="6505"/>
                  </a:lnTo>
                  <a:lnTo>
                    <a:pt x="11095" y="213"/>
                  </a:lnTo>
                  <a:lnTo>
                    <a:pt x="3892"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77"/>
            <p:cNvSpPr/>
            <p:nvPr/>
          </p:nvSpPr>
          <p:spPr>
            <a:xfrm>
              <a:off x="6954050" y="2768575"/>
              <a:ext cx="375400" cy="324500"/>
            </a:xfrm>
            <a:custGeom>
              <a:rect b="b" l="l" r="r" t="t"/>
              <a:pathLst>
                <a:path extrusionOk="0" h="12980" w="15016">
                  <a:moveTo>
                    <a:pt x="11247" y="12979"/>
                  </a:moveTo>
                  <a:lnTo>
                    <a:pt x="3709" y="12979"/>
                  </a:lnTo>
                  <a:lnTo>
                    <a:pt x="0" y="6505"/>
                  </a:lnTo>
                  <a:lnTo>
                    <a:pt x="31" y="6414"/>
                  </a:lnTo>
                  <a:lnTo>
                    <a:pt x="3739" y="0"/>
                  </a:lnTo>
                  <a:lnTo>
                    <a:pt x="11277" y="0"/>
                  </a:lnTo>
                  <a:lnTo>
                    <a:pt x="11307" y="61"/>
                  </a:lnTo>
                  <a:lnTo>
                    <a:pt x="15016" y="6505"/>
                  </a:lnTo>
                  <a:lnTo>
                    <a:pt x="14985" y="6566"/>
                  </a:lnTo>
                  <a:close/>
                  <a:moveTo>
                    <a:pt x="3860" y="12766"/>
                  </a:moveTo>
                  <a:lnTo>
                    <a:pt x="11095" y="12766"/>
                  </a:lnTo>
                  <a:lnTo>
                    <a:pt x="14681" y="6505"/>
                  </a:lnTo>
                  <a:lnTo>
                    <a:pt x="11095" y="213"/>
                  </a:lnTo>
                  <a:lnTo>
                    <a:pt x="3860" y="21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77"/>
            <p:cNvSpPr/>
            <p:nvPr/>
          </p:nvSpPr>
          <p:spPr>
            <a:xfrm>
              <a:off x="6677450" y="2290600"/>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77"/>
            <p:cNvSpPr/>
            <p:nvPr/>
          </p:nvSpPr>
          <p:spPr>
            <a:xfrm>
              <a:off x="7229875" y="2609750"/>
              <a:ext cx="376175" cy="324500"/>
            </a:xfrm>
            <a:custGeom>
              <a:rect b="b" l="l" r="r" t="t"/>
              <a:pathLst>
                <a:path extrusionOk="0" h="12980" w="15047">
                  <a:moveTo>
                    <a:pt x="11247" y="12979"/>
                  </a:moveTo>
                  <a:lnTo>
                    <a:pt x="3770" y="12979"/>
                  </a:lnTo>
                  <a:lnTo>
                    <a:pt x="1" y="6505"/>
                  </a:lnTo>
                  <a:lnTo>
                    <a:pt x="3770" y="1"/>
                  </a:lnTo>
                  <a:lnTo>
                    <a:pt x="11308" y="1"/>
                  </a:lnTo>
                  <a:lnTo>
                    <a:pt x="11338" y="61"/>
                  </a:lnTo>
                  <a:lnTo>
                    <a:pt x="15047" y="6505"/>
                  </a:lnTo>
                  <a:close/>
                  <a:moveTo>
                    <a:pt x="3892" y="12736"/>
                  </a:moveTo>
                  <a:lnTo>
                    <a:pt x="11095" y="12736"/>
                  </a:lnTo>
                  <a:lnTo>
                    <a:pt x="14712" y="6475"/>
                  </a:lnTo>
                  <a:lnTo>
                    <a:pt x="11095" y="183"/>
                  </a:lnTo>
                  <a:lnTo>
                    <a:pt x="3892" y="18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77"/>
            <p:cNvSpPr/>
            <p:nvPr/>
          </p:nvSpPr>
          <p:spPr>
            <a:xfrm>
              <a:off x="6952525" y="2450175"/>
              <a:ext cx="376175" cy="325250"/>
            </a:xfrm>
            <a:custGeom>
              <a:rect b="b" l="l" r="r" t="t"/>
              <a:pathLst>
                <a:path extrusionOk="0" h="13010" w="15047">
                  <a:moveTo>
                    <a:pt x="11308" y="13010"/>
                  </a:moveTo>
                  <a:lnTo>
                    <a:pt x="3770" y="13010"/>
                  </a:lnTo>
                  <a:lnTo>
                    <a:pt x="3739" y="12919"/>
                  </a:lnTo>
                  <a:lnTo>
                    <a:pt x="0" y="6505"/>
                  </a:lnTo>
                  <a:lnTo>
                    <a:pt x="3770" y="0"/>
                  </a:lnTo>
                  <a:lnTo>
                    <a:pt x="11308" y="0"/>
                  </a:lnTo>
                  <a:lnTo>
                    <a:pt x="11338" y="92"/>
                  </a:lnTo>
                  <a:lnTo>
                    <a:pt x="15046" y="6505"/>
                  </a:lnTo>
                  <a:close/>
                  <a:moveTo>
                    <a:pt x="3921" y="12736"/>
                  </a:moveTo>
                  <a:lnTo>
                    <a:pt x="11156" y="12736"/>
                  </a:lnTo>
                  <a:lnTo>
                    <a:pt x="14742" y="6475"/>
                  </a:lnTo>
                  <a:lnTo>
                    <a:pt x="11156"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77"/>
            <p:cNvSpPr/>
            <p:nvPr/>
          </p:nvSpPr>
          <p:spPr>
            <a:xfrm>
              <a:off x="7229875" y="16523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77"/>
            <p:cNvSpPr/>
            <p:nvPr/>
          </p:nvSpPr>
          <p:spPr>
            <a:xfrm>
              <a:off x="6952525" y="149272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42" y="6505"/>
                  </a:lnTo>
                  <a:lnTo>
                    <a:pt x="11156"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77"/>
            <p:cNvSpPr/>
            <p:nvPr/>
          </p:nvSpPr>
          <p:spPr>
            <a:xfrm>
              <a:off x="7229875" y="133390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2"/>
                  </a:lnTo>
                  <a:lnTo>
                    <a:pt x="15047" y="6505"/>
                  </a:lnTo>
                  <a:close/>
                  <a:moveTo>
                    <a:pt x="3892" y="12736"/>
                  </a:moveTo>
                  <a:lnTo>
                    <a:pt x="11095" y="12736"/>
                  </a:lnTo>
                  <a:lnTo>
                    <a:pt x="14712" y="6475"/>
                  </a:lnTo>
                  <a:lnTo>
                    <a:pt x="11095" y="213"/>
                  </a:lnTo>
                  <a:lnTo>
                    <a:pt x="3892" y="213"/>
                  </a:lnTo>
                  <a:lnTo>
                    <a:pt x="27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77"/>
            <p:cNvSpPr/>
            <p:nvPr/>
          </p:nvSpPr>
          <p:spPr>
            <a:xfrm>
              <a:off x="6400850" y="149272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77"/>
            <p:cNvSpPr/>
            <p:nvPr/>
          </p:nvSpPr>
          <p:spPr>
            <a:xfrm>
              <a:off x="6400850" y="1174325"/>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77"/>
            <p:cNvSpPr/>
            <p:nvPr/>
          </p:nvSpPr>
          <p:spPr>
            <a:xfrm>
              <a:off x="6678200" y="1814150"/>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77"/>
            <p:cNvSpPr/>
            <p:nvPr/>
          </p:nvSpPr>
          <p:spPr>
            <a:xfrm>
              <a:off x="7229875" y="1014750"/>
              <a:ext cx="376175" cy="325250"/>
            </a:xfrm>
            <a:custGeom>
              <a:rect b="b" l="l" r="r" t="t"/>
              <a:pathLst>
                <a:path extrusionOk="0" h="13010" w="15047">
                  <a:moveTo>
                    <a:pt x="11247" y="13010"/>
                  </a:moveTo>
                  <a:lnTo>
                    <a:pt x="3770" y="13010"/>
                  </a:lnTo>
                  <a:lnTo>
                    <a:pt x="3740" y="12918"/>
                  </a:lnTo>
                  <a:lnTo>
                    <a:pt x="1" y="6505"/>
                  </a:lnTo>
                  <a:lnTo>
                    <a:pt x="3770" y="0"/>
                  </a:lnTo>
                  <a:lnTo>
                    <a:pt x="11308" y="0"/>
                  </a:lnTo>
                  <a:lnTo>
                    <a:pt x="11338" y="91"/>
                  </a:lnTo>
                  <a:lnTo>
                    <a:pt x="15047" y="6505"/>
                  </a:lnTo>
                  <a:close/>
                  <a:moveTo>
                    <a:pt x="3892" y="12736"/>
                  </a:moveTo>
                  <a:lnTo>
                    <a:pt x="11095" y="12736"/>
                  </a:lnTo>
                  <a:lnTo>
                    <a:pt x="14712" y="6474"/>
                  </a:lnTo>
                  <a:lnTo>
                    <a:pt x="11095" y="213"/>
                  </a:lnTo>
                  <a:lnTo>
                    <a:pt x="3892" y="213"/>
                  </a:lnTo>
                  <a:lnTo>
                    <a:pt x="27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77"/>
            <p:cNvSpPr/>
            <p:nvPr/>
          </p:nvSpPr>
          <p:spPr>
            <a:xfrm>
              <a:off x="7229875" y="695600"/>
              <a:ext cx="376175" cy="325250"/>
            </a:xfrm>
            <a:custGeom>
              <a:rect b="b" l="l" r="r" t="t"/>
              <a:pathLst>
                <a:path extrusionOk="0" h="13010" w="15047">
                  <a:moveTo>
                    <a:pt x="11247" y="13009"/>
                  </a:moveTo>
                  <a:lnTo>
                    <a:pt x="3770" y="13009"/>
                  </a:lnTo>
                  <a:lnTo>
                    <a:pt x="3740" y="12918"/>
                  </a:lnTo>
                  <a:lnTo>
                    <a:pt x="1" y="6505"/>
                  </a:lnTo>
                  <a:lnTo>
                    <a:pt x="3770" y="0"/>
                  </a:lnTo>
                  <a:lnTo>
                    <a:pt x="11308" y="0"/>
                  </a:lnTo>
                  <a:lnTo>
                    <a:pt x="11338" y="91"/>
                  </a:lnTo>
                  <a:lnTo>
                    <a:pt x="15047" y="6505"/>
                  </a:lnTo>
                  <a:close/>
                  <a:moveTo>
                    <a:pt x="3892" y="12766"/>
                  </a:moveTo>
                  <a:lnTo>
                    <a:pt x="11095" y="12766"/>
                  </a:lnTo>
                  <a:lnTo>
                    <a:pt x="14712" y="6505"/>
                  </a:lnTo>
                  <a:lnTo>
                    <a:pt x="11095" y="243"/>
                  </a:lnTo>
                  <a:lnTo>
                    <a:pt x="389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77"/>
            <p:cNvSpPr/>
            <p:nvPr/>
          </p:nvSpPr>
          <p:spPr>
            <a:xfrm>
              <a:off x="7229875" y="376425"/>
              <a:ext cx="376175" cy="325275"/>
            </a:xfrm>
            <a:custGeom>
              <a:rect b="b" l="l" r="r" t="t"/>
              <a:pathLst>
                <a:path extrusionOk="0" h="13011" w="15047">
                  <a:moveTo>
                    <a:pt x="11247" y="13010"/>
                  </a:moveTo>
                  <a:lnTo>
                    <a:pt x="3770" y="13010"/>
                  </a:lnTo>
                  <a:lnTo>
                    <a:pt x="3740" y="12919"/>
                  </a:lnTo>
                  <a:lnTo>
                    <a:pt x="1" y="6506"/>
                  </a:lnTo>
                  <a:lnTo>
                    <a:pt x="3770" y="1"/>
                  </a:lnTo>
                  <a:lnTo>
                    <a:pt x="11308" y="1"/>
                  </a:lnTo>
                  <a:lnTo>
                    <a:pt x="11338" y="92"/>
                  </a:lnTo>
                  <a:lnTo>
                    <a:pt x="15047" y="6506"/>
                  </a:lnTo>
                  <a:close/>
                  <a:moveTo>
                    <a:pt x="3892" y="12767"/>
                  </a:moveTo>
                  <a:lnTo>
                    <a:pt x="11095" y="12767"/>
                  </a:lnTo>
                  <a:lnTo>
                    <a:pt x="14712" y="6506"/>
                  </a:lnTo>
                  <a:lnTo>
                    <a:pt x="11095" y="244"/>
                  </a:lnTo>
                  <a:lnTo>
                    <a:pt x="3892" y="244"/>
                  </a:lnTo>
                  <a:lnTo>
                    <a:pt x="27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77"/>
            <p:cNvSpPr/>
            <p:nvPr/>
          </p:nvSpPr>
          <p:spPr>
            <a:xfrm>
              <a:off x="6954050" y="85517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77"/>
            <p:cNvSpPr/>
            <p:nvPr/>
          </p:nvSpPr>
          <p:spPr>
            <a:xfrm>
              <a:off x="6678200" y="697875"/>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77"/>
            <p:cNvSpPr/>
            <p:nvPr/>
          </p:nvSpPr>
          <p:spPr>
            <a:xfrm>
              <a:off x="6773200" y="698625"/>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77"/>
            <p:cNvSpPr/>
            <p:nvPr/>
          </p:nvSpPr>
          <p:spPr>
            <a:xfrm>
              <a:off x="6954050" y="536025"/>
              <a:ext cx="375400" cy="325250"/>
            </a:xfrm>
            <a:custGeom>
              <a:rect b="b" l="l" r="r" t="t"/>
              <a:pathLst>
                <a:path extrusionOk="0" h="13010" w="15016">
                  <a:moveTo>
                    <a:pt x="11247" y="13009"/>
                  </a:moveTo>
                  <a:lnTo>
                    <a:pt x="3709" y="13009"/>
                  </a:lnTo>
                  <a:lnTo>
                    <a:pt x="3678" y="12918"/>
                  </a:lnTo>
                  <a:lnTo>
                    <a:pt x="0" y="6505"/>
                  </a:lnTo>
                  <a:lnTo>
                    <a:pt x="3739" y="0"/>
                  </a:lnTo>
                  <a:lnTo>
                    <a:pt x="11277" y="0"/>
                  </a:lnTo>
                  <a:lnTo>
                    <a:pt x="11307" y="91"/>
                  </a:lnTo>
                  <a:lnTo>
                    <a:pt x="15016" y="6505"/>
                  </a:lnTo>
                  <a:close/>
                  <a:moveTo>
                    <a:pt x="3860" y="12766"/>
                  </a:moveTo>
                  <a:lnTo>
                    <a:pt x="11095" y="12766"/>
                  </a:lnTo>
                  <a:lnTo>
                    <a:pt x="14681" y="6505"/>
                  </a:lnTo>
                  <a:lnTo>
                    <a:pt x="11095" y="243"/>
                  </a:lnTo>
                  <a:lnTo>
                    <a:pt x="3860" y="243"/>
                  </a:lnTo>
                  <a:lnTo>
                    <a:pt x="243"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77"/>
            <p:cNvSpPr/>
            <p:nvPr/>
          </p:nvSpPr>
          <p:spPr>
            <a:xfrm>
              <a:off x="6677450" y="376425"/>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77"/>
            <p:cNvSpPr/>
            <p:nvPr/>
          </p:nvSpPr>
          <p:spPr>
            <a:xfrm>
              <a:off x="6124250" y="1014750"/>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1"/>
                  </a:lnTo>
                  <a:lnTo>
                    <a:pt x="15046" y="6505"/>
                  </a:lnTo>
                  <a:close/>
                  <a:moveTo>
                    <a:pt x="3921" y="12736"/>
                  </a:moveTo>
                  <a:lnTo>
                    <a:pt x="11155" y="12736"/>
                  </a:lnTo>
                  <a:lnTo>
                    <a:pt x="14742" y="6474"/>
                  </a:lnTo>
                  <a:lnTo>
                    <a:pt x="1115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77"/>
            <p:cNvSpPr/>
            <p:nvPr/>
          </p:nvSpPr>
          <p:spPr>
            <a:xfrm>
              <a:off x="5848400" y="855175"/>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56" y="243"/>
                  </a:lnTo>
                  <a:lnTo>
                    <a:pt x="3952"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77"/>
            <p:cNvSpPr/>
            <p:nvPr/>
          </p:nvSpPr>
          <p:spPr>
            <a:xfrm>
              <a:off x="6400850" y="85517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77"/>
            <p:cNvSpPr/>
            <p:nvPr/>
          </p:nvSpPr>
          <p:spPr>
            <a:xfrm>
              <a:off x="6400850" y="536025"/>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77"/>
            <p:cNvSpPr/>
            <p:nvPr/>
          </p:nvSpPr>
          <p:spPr>
            <a:xfrm>
              <a:off x="6124250" y="376425"/>
              <a:ext cx="376150" cy="325275"/>
            </a:xfrm>
            <a:custGeom>
              <a:rect b="b" l="l" r="r" t="t"/>
              <a:pathLst>
                <a:path extrusionOk="0" h="13011" w="15046">
                  <a:moveTo>
                    <a:pt x="11307" y="13010"/>
                  </a:moveTo>
                  <a:lnTo>
                    <a:pt x="3769" y="13010"/>
                  </a:lnTo>
                  <a:lnTo>
                    <a:pt x="3739" y="12919"/>
                  </a:lnTo>
                  <a:lnTo>
                    <a:pt x="0" y="6506"/>
                  </a:lnTo>
                  <a:lnTo>
                    <a:pt x="3769" y="1"/>
                  </a:lnTo>
                  <a:lnTo>
                    <a:pt x="11307" y="1"/>
                  </a:lnTo>
                  <a:lnTo>
                    <a:pt x="11338" y="92"/>
                  </a:lnTo>
                  <a:lnTo>
                    <a:pt x="15046" y="6506"/>
                  </a:lnTo>
                  <a:close/>
                  <a:moveTo>
                    <a:pt x="3921" y="12767"/>
                  </a:moveTo>
                  <a:lnTo>
                    <a:pt x="11155" y="12767"/>
                  </a:lnTo>
                  <a:lnTo>
                    <a:pt x="14742" y="6506"/>
                  </a:lnTo>
                  <a:lnTo>
                    <a:pt x="11155" y="275"/>
                  </a:lnTo>
                  <a:lnTo>
                    <a:pt x="3921" y="275"/>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7"/>
            <p:cNvSpPr/>
            <p:nvPr/>
          </p:nvSpPr>
          <p:spPr>
            <a:xfrm>
              <a:off x="5295950" y="1174325"/>
              <a:ext cx="376175" cy="325250"/>
            </a:xfrm>
            <a:custGeom>
              <a:rect b="b" l="l" r="r" t="t"/>
              <a:pathLst>
                <a:path extrusionOk="0" h="13010" w="15047">
                  <a:moveTo>
                    <a:pt x="11308" y="13010"/>
                  </a:moveTo>
                  <a:lnTo>
                    <a:pt x="3770" y="13010"/>
                  </a:lnTo>
                  <a:lnTo>
                    <a:pt x="3739" y="12918"/>
                  </a:lnTo>
                  <a:lnTo>
                    <a:pt x="1" y="6505"/>
                  </a:lnTo>
                  <a:lnTo>
                    <a:pt x="3770" y="0"/>
                  </a:lnTo>
                  <a:lnTo>
                    <a:pt x="11308" y="0"/>
                  </a:lnTo>
                  <a:lnTo>
                    <a:pt x="11338" y="91"/>
                  </a:lnTo>
                  <a:lnTo>
                    <a:pt x="15047" y="6505"/>
                  </a:lnTo>
                  <a:close/>
                  <a:moveTo>
                    <a:pt x="3922" y="12736"/>
                  </a:moveTo>
                  <a:lnTo>
                    <a:pt x="11126" y="12736"/>
                  </a:lnTo>
                  <a:lnTo>
                    <a:pt x="14743" y="6475"/>
                  </a:lnTo>
                  <a:lnTo>
                    <a:pt x="11126" y="183"/>
                  </a:lnTo>
                  <a:lnTo>
                    <a:pt x="3922" y="183"/>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7"/>
            <p:cNvSpPr/>
            <p:nvPr/>
          </p:nvSpPr>
          <p:spPr>
            <a:xfrm>
              <a:off x="5295950" y="855175"/>
              <a:ext cx="376175" cy="325250"/>
            </a:xfrm>
            <a:custGeom>
              <a:rect b="b" l="l" r="r" t="t"/>
              <a:pathLst>
                <a:path extrusionOk="0" h="13010" w="15047">
                  <a:moveTo>
                    <a:pt x="11308" y="13009"/>
                  </a:moveTo>
                  <a:lnTo>
                    <a:pt x="3770" y="13009"/>
                  </a:lnTo>
                  <a:lnTo>
                    <a:pt x="3739" y="12918"/>
                  </a:lnTo>
                  <a:lnTo>
                    <a:pt x="1" y="6505"/>
                  </a:lnTo>
                  <a:lnTo>
                    <a:pt x="3770" y="0"/>
                  </a:lnTo>
                  <a:lnTo>
                    <a:pt x="11308" y="0"/>
                  </a:lnTo>
                  <a:lnTo>
                    <a:pt x="11338" y="91"/>
                  </a:lnTo>
                  <a:lnTo>
                    <a:pt x="15047"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7"/>
            <p:cNvSpPr/>
            <p:nvPr/>
          </p:nvSpPr>
          <p:spPr>
            <a:xfrm>
              <a:off x="5571800" y="376425"/>
              <a:ext cx="376175" cy="325275"/>
            </a:xfrm>
            <a:custGeom>
              <a:rect b="b" l="l" r="r" t="t"/>
              <a:pathLst>
                <a:path extrusionOk="0" h="13011" w="15047">
                  <a:moveTo>
                    <a:pt x="11277" y="13010"/>
                  </a:moveTo>
                  <a:lnTo>
                    <a:pt x="3770" y="13010"/>
                  </a:lnTo>
                  <a:lnTo>
                    <a:pt x="3709" y="12919"/>
                  </a:lnTo>
                  <a:lnTo>
                    <a:pt x="0" y="6506"/>
                  </a:lnTo>
                  <a:lnTo>
                    <a:pt x="3770" y="1"/>
                  </a:lnTo>
                  <a:lnTo>
                    <a:pt x="11277" y="1"/>
                  </a:lnTo>
                  <a:lnTo>
                    <a:pt x="11308" y="92"/>
                  </a:lnTo>
                  <a:lnTo>
                    <a:pt x="15046" y="6506"/>
                  </a:lnTo>
                  <a:close/>
                  <a:moveTo>
                    <a:pt x="3952" y="12767"/>
                  </a:moveTo>
                  <a:lnTo>
                    <a:pt x="11156" y="12767"/>
                  </a:lnTo>
                  <a:lnTo>
                    <a:pt x="14773" y="6506"/>
                  </a:lnTo>
                  <a:lnTo>
                    <a:pt x="11156" y="244"/>
                  </a:lnTo>
                  <a:lnTo>
                    <a:pt x="3952" y="244"/>
                  </a:lnTo>
                  <a:lnTo>
                    <a:pt x="33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7"/>
            <p:cNvSpPr/>
            <p:nvPr/>
          </p:nvSpPr>
          <p:spPr>
            <a:xfrm>
              <a:off x="5020125" y="1014750"/>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7"/>
            <p:cNvSpPr/>
            <p:nvPr/>
          </p:nvSpPr>
          <p:spPr>
            <a:xfrm>
              <a:off x="5295950" y="536025"/>
              <a:ext cx="375425" cy="325250"/>
            </a:xfrm>
            <a:custGeom>
              <a:rect b="b" l="l" r="r" t="t"/>
              <a:pathLst>
                <a:path extrusionOk="0" h="13010" w="15017">
                  <a:moveTo>
                    <a:pt x="11308" y="13009"/>
                  </a:moveTo>
                  <a:lnTo>
                    <a:pt x="3770" y="13009"/>
                  </a:lnTo>
                  <a:lnTo>
                    <a:pt x="3739" y="12918"/>
                  </a:lnTo>
                  <a:lnTo>
                    <a:pt x="1" y="6505"/>
                  </a:lnTo>
                  <a:lnTo>
                    <a:pt x="3770" y="0"/>
                  </a:lnTo>
                  <a:lnTo>
                    <a:pt x="11278" y="0"/>
                  </a:lnTo>
                  <a:lnTo>
                    <a:pt x="11338" y="91"/>
                  </a:lnTo>
                  <a:lnTo>
                    <a:pt x="15016"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7"/>
            <p:cNvSpPr/>
            <p:nvPr/>
          </p:nvSpPr>
          <p:spPr>
            <a:xfrm>
              <a:off x="5020125" y="376425"/>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7"/>
            <p:cNvSpPr/>
            <p:nvPr/>
          </p:nvSpPr>
          <p:spPr>
            <a:xfrm>
              <a:off x="5848400" y="1492725"/>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7"/>
            <p:cNvSpPr/>
            <p:nvPr/>
          </p:nvSpPr>
          <p:spPr>
            <a:xfrm>
              <a:off x="5849150" y="536025"/>
              <a:ext cx="376175" cy="325250"/>
            </a:xfrm>
            <a:custGeom>
              <a:rect b="b" l="l" r="r" t="t"/>
              <a:pathLst>
                <a:path extrusionOk="0" h="13010" w="15047">
                  <a:moveTo>
                    <a:pt x="11247" y="13009"/>
                  </a:moveTo>
                  <a:lnTo>
                    <a:pt x="3709" y="13009"/>
                  </a:lnTo>
                  <a:lnTo>
                    <a:pt x="3679" y="12918"/>
                  </a:lnTo>
                  <a:lnTo>
                    <a:pt x="1" y="6505"/>
                  </a:lnTo>
                  <a:lnTo>
                    <a:pt x="3770" y="0"/>
                  </a:lnTo>
                  <a:lnTo>
                    <a:pt x="11278" y="0"/>
                  </a:lnTo>
                  <a:lnTo>
                    <a:pt x="11308" y="91"/>
                  </a:lnTo>
                  <a:lnTo>
                    <a:pt x="15047" y="6505"/>
                  </a:lnTo>
                  <a:close/>
                  <a:moveTo>
                    <a:pt x="3861" y="12766"/>
                  </a:moveTo>
                  <a:lnTo>
                    <a:pt x="11095" y="12766"/>
                  </a:lnTo>
                  <a:lnTo>
                    <a:pt x="14712" y="6505"/>
                  </a:lnTo>
                  <a:lnTo>
                    <a:pt x="11126" y="243"/>
                  </a:lnTo>
                  <a:lnTo>
                    <a:pt x="3922"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7"/>
            <p:cNvSpPr/>
            <p:nvPr/>
          </p:nvSpPr>
          <p:spPr>
            <a:xfrm>
              <a:off x="6124250" y="1333900"/>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7"/>
            <p:cNvSpPr/>
            <p:nvPr/>
          </p:nvSpPr>
          <p:spPr>
            <a:xfrm>
              <a:off x="5295950" y="1492725"/>
              <a:ext cx="376175" cy="325250"/>
            </a:xfrm>
            <a:custGeom>
              <a:rect b="b" l="l" r="r" t="t"/>
              <a:pathLst>
                <a:path extrusionOk="0" h="13010" w="15047">
                  <a:moveTo>
                    <a:pt x="11308" y="13009"/>
                  </a:moveTo>
                  <a:lnTo>
                    <a:pt x="3770" y="13009"/>
                  </a:lnTo>
                  <a:lnTo>
                    <a:pt x="3739" y="12918"/>
                  </a:lnTo>
                  <a:lnTo>
                    <a:pt x="1" y="6505"/>
                  </a:lnTo>
                  <a:lnTo>
                    <a:pt x="3770" y="0"/>
                  </a:lnTo>
                  <a:lnTo>
                    <a:pt x="11308" y="0"/>
                  </a:lnTo>
                  <a:lnTo>
                    <a:pt x="11338" y="91"/>
                  </a:lnTo>
                  <a:lnTo>
                    <a:pt x="15047" y="6505"/>
                  </a:lnTo>
                  <a:close/>
                  <a:moveTo>
                    <a:pt x="3922" y="12766"/>
                  </a:moveTo>
                  <a:lnTo>
                    <a:pt x="11126" y="12766"/>
                  </a:lnTo>
                  <a:lnTo>
                    <a:pt x="14743" y="6505"/>
                  </a:lnTo>
                  <a:lnTo>
                    <a:pt x="11126" y="213"/>
                  </a:lnTo>
                  <a:lnTo>
                    <a:pt x="3922" y="21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7"/>
            <p:cNvSpPr/>
            <p:nvPr/>
          </p:nvSpPr>
          <p:spPr>
            <a:xfrm>
              <a:off x="5925150" y="1158350"/>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5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7"/>
            <p:cNvSpPr/>
            <p:nvPr/>
          </p:nvSpPr>
          <p:spPr>
            <a:xfrm>
              <a:off x="7213925" y="1477525"/>
              <a:ext cx="38025" cy="38000"/>
            </a:xfrm>
            <a:custGeom>
              <a:rect b="b" l="l" r="r" t="t"/>
              <a:pathLst>
                <a:path extrusionOk="0" h="1520" w="1521">
                  <a:moveTo>
                    <a:pt x="1520" y="760"/>
                  </a:moveTo>
                  <a:cubicBezTo>
                    <a:pt x="1520" y="1186"/>
                    <a:pt x="1186" y="1520"/>
                    <a:pt x="760" y="1520"/>
                  </a:cubicBezTo>
                  <a:cubicBezTo>
                    <a:pt x="335" y="1520"/>
                    <a:pt x="1" y="1186"/>
                    <a:pt x="1" y="760"/>
                  </a:cubicBezTo>
                  <a:cubicBezTo>
                    <a:pt x="1"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7"/>
            <p:cNvSpPr/>
            <p:nvPr/>
          </p:nvSpPr>
          <p:spPr>
            <a:xfrm>
              <a:off x="7030025" y="839200"/>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7"/>
            <p:cNvSpPr/>
            <p:nvPr/>
          </p:nvSpPr>
          <p:spPr>
            <a:xfrm>
              <a:off x="6753425" y="679625"/>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7"/>
            <p:cNvSpPr/>
            <p:nvPr/>
          </p:nvSpPr>
          <p:spPr>
            <a:xfrm>
              <a:off x="6109050" y="520050"/>
              <a:ext cx="38000" cy="38025"/>
            </a:xfrm>
            <a:custGeom>
              <a:rect b="b" l="l" r="r" t="t"/>
              <a:pathLst>
                <a:path extrusionOk="0" h="1521" w="1520">
                  <a:moveTo>
                    <a:pt x="1520" y="761"/>
                  </a:moveTo>
                  <a:cubicBezTo>
                    <a:pt x="1520" y="1186"/>
                    <a:pt x="1186" y="1520"/>
                    <a:pt x="760" y="1520"/>
                  </a:cubicBezTo>
                  <a:cubicBezTo>
                    <a:pt x="365" y="1520"/>
                    <a:pt x="0" y="1186"/>
                    <a:pt x="0" y="761"/>
                  </a:cubicBezTo>
                  <a:cubicBezTo>
                    <a:pt x="0" y="335"/>
                    <a:pt x="36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7"/>
            <p:cNvSpPr/>
            <p:nvPr/>
          </p:nvSpPr>
          <p:spPr>
            <a:xfrm>
              <a:off x="7030025" y="3071775"/>
              <a:ext cx="38025" cy="38000"/>
            </a:xfrm>
            <a:custGeom>
              <a:rect b="b" l="l" r="r" t="t"/>
              <a:pathLst>
                <a:path extrusionOk="0" h="1520" w="1521">
                  <a:moveTo>
                    <a:pt x="1521" y="760"/>
                  </a:moveTo>
                  <a:cubicBezTo>
                    <a:pt x="1521" y="1155"/>
                    <a:pt x="1156" y="1520"/>
                    <a:pt x="761" y="1520"/>
                  </a:cubicBezTo>
                  <a:cubicBezTo>
                    <a:pt x="335" y="1520"/>
                    <a:pt x="1" y="1155"/>
                    <a:pt x="1" y="760"/>
                  </a:cubicBezTo>
                  <a:cubicBezTo>
                    <a:pt x="1" y="334"/>
                    <a:pt x="335" y="0"/>
                    <a:pt x="761" y="0"/>
                  </a:cubicBezTo>
                  <a:cubicBezTo>
                    <a:pt x="1156" y="0"/>
                    <a:pt x="1521" y="334"/>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7"/>
            <p:cNvSpPr/>
            <p:nvPr/>
          </p:nvSpPr>
          <p:spPr>
            <a:xfrm>
              <a:off x="7213925" y="33901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66"/>
                    <a:pt x="33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4" name="Google Shape;2144;p77"/>
          <p:cNvGrpSpPr/>
          <p:nvPr/>
        </p:nvGrpSpPr>
        <p:grpSpPr>
          <a:xfrm flipH="1" rot="10800000">
            <a:off x="5330619" y="3418319"/>
            <a:ext cx="3689325" cy="1601125"/>
            <a:chOff x="1706975" y="216850"/>
            <a:chExt cx="3689325" cy="1601125"/>
          </a:xfrm>
        </p:grpSpPr>
        <p:sp>
          <p:nvSpPr>
            <p:cNvPr id="2145" name="Google Shape;2145;p77"/>
            <p:cNvSpPr/>
            <p:nvPr/>
          </p:nvSpPr>
          <p:spPr>
            <a:xfrm>
              <a:off x="4466925" y="1014750"/>
              <a:ext cx="376150" cy="325250"/>
            </a:xfrm>
            <a:custGeom>
              <a:rect b="b" l="l" r="r" t="t"/>
              <a:pathLst>
                <a:path extrusionOk="0" h="13010" w="15046">
                  <a:moveTo>
                    <a:pt x="11125" y="213"/>
                  </a:moveTo>
                  <a:lnTo>
                    <a:pt x="14742" y="6474"/>
                  </a:lnTo>
                  <a:lnTo>
                    <a:pt x="11125" y="12736"/>
                  </a:lnTo>
                  <a:lnTo>
                    <a:pt x="3921" y="12736"/>
                  </a:lnTo>
                  <a:lnTo>
                    <a:pt x="304" y="6505"/>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7"/>
            <p:cNvSpPr/>
            <p:nvPr/>
          </p:nvSpPr>
          <p:spPr>
            <a:xfrm>
              <a:off x="3086950" y="536025"/>
              <a:ext cx="376175" cy="325250"/>
            </a:xfrm>
            <a:custGeom>
              <a:rect b="b" l="l" r="r" t="t"/>
              <a:pathLst>
                <a:path extrusionOk="0" h="13010" w="15047">
                  <a:moveTo>
                    <a:pt x="11125" y="243"/>
                  </a:moveTo>
                  <a:lnTo>
                    <a:pt x="14742" y="6505"/>
                  </a:lnTo>
                  <a:lnTo>
                    <a:pt x="11125" y="12766"/>
                  </a:lnTo>
                  <a:lnTo>
                    <a:pt x="3922" y="12766"/>
                  </a:lnTo>
                  <a:lnTo>
                    <a:pt x="274" y="6505"/>
                  </a:lnTo>
                  <a:lnTo>
                    <a:pt x="3922" y="243"/>
                  </a:lnTo>
                  <a:close/>
                  <a:moveTo>
                    <a:pt x="3739" y="0"/>
                  </a:moveTo>
                  <a:lnTo>
                    <a:pt x="0" y="6505"/>
                  </a:lnTo>
                  <a:lnTo>
                    <a:pt x="3709" y="13009"/>
                  </a:lnTo>
                  <a:lnTo>
                    <a:pt x="11247" y="13009"/>
                  </a:lnTo>
                  <a:lnTo>
                    <a:pt x="15046" y="6505"/>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7"/>
            <p:cNvSpPr/>
            <p:nvPr/>
          </p:nvSpPr>
          <p:spPr>
            <a:xfrm>
              <a:off x="3915225" y="1333900"/>
              <a:ext cx="376175" cy="325250"/>
            </a:xfrm>
            <a:custGeom>
              <a:rect b="b" l="l" r="r" t="t"/>
              <a:pathLst>
                <a:path extrusionOk="0" h="13010" w="15047">
                  <a:moveTo>
                    <a:pt x="11126" y="213"/>
                  </a:moveTo>
                  <a:lnTo>
                    <a:pt x="14743" y="6475"/>
                  </a:lnTo>
                  <a:lnTo>
                    <a:pt x="11126" y="12736"/>
                  </a:lnTo>
                  <a:lnTo>
                    <a:pt x="3922" y="12736"/>
                  </a:lnTo>
                  <a:lnTo>
                    <a:pt x="305" y="6475"/>
                  </a:lnTo>
                  <a:lnTo>
                    <a:pt x="3922" y="213"/>
                  </a:lnTo>
                  <a:close/>
                  <a:moveTo>
                    <a:pt x="3739" y="0"/>
                  </a:moveTo>
                  <a:lnTo>
                    <a:pt x="1" y="6505"/>
                  </a:lnTo>
                  <a:lnTo>
                    <a:pt x="3709" y="12918"/>
                  </a:lnTo>
                  <a:lnTo>
                    <a:pt x="3770" y="13010"/>
                  </a:lnTo>
                  <a:lnTo>
                    <a:pt x="11278" y="13010"/>
                  </a:lnTo>
                  <a:lnTo>
                    <a:pt x="15047" y="6505"/>
                  </a:lnTo>
                  <a:lnTo>
                    <a:pt x="11308" y="92"/>
                  </a:lnTo>
                  <a:lnTo>
                    <a:pt x="112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7"/>
            <p:cNvSpPr/>
            <p:nvPr/>
          </p:nvSpPr>
          <p:spPr>
            <a:xfrm>
              <a:off x="3639400" y="536025"/>
              <a:ext cx="376175" cy="325250"/>
            </a:xfrm>
            <a:custGeom>
              <a:rect b="b" l="l" r="r" t="t"/>
              <a:pathLst>
                <a:path extrusionOk="0" h="13010" w="15047">
                  <a:moveTo>
                    <a:pt x="11095" y="243"/>
                  </a:moveTo>
                  <a:lnTo>
                    <a:pt x="14712" y="6505"/>
                  </a:lnTo>
                  <a:lnTo>
                    <a:pt x="11095" y="12766"/>
                  </a:lnTo>
                  <a:lnTo>
                    <a:pt x="3891" y="12766"/>
                  </a:lnTo>
                  <a:lnTo>
                    <a:pt x="274" y="6505"/>
                  </a:lnTo>
                  <a:lnTo>
                    <a:pt x="3891" y="243"/>
                  </a:lnTo>
                  <a:close/>
                  <a:moveTo>
                    <a:pt x="3769" y="0"/>
                  </a:moveTo>
                  <a:lnTo>
                    <a:pt x="0" y="6505"/>
                  </a:lnTo>
                  <a:lnTo>
                    <a:pt x="3739" y="13009"/>
                  </a:lnTo>
                  <a:lnTo>
                    <a:pt x="11247" y="13009"/>
                  </a:lnTo>
                  <a:lnTo>
                    <a:pt x="15046" y="6505"/>
                  </a:lnTo>
                  <a:lnTo>
                    <a:pt x="11338" y="91"/>
                  </a:lnTo>
                  <a:lnTo>
                    <a:pt x="113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7"/>
            <p:cNvSpPr/>
            <p:nvPr/>
          </p:nvSpPr>
          <p:spPr>
            <a:xfrm>
              <a:off x="5020125" y="695600"/>
              <a:ext cx="376175" cy="325250"/>
            </a:xfrm>
            <a:custGeom>
              <a:rect b="b" l="l" r="r" t="t"/>
              <a:pathLst>
                <a:path extrusionOk="0" h="13010" w="15047">
                  <a:moveTo>
                    <a:pt x="11125" y="243"/>
                  </a:moveTo>
                  <a:lnTo>
                    <a:pt x="14742" y="6505"/>
                  </a:lnTo>
                  <a:lnTo>
                    <a:pt x="11125" y="12766"/>
                  </a:lnTo>
                  <a:lnTo>
                    <a:pt x="3891" y="12766"/>
                  </a:lnTo>
                  <a:lnTo>
                    <a:pt x="304" y="6505"/>
                  </a:lnTo>
                  <a:lnTo>
                    <a:pt x="3891" y="243"/>
                  </a:lnTo>
                  <a:close/>
                  <a:moveTo>
                    <a:pt x="3739" y="0"/>
                  </a:moveTo>
                  <a:lnTo>
                    <a:pt x="0" y="6505"/>
                  </a:lnTo>
                  <a:lnTo>
                    <a:pt x="3708" y="12918"/>
                  </a:lnTo>
                  <a:lnTo>
                    <a:pt x="3739" y="13009"/>
                  </a:lnTo>
                  <a:lnTo>
                    <a:pt x="11277" y="13009"/>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7"/>
            <p:cNvSpPr/>
            <p:nvPr/>
          </p:nvSpPr>
          <p:spPr>
            <a:xfrm>
              <a:off x="4468425" y="1654575"/>
              <a:ext cx="97300" cy="161875"/>
            </a:xfrm>
            <a:custGeom>
              <a:rect b="b" l="l" r="r" t="t"/>
              <a:pathLst>
                <a:path extrusionOk="0" h="6475" w="3892">
                  <a:moveTo>
                    <a:pt x="3709" y="0"/>
                  </a:moveTo>
                  <a:lnTo>
                    <a:pt x="1" y="6383"/>
                  </a:lnTo>
                  <a:lnTo>
                    <a:pt x="214" y="6475"/>
                  </a:lnTo>
                  <a:lnTo>
                    <a:pt x="3892" y="91"/>
                  </a:lnTo>
                  <a:lnTo>
                    <a:pt x="37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7"/>
            <p:cNvSpPr/>
            <p:nvPr/>
          </p:nvSpPr>
          <p:spPr>
            <a:xfrm>
              <a:off x="1801975" y="1014750"/>
              <a:ext cx="278900" cy="322975"/>
            </a:xfrm>
            <a:custGeom>
              <a:rect b="b" l="l" r="r" t="t"/>
              <a:pathLst>
                <a:path extrusionOk="0" h="12919" w="11156">
                  <a:moveTo>
                    <a:pt x="0" y="0"/>
                  </a:moveTo>
                  <a:lnTo>
                    <a:pt x="0" y="243"/>
                  </a:lnTo>
                  <a:lnTo>
                    <a:pt x="7295" y="243"/>
                  </a:lnTo>
                  <a:lnTo>
                    <a:pt x="10882" y="6505"/>
                  </a:lnTo>
                  <a:lnTo>
                    <a:pt x="7235" y="12827"/>
                  </a:lnTo>
                  <a:lnTo>
                    <a:pt x="7447" y="12918"/>
                  </a:lnTo>
                  <a:lnTo>
                    <a:pt x="11156" y="6505"/>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7"/>
            <p:cNvSpPr/>
            <p:nvPr/>
          </p:nvSpPr>
          <p:spPr>
            <a:xfrm>
              <a:off x="4466925" y="1333900"/>
              <a:ext cx="376150" cy="325250"/>
            </a:xfrm>
            <a:custGeom>
              <a:rect b="b" l="l" r="r" t="t"/>
              <a:pathLst>
                <a:path extrusionOk="0" h="13010" w="15046">
                  <a:moveTo>
                    <a:pt x="11277" y="13010"/>
                  </a:moveTo>
                  <a:lnTo>
                    <a:pt x="3769" y="13010"/>
                  </a:lnTo>
                  <a:lnTo>
                    <a:pt x="3708" y="12918"/>
                  </a:lnTo>
                  <a:lnTo>
                    <a:pt x="0" y="6505"/>
                  </a:lnTo>
                  <a:lnTo>
                    <a:pt x="3769" y="0"/>
                  </a:lnTo>
                  <a:lnTo>
                    <a:pt x="11277" y="0"/>
                  </a:lnTo>
                  <a:lnTo>
                    <a:pt x="11338" y="61"/>
                  </a:lnTo>
                  <a:lnTo>
                    <a:pt x="15046" y="6475"/>
                  </a:lnTo>
                  <a:close/>
                  <a:moveTo>
                    <a:pt x="3921" y="12736"/>
                  </a:moveTo>
                  <a:lnTo>
                    <a:pt x="11125" y="12736"/>
                  </a:lnTo>
                  <a:lnTo>
                    <a:pt x="14742" y="647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7"/>
            <p:cNvSpPr/>
            <p:nvPr/>
          </p:nvSpPr>
          <p:spPr>
            <a:xfrm>
              <a:off x="3916000" y="1014750"/>
              <a:ext cx="375400" cy="325250"/>
            </a:xfrm>
            <a:custGeom>
              <a:rect b="b" l="l" r="r" t="t"/>
              <a:pathLst>
                <a:path extrusionOk="0" h="13010" w="15016">
                  <a:moveTo>
                    <a:pt x="11247" y="13010"/>
                  </a:moveTo>
                  <a:lnTo>
                    <a:pt x="3739" y="13010"/>
                  </a:lnTo>
                  <a:lnTo>
                    <a:pt x="3678" y="12918"/>
                  </a:lnTo>
                  <a:lnTo>
                    <a:pt x="0" y="6535"/>
                  </a:lnTo>
                  <a:lnTo>
                    <a:pt x="243" y="6444"/>
                  </a:lnTo>
                  <a:lnTo>
                    <a:pt x="3891" y="12736"/>
                  </a:lnTo>
                  <a:lnTo>
                    <a:pt x="11095" y="12736"/>
                  </a:lnTo>
                  <a:lnTo>
                    <a:pt x="14712" y="6505"/>
                  </a:lnTo>
                  <a:lnTo>
                    <a:pt x="11095" y="243"/>
                  </a:lnTo>
                  <a:lnTo>
                    <a:pt x="3800" y="243"/>
                  </a:lnTo>
                  <a:lnTo>
                    <a:pt x="3800" y="0"/>
                  </a:lnTo>
                  <a:lnTo>
                    <a:pt x="11247" y="0"/>
                  </a:lnTo>
                  <a:lnTo>
                    <a:pt x="11277" y="61"/>
                  </a:lnTo>
                  <a:lnTo>
                    <a:pt x="15016"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7"/>
            <p:cNvSpPr/>
            <p:nvPr/>
          </p:nvSpPr>
          <p:spPr>
            <a:xfrm>
              <a:off x="3915225" y="376425"/>
              <a:ext cx="376175" cy="325275"/>
            </a:xfrm>
            <a:custGeom>
              <a:rect b="b" l="l" r="r" t="t"/>
              <a:pathLst>
                <a:path extrusionOk="0" h="13011" w="15047">
                  <a:moveTo>
                    <a:pt x="11278" y="13010"/>
                  </a:moveTo>
                  <a:lnTo>
                    <a:pt x="3770" y="13010"/>
                  </a:lnTo>
                  <a:lnTo>
                    <a:pt x="3709" y="12919"/>
                  </a:lnTo>
                  <a:lnTo>
                    <a:pt x="1" y="6506"/>
                  </a:lnTo>
                  <a:lnTo>
                    <a:pt x="3770" y="1"/>
                  </a:lnTo>
                  <a:lnTo>
                    <a:pt x="11278" y="1"/>
                  </a:lnTo>
                  <a:lnTo>
                    <a:pt x="11308" y="92"/>
                  </a:lnTo>
                  <a:lnTo>
                    <a:pt x="15047" y="6506"/>
                  </a:lnTo>
                  <a:close/>
                  <a:moveTo>
                    <a:pt x="3922" y="12767"/>
                  </a:moveTo>
                  <a:lnTo>
                    <a:pt x="11126" y="12767"/>
                  </a:lnTo>
                  <a:lnTo>
                    <a:pt x="14743" y="6506"/>
                  </a:lnTo>
                  <a:lnTo>
                    <a:pt x="11126" y="244"/>
                  </a:lnTo>
                  <a:lnTo>
                    <a:pt x="3922"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7"/>
            <p:cNvSpPr/>
            <p:nvPr/>
          </p:nvSpPr>
          <p:spPr>
            <a:xfrm>
              <a:off x="4191075" y="855175"/>
              <a:ext cx="376175" cy="325250"/>
            </a:xfrm>
            <a:custGeom>
              <a:rect b="b" l="l" r="r" t="t"/>
              <a:pathLst>
                <a:path extrusionOk="0" h="13010" w="15047">
                  <a:moveTo>
                    <a:pt x="11308" y="13009"/>
                  </a:moveTo>
                  <a:lnTo>
                    <a:pt x="3770" y="13009"/>
                  </a:lnTo>
                  <a:lnTo>
                    <a:pt x="3739" y="12918"/>
                  </a:lnTo>
                  <a:lnTo>
                    <a:pt x="0" y="6505"/>
                  </a:lnTo>
                  <a:lnTo>
                    <a:pt x="3770" y="0"/>
                  </a:lnTo>
                  <a:lnTo>
                    <a:pt x="11308" y="0"/>
                  </a:lnTo>
                  <a:lnTo>
                    <a:pt x="11338" y="91"/>
                  </a:lnTo>
                  <a:lnTo>
                    <a:pt x="15046" y="6505"/>
                  </a:lnTo>
                  <a:close/>
                  <a:moveTo>
                    <a:pt x="3921" y="12766"/>
                  </a:moveTo>
                  <a:lnTo>
                    <a:pt x="11156" y="12766"/>
                  </a:lnTo>
                  <a:lnTo>
                    <a:pt x="14773" y="6505"/>
                  </a:lnTo>
                  <a:lnTo>
                    <a:pt x="11156" y="243"/>
                  </a:lnTo>
                  <a:lnTo>
                    <a:pt x="3921" y="243"/>
                  </a:lnTo>
                  <a:lnTo>
                    <a:pt x="33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7"/>
            <p:cNvSpPr/>
            <p:nvPr/>
          </p:nvSpPr>
          <p:spPr>
            <a:xfrm>
              <a:off x="3640900" y="1016275"/>
              <a:ext cx="278150" cy="164150"/>
            </a:xfrm>
            <a:custGeom>
              <a:rect b="b" l="l" r="r" t="t"/>
              <a:pathLst>
                <a:path extrusionOk="0" h="6566" w="11126">
                  <a:moveTo>
                    <a:pt x="11126" y="6565"/>
                  </a:moveTo>
                  <a:lnTo>
                    <a:pt x="3679" y="6565"/>
                  </a:lnTo>
                  <a:lnTo>
                    <a:pt x="1" y="91"/>
                  </a:lnTo>
                  <a:lnTo>
                    <a:pt x="183" y="0"/>
                  </a:lnTo>
                  <a:lnTo>
                    <a:pt x="3831" y="6322"/>
                  </a:lnTo>
                  <a:lnTo>
                    <a:pt x="11126" y="632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7"/>
            <p:cNvSpPr/>
            <p:nvPr/>
          </p:nvSpPr>
          <p:spPr>
            <a:xfrm>
              <a:off x="3916000" y="856675"/>
              <a:ext cx="98050" cy="161900"/>
            </a:xfrm>
            <a:custGeom>
              <a:rect b="b" l="l" r="r" t="t"/>
              <a:pathLst>
                <a:path extrusionOk="0" h="6476" w="3922">
                  <a:moveTo>
                    <a:pt x="3678" y="6475"/>
                  </a:moveTo>
                  <a:lnTo>
                    <a:pt x="0" y="153"/>
                  </a:lnTo>
                  <a:lnTo>
                    <a:pt x="243" y="1"/>
                  </a:lnTo>
                  <a:lnTo>
                    <a:pt x="3921" y="638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7"/>
            <p:cNvSpPr/>
            <p:nvPr/>
          </p:nvSpPr>
          <p:spPr>
            <a:xfrm>
              <a:off x="3915225" y="695600"/>
              <a:ext cx="376175" cy="325250"/>
            </a:xfrm>
            <a:custGeom>
              <a:rect b="b" l="l" r="r" t="t"/>
              <a:pathLst>
                <a:path extrusionOk="0" h="13010" w="15047">
                  <a:moveTo>
                    <a:pt x="11278" y="13009"/>
                  </a:moveTo>
                  <a:lnTo>
                    <a:pt x="3770" y="13009"/>
                  </a:lnTo>
                  <a:lnTo>
                    <a:pt x="3709" y="12918"/>
                  </a:lnTo>
                  <a:lnTo>
                    <a:pt x="1" y="6505"/>
                  </a:lnTo>
                  <a:lnTo>
                    <a:pt x="3739" y="0"/>
                  </a:lnTo>
                  <a:lnTo>
                    <a:pt x="11278" y="0"/>
                  </a:lnTo>
                  <a:lnTo>
                    <a:pt x="11308" y="91"/>
                  </a:lnTo>
                  <a:lnTo>
                    <a:pt x="15047" y="6505"/>
                  </a:lnTo>
                  <a:close/>
                  <a:moveTo>
                    <a:pt x="3922" y="12766"/>
                  </a:moveTo>
                  <a:lnTo>
                    <a:pt x="11126" y="12766"/>
                  </a:lnTo>
                  <a:lnTo>
                    <a:pt x="14743" y="6505"/>
                  </a:lnTo>
                  <a:lnTo>
                    <a:pt x="11126" y="243"/>
                  </a:lnTo>
                  <a:lnTo>
                    <a:pt x="3922"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7"/>
            <p:cNvSpPr/>
            <p:nvPr/>
          </p:nvSpPr>
          <p:spPr>
            <a:xfrm>
              <a:off x="3638625" y="216850"/>
              <a:ext cx="376175" cy="325275"/>
            </a:xfrm>
            <a:custGeom>
              <a:rect b="b" l="l" r="r" t="t"/>
              <a:pathLst>
                <a:path extrusionOk="0" h="13011" w="15047">
                  <a:moveTo>
                    <a:pt x="11278" y="13010"/>
                  </a:moveTo>
                  <a:lnTo>
                    <a:pt x="3770" y="13010"/>
                  </a:lnTo>
                  <a:lnTo>
                    <a:pt x="1" y="6506"/>
                  </a:lnTo>
                  <a:lnTo>
                    <a:pt x="3770" y="1"/>
                  </a:lnTo>
                  <a:lnTo>
                    <a:pt x="11278" y="1"/>
                  </a:lnTo>
                  <a:lnTo>
                    <a:pt x="11338" y="92"/>
                  </a:lnTo>
                  <a:lnTo>
                    <a:pt x="15047" y="6506"/>
                  </a:lnTo>
                  <a:close/>
                  <a:moveTo>
                    <a:pt x="3922" y="12767"/>
                  </a:moveTo>
                  <a:lnTo>
                    <a:pt x="11126" y="12767"/>
                  </a:lnTo>
                  <a:lnTo>
                    <a:pt x="14743" y="6506"/>
                  </a:lnTo>
                  <a:lnTo>
                    <a:pt x="11126" y="274"/>
                  </a:lnTo>
                  <a:lnTo>
                    <a:pt x="3922" y="274"/>
                  </a:lnTo>
                  <a:lnTo>
                    <a:pt x="305"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7"/>
            <p:cNvSpPr/>
            <p:nvPr/>
          </p:nvSpPr>
          <p:spPr>
            <a:xfrm>
              <a:off x="5020125" y="1014750"/>
              <a:ext cx="376175" cy="325250"/>
            </a:xfrm>
            <a:custGeom>
              <a:rect b="b" l="l" r="r" t="t"/>
              <a:pathLst>
                <a:path extrusionOk="0" h="13010" w="15047">
                  <a:moveTo>
                    <a:pt x="11277" y="13010"/>
                  </a:moveTo>
                  <a:lnTo>
                    <a:pt x="3739" y="13010"/>
                  </a:lnTo>
                  <a:lnTo>
                    <a:pt x="3708" y="12918"/>
                  </a:lnTo>
                  <a:lnTo>
                    <a:pt x="0" y="6505"/>
                  </a:lnTo>
                  <a:lnTo>
                    <a:pt x="3739" y="0"/>
                  </a:lnTo>
                  <a:lnTo>
                    <a:pt x="11277" y="0"/>
                  </a:lnTo>
                  <a:lnTo>
                    <a:pt x="11307" y="91"/>
                  </a:lnTo>
                  <a:lnTo>
                    <a:pt x="15046" y="6505"/>
                  </a:lnTo>
                  <a:close/>
                  <a:moveTo>
                    <a:pt x="3891" y="12736"/>
                  </a:moveTo>
                  <a:lnTo>
                    <a:pt x="11125" y="12736"/>
                  </a:lnTo>
                  <a:lnTo>
                    <a:pt x="14742" y="6474"/>
                  </a:lnTo>
                  <a:lnTo>
                    <a:pt x="11125" y="213"/>
                  </a:lnTo>
                  <a:lnTo>
                    <a:pt x="3891" y="213"/>
                  </a:lnTo>
                  <a:lnTo>
                    <a:pt x="304"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7"/>
            <p:cNvSpPr/>
            <p:nvPr/>
          </p:nvSpPr>
          <p:spPr>
            <a:xfrm>
              <a:off x="5020125" y="376425"/>
              <a:ext cx="376175" cy="325275"/>
            </a:xfrm>
            <a:custGeom>
              <a:rect b="b" l="l" r="r" t="t"/>
              <a:pathLst>
                <a:path extrusionOk="0" h="13011" w="15047">
                  <a:moveTo>
                    <a:pt x="11277" y="13010"/>
                  </a:moveTo>
                  <a:lnTo>
                    <a:pt x="3739" y="13010"/>
                  </a:lnTo>
                  <a:lnTo>
                    <a:pt x="3708" y="12919"/>
                  </a:lnTo>
                  <a:lnTo>
                    <a:pt x="0" y="6506"/>
                  </a:lnTo>
                  <a:lnTo>
                    <a:pt x="3739" y="1"/>
                  </a:lnTo>
                  <a:lnTo>
                    <a:pt x="11277" y="1"/>
                  </a:lnTo>
                  <a:lnTo>
                    <a:pt x="11307" y="92"/>
                  </a:lnTo>
                  <a:lnTo>
                    <a:pt x="15046" y="6506"/>
                  </a:lnTo>
                  <a:close/>
                  <a:moveTo>
                    <a:pt x="3891" y="12767"/>
                  </a:moveTo>
                  <a:lnTo>
                    <a:pt x="11125" y="12767"/>
                  </a:lnTo>
                  <a:lnTo>
                    <a:pt x="14742" y="6506"/>
                  </a:lnTo>
                  <a:lnTo>
                    <a:pt x="11125" y="244"/>
                  </a:lnTo>
                  <a:lnTo>
                    <a:pt x="389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7"/>
            <p:cNvSpPr/>
            <p:nvPr/>
          </p:nvSpPr>
          <p:spPr>
            <a:xfrm>
              <a:off x="2257900" y="1014750"/>
              <a:ext cx="376175" cy="325250"/>
            </a:xfrm>
            <a:custGeom>
              <a:rect b="b" l="l" r="r" t="t"/>
              <a:pathLst>
                <a:path extrusionOk="0" h="13010" w="15047">
                  <a:moveTo>
                    <a:pt x="11278" y="13010"/>
                  </a:moveTo>
                  <a:lnTo>
                    <a:pt x="3739" y="13010"/>
                  </a:lnTo>
                  <a:lnTo>
                    <a:pt x="1" y="6505"/>
                  </a:lnTo>
                  <a:lnTo>
                    <a:pt x="3739" y="0"/>
                  </a:lnTo>
                  <a:lnTo>
                    <a:pt x="11278" y="0"/>
                  </a:lnTo>
                  <a:lnTo>
                    <a:pt x="15047" y="6505"/>
                  </a:lnTo>
                  <a:close/>
                  <a:moveTo>
                    <a:pt x="3891" y="12736"/>
                  </a:moveTo>
                  <a:lnTo>
                    <a:pt x="11126" y="12736"/>
                  </a:lnTo>
                  <a:lnTo>
                    <a:pt x="14743" y="6474"/>
                  </a:lnTo>
                  <a:lnTo>
                    <a:pt x="11126" y="213"/>
                  </a:lnTo>
                  <a:lnTo>
                    <a:pt x="3891" y="213"/>
                  </a:lnTo>
                  <a:lnTo>
                    <a:pt x="305"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7"/>
            <p:cNvSpPr/>
            <p:nvPr/>
          </p:nvSpPr>
          <p:spPr>
            <a:xfrm>
              <a:off x="2535275" y="855175"/>
              <a:ext cx="374650" cy="322975"/>
            </a:xfrm>
            <a:custGeom>
              <a:rect b="b" l="l" r="r" t="t"/>
              <a:pathLst>
                <a:path extrusionOk="0" h="12919" w="14986">
                  <a:moveTo>
                    <a:pt x="11277" y="12918"/>
                  </a:moveTo>
                  <a:lnTo>
                    <a:pt x="11034" y="12827"/>
                  </a:lnTo>
                  <a:lnTo>
                    <a:pt x="14681" y="6505"/>
                  </a:lnTo>
                  <a:lnTo>
                    <a:pt x="11095" y="243"/>
                  </a:lnTo>
                  <a:lnTo>
                    <a:pt x="3860" y="243"/>
                  </a:lnTo>
                  <a:lnTo>
                    <a:pt x="243" y="6505"/>
                  </a:lnTo>
                  <a:lnTo>
                    <a:pt x="3891" y="12827"/>
                  </a:lnTo>
                  <a:lnTo>
                    <a:pt x="3678" y="12918"/>
                  </a:lnTo>
                  <a:lnTo>
                    <a:pt x="0" y="6505"/>
                  </a:lnTo>
                  <a:lnTo>
                    <a:pt x="3708" y="0"/>
                  </a:lnTo>
                  <a:lnTo>
                    <a:pt x="11216" y="0"/>
                  </a:lnTo>
                  <a:lnTo>
                    <a:pt x="1498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7"/>
            <p:cNvSpPr/>
            <p:nvPr/>
          </p:nvSpPr>
          <p:spPr>
            <a:xfrm>
              <a:off x="2257900" y="695600"/>
              <a:ext cx="376175" cy="325250"/>
            </a:xfrm>
            <a:custGeom>
              <a:rect b="b" l="l" r="r" t="t"/>
              <a:pathLst>
                <a:path extrusionOk="0" h="13010" w="15047">
                  <a:moveTo>
                    <a:pt x="11278" y="13009"/>
                  </a:moveTo>
                  <a:lnTo>
                    <a:pt x="3739" y="13009"/>
                  </a:lnTo>
                  <a:lnTo>
                    <a:pt x="1" y="6505"/>
                  </a:lnTo>
                  <a:lnTo>
                    <a:pt x="3739" y="0"/>
                  </a:lnTo>
                  <a:lnTo>
                    <a:pt x="11278" y="0"/>
                  </a:lnTo>
                  <a:lnTo>
                    <a:pt x="15047" y="6505"/>
                  </a:lnTo>
                  <a:close/>
                  <a:moveTo>
                    <a:pt x="3891" y="12766"/>
                  </a:moveTo>
                  <a:lnTo>
                    <a:pt x="11126" y="12766"/>
                  </a:lnTo>
                  <a:lnTo>
                    <a:pt x="14743" y="6505"/>
                  </a:lnTo>
                  <a:lnTo>
                    <a:pt x="11126" y="243"/>
                  </a:lnTo>
                  <a:lnTo>
                    <a:pt x="3891"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7"/>
            <p:cNvSpPr/>
            <p:nvPr/>
          </p:nvSpPr>
          <p:spPr>
            <a:xfrm>
              <a:off x="1982075" y="536025"/>
              <a:ext cx="376175" cy="325250"/>
            </a:xfrm>
            <a:custGeom>
              <a:rect b="b" l="l" r="r" t="t"/>
              <a:pathLst>
                <a:path extrusionOk="0" h="13010" w="15047">
                  <a:moveTo>
                    <a:pt x="11247" y="13009"/>
                  </a:moveTo>
                  <a:lnTo>
                    <a:pt x="3708" y="13009"/>
                  </a:lnTo>
                  <a:lnTo>
                    <a:pt x="0" y="6505"/>
                  </a:lnTo>
                  <a:lnTo>
                    <a:pt x="3769" y="0"/>
                  </a:lnTo>
                  <a:lnTo>
                    <a:pt x="11277" y="0"/>
                  </a:lnTo>
                  <a:lnTo>
                    <a:pt x="1504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7"/>
            <p:cNvSpPr/>
            <p:nvPr/>
          </p:nvSpPr>
          <p:spPr>
            <a:xfrm>
              <a:off x="4744275" y="536025"/>
              <a:ext cx="375400" cy="325250"/>
            </a:xfrm>
            <a:custGeom>
              <a:rect b="b" l="l" r="r" t="t"/>
              <a:pathLst>
                <a:path extrusionOk="0" h="13010" w="15016">
                  <a:moveTo>
                    <a:pt x="11247" y="13009"/>
                  </a:moveTo>
                  <a:lnTo>
                    <a:pt x="3739" y="13009"/>
                  </a:lnTo>
                  <a:lnTo>
                    <a:pt x="3678" y="12918"/>
                  </a:lnTo>
                  <a:lnTo>
                    <a:pt x="1" y="6505"/>
                  </a:lnTo>
                  <a:lnTo>
                    <a:pt x="3770" y="0"/>
                  </a:lnTo>
                  <a:lnTo>
                    <a:pt x="11247" y="0"/>
                  </a:lnTo>
                  <a:lnTo>
                    <a:pt x="11277" y="91"/>
                  </a:lnTo>
                  <a:lnTo>
                    <a:pt x="1501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7"/>
            <p:cNvSpPr/>
            <p:nvPr/>
          </p:nvSpPr>
          <p:spPr>
            <a:xfrm>
              <a:off x="4466925" y="376425"/>
              <a:ext cx="376150" cy="325275"/>
            </a:xfrm>
            <a:custGeom>
              <a:rect b="b" l="l" r="r" t="t"/>
              <a:pathLst>
                <a:path extrusionOk="0" h="13011" w="15046">
                  <a:moveTo>
                    <a:pt x="11277" y="13010"/>
                  </a:moveTo>
                  <a:lnTo>
                    <a:pt x="3769" y="13010"/>
                  </a:lnTo>
                  <a:lnTo>
                    <a:pt x="3708" y="12919"/>
                  </a:lnTo>
                  <a:lnTo>
                    <a:pt x="0" y="6506"/>
                  </a:lnTo>
                  <a:lnTo>
                    <a:pt x="3769" y="1"/>
                  </a:lnTo>
                  <a:lnTo>
                    <a:pt x="11277" y="1"/>
                  </a:lnTo>
                  <a:lnTo>
                    <a:pt x="11307" y="92"/>
                  </a:lnTo>
                  <a:lnTo>
                    <a:pt x="15046" y="6506"/>
                  </a:lnTo>
                  <a:close/>
                  <a:moveTo>
                    <a:pt x="3921" y="12767"/>
                  </a:moveTo>
                  <a:lnTo>
                    <a:pt x="11125" y="12767"/>
                  </a:lnTo>
                  <a:lnTo>
                    <a:pt x="14742" y="6506"/>
                  </a:lnTo>
                  <a:lnTo>
                    <a:pt x="11125" y="244"/>
                  </a:lnTo>
                  <a:lnTo>
                    <a:pt x="3921"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7"/>
            <p:cNvSpPr/>
            <p:nvPr/>
          </p:nvSpPr>
          <p:spPr>
            <a:xfrm>
              <a:off x="4191825" y="536025"/>
              <a:ext cx="376175" cy="325250"/>
            </a:xfrm>
            <a:custGeom>
              <a:rect b="b" l="l" r="r" t="t"/>
              <a:pathLst>
                <a:path extrusionOk="0" h="13010" w="15047">
                  <a:moveTo>
                    <a:pt x="11278" y="13009"/>
                  </a:moveTo>
                  <a:lnTo>
                    <a:pt x="3740" y="13009"/>
                  </a:lnTo>
                  <a:lnTo>
                    <a:pt x="3709" y="12979"/>
                  </a:lnTo>
                  <a:lnTo>
                    <a:pt x="1" y="6505"/>
                  </a:lnTo>
                  <a:lnTo>
                    <a:pt x="3740" y="0"/>
                  </a:lnTo>
                  <a:lnTo>
                    <a:pt x="11278" y="0"/>
                  </a:lnTo>
                  <a:lnTo>
                    <a:pt x="11308" y="91"/>
                  </a:lnTo>
                  <a:lnTo>
                    <a:pt x="15047" y="6505"/>
                  </a:lnTo>
                  <a:close/>
                  <a:moveTo>
                    <a:pt x="3891" y="12766"/>
                  </a:moveTo>
                  <a:lnTo>
                    <a:pt x="11126" y="12766"/>
                  </a:lnTo>
                  <a:lnTo>
                    <a:pt x="14743" y="6505"/>
                  </a:lnTo>
                  <a:lnTo>
                    <a:pt x="11126" y="243"/>
                  </a:lnTo>
                  <a:lnTo>
                    <a:pt x="3891"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7"/>
            <p:cNvSpPr/>
            <p:nvPr/>
          </p:nvSpPr>
          <p:spPr>
            <a:xfrm>
              <a:off x="2257900" y="376425"/>
              <a:ext cx="376175" cy="325275"/>
            </a:xfrm>
            <a:custGeom>
              <a:rect b="b" l="l" r="r" t="t"/>
              <a:pathLst>
                <a:path extrusionOk="0" h="13011" w="15047">
                  <a:moveTo>
                    <a:pt x="11278" y="13010"/>
                  </a:moveTo>
                  <a:lnTo>
                    <a:pt x="3739" y="13010"/>
                  </a:lnTo>
                  <a:lnTo>
                    <a:pt x="1" y="6506"/>
                  </a:lnTo>
                  <a:lnTo>
                    <a:pt x="3739" y="1"/>
                  </a:lnTo>
                  <a:lnTo>
                    <a:pt x="11278" y="1"/>
                  </a:lnTo>
                  <a:lnTo>
                    <a:pt x="15047" y="6506"/>
                  </a:lnTo>
                  <a:close/>
                  <a:moveTo>
                    <a:pt x="3891" y="12767"/>
                  </a:moveTo>
                  <a:lnTo>
                    <a:pt x="11126" y="12767"/>
                  </a:lnTo>
                  <a:lnTo>
                    <a:pt x="14743" y="6506"/>
                  </a:lnTo>
                  <a:lnTo>
                    <a:pt x="11126" y="244"/>
                  </a:lnTo>
                  <a:lnTo>
                    <a:pt x="3891"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7"/>
            <p:cNvSpPr/>
            <p:nvPr/>
          </p:nvSpPr>
          <p:spPr>
            <a:xfrm>
              <a:off x="2533750" y="216850"/>
              <a:ext cx="376175" cy="325275"/>
            </a:xfrm>
            <a:custGeom>
              <a:rect b="b" l="l" r="r" t="t"/>
              <a:pathLst>
                <a:path extrusionOk="0" h="13011" w="15047">
                  <a:moveTo>
                    <a:pt x="11277" y="13010"/>
                  </a:moveTo>
                  <a:lnTo>
                    <a:pt x="3769" y="13010"/>
                  </a:lnTo>
                  <a:lnTo>
                    <a:pt x="0" y="6506"/>
                  </a:lnTo>
                  <a:lnTo>
                    <a:pt x="3769" y="1"/>
                  </a:lnTo>
                  <a:lnTo>
                    <a:pt x="11277" y="1"/>
                  </a:lnTo>
                  <a:lnTo>
                    <a:pt x="15046" y="6506"/>
                  </a:lnTo>
                  <a:close/>
                  <a:moveTo>
                    <a:pt x="3921" y="12767"/>
                  </a:moveTo>
                  <a:lnTo>
                    <a:pt x="11156" y="12767"/>
                  </a:lnTo>
                  <a:lnTo>
                    <a:pt x="14742" y="6506"/>
                  </a:lnTo>
                  <a:lnTo>
                    <a:pt x="11156" y="274"/>
                  </a:lnTo>
                  <a:lnTo>
                    <a:pt x="3921" y="274"/>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7"/>
            <p:cNvSpPr/>
            <p:nvPr/>
          </p:nvSpPr>
          <p:spPr>
            <a:xfrm>
              <a:off x="1706975" y="695600"/>
              <a:ext cx="373900" cy="325250"/>
            </a:xfrm>
            <a:custGeom>
              <a:rect b="b" l="l" r="r" t="t"/>
              <a:pathLst>
                <a:path extrusionOk="0" h="13010" w="14956">
                  <a:moveTo>
                    <a:pt x="11247" y="13009"/>
                  </a:moveTo>
                  <a:lnTo>
                    <a:pt x="3709" y="13009"/>
                  </a:lnTo>
                  <a:lnTo>
                    <a:pt x="1" y="6596"/>
                  </a:lnTo>
                  <a:lnTo>
                    <a:pt x="214" y="6444"/>
                  </a:lnTo>
                  <a:lnTo>
                    <a:pt x="3861" y="12766"/>
                  </a:lnTo>
                  <a:lnTo>
                    <a:pt x="11095" y="12766"/>
                  </a:lnTo>
                  <a:lnTo>
                    <a:pt x="14682" y="6505"/>
                  </a:lnTo>
                  <a:lnTo>
                    <a:pt x="11095" y="243"/>
                  </a:lnTo>
                  <a:lnTo>
                    <a:pt x="3800" y="243"/>
                  </a:lnTo>
                  <a:lnTo>
                    <a:pt x="3800" y="0"/>
                  </a:lnTo>
                  <a:lnTo>
                    <a:pt x="11247" y="0"/>
                  </a:lnTo>
                  <a:lnTo>
                    <a:pt x="14956"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7"/>
            <p:cNvSpPr/>
            <p:nvPr/>
          </p:nvSpPr>
          <p:spPr>
            <a:xfrm>
              <a:off x="4744275" y="1492725"/>
              <a:ext cx="373900" cy="325250"/>
            </a:xfrm>
            <a:custGeom>
              <a:rect b="b" l="l" r="r" t="t"/>
              <a:pathLst>
                <a:path extrusionOk="0" h="13010" w="14956">
                  <a:moveTo>
                    <a:pt x="11247" y="13009"/>
                  </a:moveTo>
                  <a:lnTo>
                    <a:pt x="3770" y="13009"/>
                  </a:lnTo>
                  <a:lnTo>
                    <a:pt x="3739" y="12949"/>
                  </a:lnTo>
                  <a:lnTo>
                    <a:pt x="1" y="6505"/>
                  </a:lnTo>
                  <a:lnTo>
                    <a:pt x="3770" y="0"/>
                  </a:lnTo>
                  <a:lnTo>
                    <a:pt x="11186" y="0"/>
                  </a:lnTo>
                  <a:lnTo>
                    <a:pt x="11186" y="274"/>
                  </a:lnTo>
                  <a:lnTo>
                    <a:pt x="3891" y="274"/>
                  </a:lnTo>
                  <a:lnTo>
                    <a:pt x="274" y="6505"/>
                  </a:lnTo>
                  <a:lnTo>
                    <a:pt x="3891" y="12766"/>
                  </a:lnTo>
                  <a:lnTo>
                    <a:pt x="11095" y="12766"/>
                  </a:lnTo>
                  <a:lnTo>
                    <a:pt x="14742" y="6474"/>
                  </a:lnTo>
                  <a:lnTo>
                    <a:pt x="14955" y="656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7"/>
            <p:cNvSpPr/>
            <p:nvPr/>
          </p:nvSpPr>
          <p:spPr>
            <a:xfrm>
              <a:off x="3638625" y="1174325"/>
              <a:ext cx="376175" cy="325250"/>
            </a:xfrm>
            <a:custGeom>
              <a:rect b="b" l="l" r="r" t="t"/>
              <a:pathLst>
                <a:path extrusionOk="0" h="13010" w="15047">
                  <a:moveTo>
                    <a:pt x="11278" y="13010"/>
                  </a:moveTo>
                  <a:lnTo>
                    <a:pt x="3770" y="13010"/>
                  </a:lnTo>
                  <a:lnTo>
                    <a:pt x="1" y="6505"/>
                  </a:lnTo>
                  <a:lnTo>
                    <a:pt x="3770" y="0"/>
                  </a:lnTo>
                  <a:lnTo>
                    <a:pt x="11278" y="0"/>
                  </a:lnTo>
                  <a:lnTo>
                    <a:pt x="11338" y="91"/>
                  </a:lnTo>
                  <a:lnTo>
                    <a:pt x="15047" y="6505"/>
                  </a:lnTo>
                  <a:close/>
                  <a:moveTo>
                    <a:pt x="3922" y="12736"/>
                  </a:moveTo>
                  <a:lnTo>
                    <a:pt x="11126" y="12736"/>
                  </a:lnTo>
                  <a:lnTo>
                    <a:pt x="14743" y="6475"/>
                  </a:lnTo>
                  <a:lnTo>
                    <a:pt x="11126" y="183"/>
                  </a:lnTo>
                  <a:lnTo>
                    <a:pt x="3922" y="183"/>
                  </a:lnTo>
                  <a:lnTo>
                    <a:pt x="305"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7"/>
            <p:cNvSpPr/>
            <p:nvPr/>
          </p:nvSpPr>
          <p:spPr>
            <a:xfrm>
              <a:off x="2810350" y="376425"/>
              <a:ext cx="376175" cy="325275"/>
            </a:xfrm>
            <a:custGeom>
              <a:rect b="b" l="l" r="r" t="t"/>
              <a:pathLst>
                <a:path extrusionOk="0" h="13011" w="15047">
                  <a:moveTo>
                    <a:pt x="11277" y="13010"/>
                  </a:moveTo>
                  <a:lnTo>
                    <a:pt x="3770" y="13010"/>
                  </a:lnTo>
                  <a:lnTo>
                    <a:pt x="0" y="6506"/>
                  </a:lnTo>
                  <a:lnTo>
                    <a:pt x="3770" y="1"/>
                  </a:lnTo>
                  <a:lnTo>
                    <a:pt x="11277" y="1"/>
                  </a:lnTo>
                  <a:lnTo>
                    <a:pt x="15046" y="6506"/>
                  </a:lnTo>
                  <a:close/>
                  <a:moveTo>
                    <a:pt x="3922" y="12767"/>
                  </a:moveTo>
                  <a:lnTo>
                    <a:pt x="11125" y="12767"/>
                  </a:lnTo>
                  <a:lnTo>
                    <a:pt x="14742" y="6506"/>
                  </a:lnTo>
                  <a:lnTo>
                    <a:pt x="11125" y="244"/>
                  </a:lnTo>
                  <a:lnTo>
                    <a:pt x="3922" y="244"/>
                  </a:lnTo>
                  <a:lnTo>
                    <a:pt x="304"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7"/>
            <p:cNvSpPr/>
            <p:nvPr/>
          </p:nvSpPr>
          <p:spPr>
            <a:xfrm>
              <a:off x="2611250" y="1158350"/>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7"/>
            <p:cNvSpPr/>
            <p:nvPr/>
          </p:nvSpPr>
          <p:spPr>
            <a:xfrm>
              <a:off x="2795150" y="11583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7"/>
            <p:cNvSpPr/>
            <p:nvPr/>
          </p:nvSpPr>
          <p:spPr>
            <a:xfrm>
              <a:off x="2795150" y="520050"/>
              <a:ext cx="38025" cy="38025"/>
            </a:xfrm>
            <a:custGeom>
              <a:rect b="b" l="l" r="r" t="t"/>
              <a:pathLst>
                <a:path extrusionOk="0" h="1521" w="1521">
                  <a:moveTo>
                    <a:pt x="1520" y="761"/>
                  </a:moveTo>
                  <a:cubicBezTo>
                    <a:pt x="1520" y="1186"/>
                    <a:pt x="1186" y="1520"/>
                    <a:pt x="760" y="1520"/>
                  </a:cubicBezTo>
                  <a:cubicBezTo>
                    <a:pt x="335" y="1520"/>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7"/>
            <p:cNvSpPr/>
            <p:nvPr/>
          </p:nvSpPr>
          <p:spPr>
            <a:xfrm>
              <a:off x="1783725" y="679625"/>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7"/>
            <p:cNvSpPr/>
            <p:nvPr/>
          </p:nvSpPr>
          <p:spPr>
            <a:xfrm>
              <a:off x="4543675" y="679625"/>
              <a:ext cx="38000" cy="38025"/>
            </a:xfrm>
            <a:custGeom>
              <a:rect b="b" l="l" r="r" t="t"/>
              <a:pathLst>
                <a:path extrusionOk="0" h="1521" w="1520">
                  <a:moveTo>
                    <a:pt x="1520" y="761"/>
                  </a:moveTo>
                  <a:cubicBezTo>
                    <a:pt x="1520" y="1186"/>
                    <a:pt x="1185" y="1521"/>
                    <a:pt x="760" y="1521"/>
                  </a:cubicBezTo>
                  <a:cubicBezTo>
                    <a:pt x="365" y="1521"/>
                    <a:pt x="0" y="1186"/>
                    <a:pt x="0" y="761"/>
                  </a:cubicBezTo>
                  <a:cubicBezTo>
                    <a:pt x="0" y="335"/>
                    <a:pt x="365" y="1"/>
                    <a:pt x="760" y="1"/>
                  </a:cubicBezTo>
                  <a:cubicBezTo>
                    <a:pt x="1185"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7"/>
            <p:cNvSpPr/>
            <p:nvPr/>
          </p:nvSpPr>
          <p:spPr>
            <a:xfrm>
              <a:off x="3623425" y="998775"/>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32" Type="http://schemas.openxmlformats.org/officeDocument/2006/relationships/theme" Target="../theme/theme4.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3.xml"/><Relationship Id="rId22" Type="http://schemas.openxmlformats.org/officeDocument/2006/relationships/slideLayout" Target="../slideLayouts/slideLayout65.xml"/><Relationship Id="rId21" Type="http://schemas.openxmlformats.org/officeDocument/2006/relationships/slideLayout" Target="../slideLayouts/slideLayout64.xml"/><Relationship Id="rId24" Type="http://schemas.openxmlformats.org/officeDocument/2006/relationships/slideLayout" Target="../slideLayouts/slideLayout67.xml"/><Relationship Id="rId23" Type="http://schemas.openxmlformats.org/officeDocument/2006/relationships/slideLayout" Target="../slideLayouts/slideLayout66.xml"/><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26" Type="http://schemas.openxmlformats.org/officeDocument/2006/relationships/slideLayout" Target="../slideLayouts/slideLayout69.xml"/><Relationship Id="rId25" Type="http://schemas.openxmlformats.org/officeDocument/2006/relationships/slideLayout" Target="../slideLayouts/slideLayout68.xml"/><Relationship Id="rId28" Type="http://schemas.openxmlformats.org/officeDocument/2006/relationships/slideLayout" Target="../slideLayouts/slideLayout71.xml"/><Relationship Id="rId27" Type="http://schemas.openxmlformats.org/officeDocument/2006/relationships/slideLayout" Target="../slideLayouts/slideLayout70.xml"/><Relationship Id="rId5" Type="http://schemas.openxmlformats.org/officeDocument/2006/relationships/slideLayout" Target="../slideLayouts/slideLayout48.xml"/><Relationship Id="rId6" Type="http://schemas.openxmlformats.org/officeDocument/2006/relationships/slideLayout" Target="../slideLayouts/slideLayout49.xml"/><Relationship Id="rId29" Type="http://schemas.openxmlformats.org/officeDocument/2006/relationships/slideLayout" Target="../slideLayouts/slideLayout72.xml"/><Relationship Id="rId7" Type="http://schemas.openxmlformats.org/officeDocument/2006/relationships/slideLayout" Target="../slideLayouts/slideLayout50.xml"/><Relationship Id="rId8" Type="http://schemas.openxmlformats.org/officeDocument/2006/relationships/slideLayout" Target="../slideLayouts/slideLayout51.xml"/><Relationship Id="rId31" Type="http://schemas.openxmlformats.org/officeDocument/2006/relationships/slideLayout" Target="../slideLayouts/slideLayout74.xml"/><Relationship Id="rId30" Type="http://schemas.openxmlformats.org/officeDocument/2006/relationships/slideLayout" Target="../slideLayouts/slideLayout73.xml"/><Relationship Id="rId11" Type="http://schemas.openxmlformats.org/officeDocument/2006/relationships/slideLayout" Target="../slideLayouts/slideLayout54.xml"/><Relationship Id="rId10" Type="http://schemas.openxmlformats.org/officeDocument/2006/relationships/slideLayout" Target="../slideLayouts/slideLayout53.xml"/><Relationship Id="rId32" Type="http://schemas.openxmlformats.org/officeDocument/2006/relationships/theme" Target="../theme/theme2.xml"/><Relationship Id="rId13" Type="http://schemas.openxmlformats.org/officeDocument/2006/relationships/slideLayout" Target="../slideLayouts/slideLayout56.xml"/><Relationship Id="rId12" Type="http://schemas.openxmlformats.org/officeDocument/2006/relationships/slideLayout" Target="../slideLayouts/slideLayout55.xml"/><Relationship Id="rId15" Type="http://schemas.openxmlformats.org/officeDocument/2006/relationships/slideLayout" Target="../slideLayouts/slideLayout58.xml"/><Relationship Id="rId14" Type="http://schemas.openxmlformats.org/officeDocument/2006/relationships/slideLayout" Target="../slideLayouts/slideLayout57.xml"/><Relationship Id="rId17" Type="http://schemas.openxmlformats.org/officeDocument/2006/relationships/slideLayout" Target="../slideLayouts/slideLayout60.xml"/><Relationship Id="rId16" Type="http://schemas.openxmlformats.org/officeDocument/2006/relationships/slideLayout" Target="../slideLayouts/slideLayout59.xml"/><Relationship Id="rId19" Type="http://schemas.openxmlformats.org/officeDocument/2006/relationships/slideLayout" Target="../slideLayouts/slideLayout62.xml"/><Relationship Id="rId1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7" name="Shape 87"/>
        <p:cNvGrpSpPr/>
        <p:nvPr/>
      </p:nvGrpSpPr>
      <p:grpSpPr>
        <a:xfrm>
          <a:off x="0" y="0"/>
          <a:ext cx="0" cy="0"/>
          <a:chOff x="0" y="0"/>
          <a:chExt cx="0" cy="0"/>
        </a:xfrm>
      </p:grpSpPr>
      <p:sp>
        <p:nvSpPr>
          <p:cNvPr id="88" name="Google Shape;88;p1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89" name="Google Shape;89;p14"/>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indent="-304800" lvl="1" marL="914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indent="-304800" lvl="2" marL="1371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indent="-304800" lvl="3" marL="1828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indent="-304800" lvl="4" marL="22860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indent="-304800" lvl="5" marL="2743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indent="-304800" lvl="6" marL="3200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indent="-304800" lvl="7" marL="3657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indent="-304800" lvl="8" marL="411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34" name="Shape 1134"/>
        <p:cNvGrpSpPr/>
        <p:nvPr/>
      </p:nvGrpSpPr>
      <p:grpSpPr>
        <a:xfrm>
          <a:off x="0" y="0"/>
          <a:ext cx="0" cy="0"/>
          <a:chOff x="0" y="0"/>
          <a:chExt cx="0" cy="0"/>
        </a:xfrm>
      </p:grpSpPr>
      <p:sp>
        <p:nvSpPr>
          <p:cNvPr id="1135" name="Google Shape;1135;p4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1136" name="Google Shape;1136;p46"/>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indent="-304800" lvl="1" marL="914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indent="-304800" lvl="2" marL="1371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indent="-304800" lvl="3" marL="1828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indent="-304800" lvl="4" marL="22860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indent="-304800" lvl="5" marL="2743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indent="-304800" lvl="6" marL="3200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indent="-304800" lvl="7" marL="3657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indent="-304800" lvl="8" marL="411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78"/>
          <p:cNvSpPr txBox="1"/>
          <p:nvPr>
            <p:ph type="ctrTitle"/>
          </p:nvPr>
        </p:nvSpPr>
        <p:spPr>
          <a:xfrm>
            <a:off x="532700" y="445200"/>
            <a:ext cx="8208600" cy="134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chemeClr val="dk2"/>
                </a:solidFill>
              </a:rPr>
              <a:t>Padding Oracle On Downgraded Legacy Encryption (POODLE) Attack</a:t>
            </a:r>
            <a:endParaRPr sz="3400">
              <a:solidFill>
                <a:schemeClr val="dk2"/>
              </a:solidFill>
            </a:endParaRPr>
          </a:p>
        </p:txBody>
      </p:sp>
      <p:sp>
        <p:nvSpPr>
          <p:cNvPr id="2186" name="Google Shape;2186;p78"/>
          <p:cNvSpPr txBox="1"/>
          <p:nvPr>
            <p:ph idx="1" type="subTitle"/>
          </p:nvPr>
        </p:nvSpPr>
        <p:spPr>
          <a:xfrm>
            <a:off x="2121500" y="1919500"/>
            <a:ext cx="5031000" cy="885300"/>
          </a:xfrm>
          <a:prstGeom prst="rect">
            <a:avLst/>
          </a:prstGeom>
          <a:solidFill>
            <a:schemeClr val="dk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Presented by:</a:t>
            </a:r>
            <a:br>
              <a:rPr lang="en">
                <a:solidFill>
                  <a:schemeClr val="lt1"/>
                </a:solidFill>
              </a:rPr>
            </a:br>
            <a:r>
              <a:rPr lang="en">
                <a:solidFill>
                  <a:schemeClr val="lt1"/>
                </a:solidFill>
              </a:rPr>
              <a:t>Loke Yong Jian</a:t>
            </a:r>
            <a:endParaRPr>
              <a:solidFill>
                <a:schemeClr val="lt1"/>
              </a:solidFill>
            </a:endParaRPr>
          </a:p>
          <a:p>
            <a:pPr indent="0" lvl="0" marL="0" rtl="0" algn="ctr">
              <a:spcBef>
                <a:spcPts val="0"/>
              </a:spcBef>
              <a:spcAft>
                <a:spcPts val="0"/>
              </a:spcAft>
              <a:buNone/>
            </a:pPr>
            <a:r>
              <a:rPr lang="en">
                <a:solidFill>
                  <a:schemeClr val="lt1"/>
                </a:solidFill>
              </a:rPr>
              <a:t>Lim Dong Wan</a:t>
            </a:r>
            <a:endParaRPr>
              <a:solidFill>
                <a:schemeClr val="lt1"/>
              </a:solidFill>
            </a:endParaRPr>
          </a:p>
        </p:txBody>
      </p:sp>
      <p:grpSp>
        <p:nvGrpSpPr>
          <p:cNvPr id="2187" name="Google Shape;2187;p78"/>
          <p:cNvGrpSpPr/>
          <p:nvPr/>
        </p:nvGrpSpPr>
        <p:grpSpPr>
          <a:xfrm>
            <a:off x="689400" y="445198"/>
            <a:ext cx="1478775" cy="804000"/>
            <a:chOff x="689400" y="445198"/>
            <a:chExt cx="1478775" cy="804000"/>
          </a:xfrm>
        </p:grpSpPr>
        <p:sp>
          <p:nvSpPr>
            <p:cNvPr id="2188" name="Google Shape;2188;p78"/>
            <p:cNvSpPr/>
            <p:nvPr/>
          </p:nvSpPr>
          <p:spPr>
            <a:xfrm rot="10800000">
              <a:off x="1792000" y="604773"/>
              <a:ext cx="376175" cy="325250"/>
            </a:xfrm>
            <a:custGeom>
              <a:rect b="b" l="l" r="r" t="t"/>
              <a:pathLst>
                <a:path extrusionOk="0" h="13010" w="15047">
                  <a:moveTo>
                    <a:pt x="11095" y="243"/>
                  </a:moveTo>
                  <a:lnTo>
                    <a:pt x="14712" y="6505"/>
                  </a:lnTo>
                  <a:lnTo>
                    <a:pt x="11095" y="12766"/>
                  </a:lnTo>
                  <a:lnTo>
                    <a:pt x="3891" y="12766"/>
                  </a:lnTo>
                  <a:lnTo>
                    <a:pt x="274" y="6505"/>
                  </a:lnTo>
                  <a:lnTo>
                    <a:pt x="3891" y="243"/>
                  </a:lnTo>
                  <a:close/>
                  <a:moveTo>
                    <a:pt x="3769" y="0"/>
                  </a:moveTo>
                  <a:lnTo>
                    <a:pt x="0" y="6505"/>
                  </a:lnTo>
                  <a:lnTo>
                    <a:pt x="3709" y="13009"/>
                  </a:lnTo>
                  <a:lnTo>
                    <a:pt x="11247" y="13009"/>
                  </a:lnTo>
                  <a:lnTo>
                    <a:pt x="15046" y="6505"/>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8"/>
            <p:cNvSpPr/>
            <p:nvPr/>
          </p:nvSpPr>
          <p:spPr>
            <a:xfrm rot="10800000">
              <a:off x="965250" y="445198"/>
              <a:ext cx="376175" cy="325250"/>
            </a:xfrm>
            <a:custGeom>
              <a:rect b="b" l="l" r="r" t="t"/>
              <a:pathLst>
                <a:path extrusionOk="0" h="13010" w="15047">
                  <a:moveTo>
                    <a:pt x="11278" y="13009"/>
                  </a:moveTo>
                  <a:lnTo>
                    <a:pt x="3739" y="13009"/>
                  </a:lnTo>
                  <a:lnTo>
                    <a:pt x="1" y="6505"/>
                  </a:lnTo>
                  <a:lnTo>
                    <a:pt x="3739" y="0"/>
                  </a:lnTo>
                  <a:lnTo>
                    <a:pt x="11278" y="0"/>
                  </a:lnTo>
                  <a:lnTo>
                    <a:pt x="15047" y="6505"/>
                  </a:lnTo>
                  <a:close/>
                  <a:moveTo>
                    <a:pt x="3891" y="12766"/>
                  </a:moveTo>
                  <a:lnTo>
                    <a:pt x="11126" y="12766"/>
                  </a:lnTo>
                  <a:lnTo>
                    <a:pt x="14743" y="6505"/>
                  </a:lnTo>
                  <a:lnTo>
                    <a:pt x="11126" y="243"/>
                  </a:lnTo>
                  <a:lnTo>
                    <a:pt x="3891"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8"/>
            <p:cNvSpPr/>
            <p:nvPr/>
          </p:nvSpPr>
          <p:spPr>
            <a:xfrm rot="10800000">
              <a:off x="1241075" y="604773"/>
              <a:ext cx="376175" cy="325250"/>
            </a:xfrm>
            <a:custGeom>
              <a:rect b="b" l="l" r="r" t="t"/>
              <a:pathLst>
                <a:path extrusionOk="0" h="13010" w="15047">
                  <a:moveTo>
                    <a:pt x="11247" y="13009"/>
                  </a:moveTo>
                  <a:lnTo>
                    <a:pt x="3708" y="13009"/>
                  </a:lnTo>
                  <a:lnTo>
                    <a:pt x="0" y="6505"/>
                  </a:lnTo>
                  <a:lnTo>
                    <a:pt x="3769" y="0"/>
                  </a:lnTo>
                  <a:lnTo>
                    <a:pt x="11277" y="0"/>
                  </a:lnTo>
                  <a:lnTo>
                    <a:pt x="1504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8"/>
            <p:cNvSpPr/>
            <p:nvPr/>
          </p:nvSpPr>
          <p:spPr>
            <a:xfrm rot="10800000">
              <a:off x="965250" y="764348"/>
              <a:ext cx="376175" cy="325275"/>
            </a:xfrm>
            <a:custGeom>
              <a:rect b="b" l="l" r="r" t="t"/>
              <a:pathLst>
                <a:path extrusionOk="0" h="13011" w="15047">
                  <a:moveTo>
                    <a:pt x="11278" y="13010"/>
                  </a:moveTo>
                  <a:lnTo>
                    <a:pt x="3739" y="13010"/>
                  </a:lnTo>
                  <a:lnTo>
                    <a:pt x="1" y="6506"/>
                  </a:lnTo>
                  <a:lnTo>
                    <a:pt x="3739" y="1"/>
                  </a:lnTo>
                  <a:lnTo>
                    <a:pt x="11278" y="1"/>
                  </a:lnTo>
                  <a:lnTo>
                    <a:pt x="15047" y="6506"/>
                  </a:lnTo>
                  <a:close/>
                  <a:moveTo>
                    <a:pt x="3891" y="12767"/>
                  </a:moveTo>
                  <a:lnTo>
                    <a:pt x="11126" y="12767"/>
                  </a:lnTo>
                  <a:lnTo>
                    <a:pt x="14743" y="6506"/>
                  </a:lnTo>
                  <a:lnTo>
                    <a:pt x="11126" y="244"/>
                  </a:lnTo>
                  <a:lnTo>
                    <a:pt x="3891" y="244"/>
                  </a:lnTo>
                  <a:lnTo>
                    <a:pt x="30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8"/>
            <p:cNvSpPr/>
            <p:nvPr/>
          </p:nvSpPr>
          <p:spPr>
            <a:xfrm rot="10800000">
              <a:off x="689400" y="923923"/>
              <a:ext cx="376175" cy="325275"/>
            </a:xfrm>
            <a:custGeom>
              <a:rect b="b" l="l" r="r" t="t"/>
              <a:pathLst>
                <a:path extrusionOk="0" h="13011" w="15047">
                  <a:moveTo>
                    <a:pt x="11277" y="13010"/>
                  </a:moveTo>
                  <a:lnTo>
                    <a:pt x="3769" y="13010"/>
                  </a:lnTo>
                  <a:lnTo>
                    <a:pt x="0" y="6506"/>
                  </a:lnTo>
                  <a:lnTo>
                    <a:pt x="3769" y="1"/>
                  </a:lnTo>
                  <a:lnTo>
                    <a:pt x="11277" y="1"/>
                  </a:lnTo>
                  <a:lnTo>
                    <a:pt x="15046" y="6506"/>
                  </a:lnTo>
                  <a:close/>
                  <a:moveTo>
                    <a:pt x="3921" y="12767"/>
                  </a:moveTo>
                  <a:lnTo>
                    <a:pt x="11156" y="12767"/>
                  </a:lnTo>
                  <a:lnTo>
                    <a:pt x="14742" y="6506"/>
                  </a:lnTo>
                  <a:lnTo>
                    <a:pt x="11156" y="274"/>
                  </a:lnTo>
                  <a:lnTo>
                    <a:pt x="3921" y="274"/>
                  </a:lnTo>
                  <a:lnTo>
                    <a:pt x="304"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8"/>
            <p:cNvSpPr/>
            <p:nvPr/>
          </p:nvSpPr>
          <p:spPr>
            <a:xfrm rot="10800000">
              <a:off x="1518450" y="445198"/>
              <a:ext cx="373900" cy="325250"/>
            </a:xfrm>
            <a:custGeom>
              <a:rect b="b" l="l" r="r" t="t"/>
              <a:pathLst>
                <a:path extrusionOk="0" h="13010" w="14956">
                  <a:moveTo>
                    <a:pt x="11247" y="13009"/>
                  </a:moveTo>
                  <a:lnTo>
                    <a:pt x="3709" y="13009"/>
                  </a:lnTo>
                  <a:lnTo>
                    <a:pt x="1" y="6596"/>
                  </a:lnTo>
                  <a:lnTo>
                    <a:pt x="214" y="6444"/>
                  </a:lnTo>
                  <a:lnTo>
                    <a:pt x="3861" y="12766"/>
                  </a:lnTo>
                  <a:lnTo>
                    <a:pt x="11095" y="12766"/>
                  </a:lnTo>
                  <a:lnTo>
                    <a:pt x="14682" y="6505"/>
                  </a:lnTo>
                  <a:lnTo>
                    <a:pt x="11095" y="243"/>
                  </a:lnTo>
                  <a:lnTo>
                    <a:pt x="3800" y="243"/>
                  </a:lnTo>
                  <a:lnTo>
                    <a:pt x="3800" y="0"/>
                  </a:lnTo>
                  <a:lnTo>
                    <a:pt x="11247" y="0"/>
                  </a:lnTo>
                  <a:lnTo>
                    <a:pt x="14956"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8"/>
            <p:cNvSpPr/>
            <p:nvPr/>
          </p:nvSpPr>
          <p:spPr>
            <a:xfrm rot="10800000">
              <a:off x="1777575" y="748398"/>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5" name="Google Shape;2195;p78"/>
          <p:cNvGrpSpPr/>
          <p:nvPr/>
        </p:nvGrpSpPr>
        <p:grpSpPr>
          <a:xfrm>
            <a:off x="6975825" y="445223"/>
            <a:ext cx="1478775" cy="803975"/>
            <a:chOff x="6975825" y="457325"/>
            <a:chExt cx="1478775" cy="803975"/>
          </a:xfrm>
        </p:grpSpPr>
        <p:sp>
          <p:nvSpPr>
            <p:cNvPr id="2196" name="Google Shape;2196;p78"/>
            <p:cNvSpPr/>
            <p:nvPr/>
          </p:nvSpPr>
          <p:spPr>
            <a:xfrm>
              <a:off x="6975825" y="457325"/>
              <a:ext cx="376175" cy="325250"/>
            </a:xfrm>
            <a:custGeom>
              <a:rect b="b" l="l" r="r" t="t"/>
              <a:pathLst>
                <a:path extrusionOk="0" h="13010" w="15047">
                  <a:moveTo>
                    <a:pt x="11095" y="243"/>
                  </a:moveTo>
                  <a:lnTo>
                    <a:pt x="14712" y="6505"/>
                  </a:lnTo>
                  <a:lnTo>
                    <a:pt x="11095" y="12766"/>
                  </a:lnTo>
                  <a:lnTo>
                    <a:pt x="3891" y="12766"/>
                  </a:lnTo>
                  <a:lnTo>
                    <a:pt x="274" y="6505"/>
                  </a:lnTo>
                  <a:lnTo>
                    <a:pt x="3891" y="243"/>
                  </a:lnTo>
                  <a:close/>
                  <a:moveTo>
                    <a:pt x="3769" y="0"/>
                  </a:moveTo>
                  <a:lnTo>
                    <a:pt x="0" y="6505"/>
                  </a:lnTo>
                  <a:lnTo>
                    <a:pt x="3709" y="13009"/>
                  </a:lnTo>
                  <a:lnTo>
                    <a:pt x="11247" y="13009"/>
                  </a:lnTo>
                  <a:lnTo>
                    <a:pt x="15046" y="6505"/>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8"/>
            <p:cNvSpPr/>
            <p:nvPr/>
          </p:nvSpPr>
          <p:spPr>
            <a:xfrm>
              <a:off x="7346650" y="936050"/>
              <a:ext cx="278900" cy="322975"/>
            </a:xfrm>
            <a:custGeom>
              <a:rect b="b" l="l" r="r" t="t"/>
              <a:pathLst>
                <a:path extrusionOk="0" h="12919" w="11156">
                  <a:moveTo>
                    <a:pt x="0" y="0"/>
                  </a:moveTo>
                  <a:lnTo>
                    <a:pt x="0" y="243"/>
                  </a:lnTo>
                  <a:lnTo>
                    <a:pt x="7295" y="243"/>
                  </a:lnTo>
                  <a:lnTo>
                    <a:pt x="10882" y="6505"/>
                  </a:lnTo>
                  <a:lnTo>
                    <a:pt x="7235" y="12827"/>
                  </a:lnTo>
                  <a:lnTo>
                    <a:pt x="7447" y="12918"/>
                  </a:lnTo>
                  <a:lnTo>
                    <a:pt x="11156" y="6505"/>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8"/>
            <p:cNvSpPr/>
            <p:nvPr/>
          </p:nvSpPr>
          <p:spPr>
            <a:xfrm>
              <a:off x="7802575" y="936050"/>
              <a:ext cx="376175" cy="325250"/>
            </a:xfrm>
            <a:custGeom>
              <a:rect b="b" l="l" r="r" t="t"/>
              <a:pathLst>
                <a:path extrusionOk="0" h="13010" w="15047">
                  <a:moveTo>
                    <a:pt x="11278" y="13010"/>
                  </a:moveTo>
                  <a:lnTo>
                    <a:pt x="3739" y="13010"/>
                  </a:lnTo>
                  <a:lnTo>
                    <a:pt x="1" y="6505"/>
                  </a:lnTo>
                  <a:lnTo>
                    <a:pt x="3739" y="0"/>
                  </a:lnTo>
                  <a:lnTo>
                    <a:pt x="11278" y="0"/>
                  </a:lnTo>
                  <a:lnTo>
                    <a:pt x="15047" y="6505"/>
                  </a:lnTo>
                  <a:close/>
                  <a:moveTo>
                    <a:pt x="3891" y="12736"/>
                  </a:moveTo>
                  <a:lnTo>
                    <a:pt x="11126" y="12736"/>
                  </a:lnTo>
                  <a:lnTo>
                    <a:pt x="14743" y="6474"/>
                  </a:lnTo>
                  <a:lnTo>
                    <a:pt x="11126" y="213"/>
                  </a:lnTo>
                  <a:lnTo>
                    <a:pt x="3891" y="213"/>
                  </a:lnTo>
                  <a:lnTo>
                    <a:pt x="305" y="647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8"/>
            <p:cNvSpPr/>
            <p:nvPr/>
          </p:nvSpPr>
          <p:spPr>
            <a:xfrm>
              <a:off x="8079950" y="776475"/>
              <a:ext cx="374650" cy="322975"/>
            </a:xfrm>
            <a:custGeom>
              <a:rect b="b" l="l" r="r" t="t"/>
              <a:pathLst>
                <a:path extrusionOk="0" h="12919" w="14986">
                  <a:moveTo>
                    <a:pt x="11277" y="12918"/>
                  </a:moveTo>
                  <a:lnTo>
                    <a:pt x="11034" y="12827"/>
                  </a:lnTo>
                  <a:lnTo>
                    <a:pt x="14681" y="6505"/>
                  </a:lnTo>
                  <a:lnTo>
                    <a:pt x="11095" y="243"/>
                  </a:lnTo>
                  <a:lnTo>
                    <a:pt x="3860" y="243"/>
                  </a:lnTo>
                  <a:lnTo>
                    <a:pt x="243" y="6505"/>
                  </a:lnTo>
                  <a:lnTo>
                    <a:pt x="3891" y="12827"/>
                  </a:lnTo>
                  <a:lnTo>
                    <a:pt x="3678" y="12918"/>
                  </a:lnTo>
                  <a:lnTo>
                    <a:pt x="0" y="6505"/>
                  </a:lnTo>
                  <a:lnTo>
                    <a:pt x="3708" y="0"/>
                  </a:lnTo>
                  <a:lnTo>
                    <a:pt x="11216" y="0"/>
                  </a:lnTo>
                  <a:lnTo>
                    <a:pt x="1498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8"/>
            <p:cNvSpPr/>
            <p:nvPr/>
          </p:nvSpPr>
          <p:spPr>
            <a:xfrm>
              <a:off x="7802575" y="616900"/>
              <a:ext cx="376175" cy="325250"/>
            </a:xfrm>
            <a:custGeom>
              <a:rect b="b" l="l" r="r" t="t"/>
              <a:pathLst>
                <a:path extrusionOk="0" h="13010" w="15047">
                  <a:moveTo>
                    <a:pt x="11278" y="13009"/>
                  </a:moveTo>
                  <a:lnTo>
                    <a:pt x="3739" y="13009"/>
                  </a:lnTo>
                  <a:lnTo>
                    <a:pt x="1" y="6505"/>
                  </a:lnTo>
                  <a:lnTo>
                    <a:pt x="3739" y="0"/>
                  </a:lnTo>
                  <a:lnTo>
                    <a:pt x="11278" y="0"/>
                  </a:lnTo>
                  <a:lnTo>
                    <a:pt x="15047" y="6505"/>
                  </a:lnTo>
                  <a:close/>
                  <a:moveTo>
                    <a:pt x="3891" y="12766"/>
                  </a:moveTo>
                  <a:lnTo>
                    <a:pt x="11126" y="12766"/>
                  </a:lnTo>
                  <a:lnTo>
                    <a:pt x="14743" y="6505"/>
                  </a:lnTo>
                  <a:lnTo>
                    <a:pt x="11126" y="243"/>
                  </a:lnTo>
                  <a:lnTo>
                    <a:pt x="3891" y="243"/>
                  </a:lnTo>
                  <a:lnTo>
                    <a:pt x="305"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8"/>
            <p:cNvSpPr/>
            <p:nvPr/>
          </p:nvSpPr>
          <p:spPr>
            <a:xfrm>
              <a:off x="7526750" y="457325"/>
              <a:ext cx="376175" cy="325250"/>
            </a:xfrm>
            <a:custGeom>
              <a:rect b="b" l="l" r="r" t="t"/>
              <a:pathLst>
                <a:path extrusionOk="0" h="13010" w="15047">
                  <a:moveTo>
                    <a:pt x="11247" y="13009"/>
                  </a:moveTo>
                  <a:lnTo>
                    <a:pt x="3708" y="13009"/>
                  </a:lnTo>
                  <a:lnTo>
                    <a:pt x="0" y="6505"/>
                  </a:lnTo>
                  <a:lnTo>
                    <a:pt x="3769" y="0"/>
                  </a:lnTo>
                  <a:lnTo>
                    <a:pt x="11277" y="0"/>
                  </a:lnTo>
                  <a:lnTo>
                    <a:pt x="15046" y="6505"/>
                  </a:lnTo>
                  <a:close/>
                  <a:moveTo>
                    <a:pt x="3891" y="12766"/>
                  </a:moveTo>
                  <a:lnTo>
                    <a:pt x="11095" y="12766"/>
                  </a:lnTo>
                  <a:lnTo>
                    <a:pt x="14712" y="6505"/>
                  </a:lnTo>
                  <a:lnTo>
                    <a:pt x="11095" y="243"/>
                  </a:lnTo>
                  <a:lnTo>
                    <a:pt x="3891" y="24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8"/>
            <p:cNvSpPr/>
            <p:nvPr/>
          </p:nvSpPr>
          <p:spPr>
            <a:xfrm>
              <a:off x="7251650" y="616900"/>
              <a:ext cx="373900" cy="325250"/>
            </a:xfrm>
            <a:custGeom>
              <a:rect b="b" l="l" r="r" t="t"/>
              <a:pathLst>
                <a:path extrusionOk="0" h="13010" w="14956">
                  <a:moveTo>
                    <a:pt x="11247" y="13009"/>
                  </a:moveTo>
                  <a:lnTo>
                    <a:pt x="3709" y="13009"/>
                  </a:lnTo>
                  <a:lnTo>
                    <a:pt x="1" y="6596"/>
                  </a:lnTo>
                  <a:lnTo>
                    <a:pt x="214" y="6444"/>
                  </a:lnTo>
                  <a:lnTo>
                    <a:pt x="3861" y="12766"/>
                  </a:lnTo>
                  <a:lnTo>
                    <a:pt x="11095" y="12766"/>
                  </a:lnTo>
                  <a:lnTo>
                    <a:pt x="14682" y="6505"/>
                  </a:lnTo>
                  <a:lnTo>
                    <a:pt x="11095" y="243"/>
                  </a:lnTo>
                  <a:lnTo>
                    <a:pt x="3800" y="243"/>
                  </a:lnTo>
                  <a:lnTo>
                    <a:pt x="3800" y="0"/>
                  </a:lnTo>
                  <a:lnTo>
                    <a:pt x="11247" y="0"/>
                  </a:lnTo>
                  <a:lnTo>
                    <a:pt x="14956"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8"/>
            <p:cNvSpPr/>
            <p:nvPr/>
          </p:nvSpPr>
          <p:spPr>
            <a:xfrm>
              <a:off x="8155925" y="1079650"/>
              <a:ext cx="38025" cy="38025"/>
            </a:xfrm>
            <a:custGeom>
              <a:rect b="b" l="l" r="r" t="t"/>
              <a:pathLst>
                <a:path extrusionOk="0" h="1521" w="1521">
                  <a:moveTo>
                    <a:pt x="1521" y="761"/>
                  </a:moveTo>
                  <a:cubicBezTo>
                    <a:pt x="1521" y="1186"/>
                    <a:pt x="1156" y="1521"/>
                    <a:pt x="761" y="1521"/>
                  </a:cubicBezTo>
                  <a:cubicBezTo>
                    <a:pt x="335" y="1521"/>
                    <a:pt x="1" y="1186"/>
                    <a:pt x="1" y="761"/>
                  </a:cubicBezTo>
                  <a:cubicBezTo>
                    <a:pt x="1" y="335"/>
                    <a:pt x="335" y="1"/>
                    <a:pt x="761" y="1"/>
                  </a:cubicBezTo>
                  <a:cubicBezTo>
                    <a:pt x="1156"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8"/>
            <p:cNvSpPr/>
            <p:nvPr/>
          </p:nvSpPr>
          <p:spPr>
            <a:xfrm>
              <a:off x="8339825" y="1079650"/>
              <a:ext cx="38025" cy="38025"/>
            </a:xfrm>
            <a:custGeom>
              <a:rect b="b" l="l" r="r" t="t"/>
              <a:pathLst>
                <a:path extrusionOk="0" h="1521" w="1521">
                  <a:moveTo>
                    <a:pt x="1520" y="761"/>
                  </a:moveTo>
                  <a:cubicBezTo>
                    <a:pt x="1520" y="1186"/>
                    <a:pt x="1186" y="1521"/>
                    <a:pt x="760" y="1521"/>
                  </a:cubicBezTo>
                  <a:cubicBezTo>
                    <a:pt x="335" y="1521"/>
                    <a:pt x="1" y="1186"/>
                    <a:pt x="1" y="761"/>
                  </a:cubicBezTo>
                  <a:cubicBezTo>
                    <a:pt x="1"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8"/>
            <p:cNvSpPr/>
            <p:nvPr/>
          </p:nvSpPr>
          <p:spPr>
            <a:xfrm>
              <a:off x="7234950" y="760500"/>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35"/>
                    <a:pt x="36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6" name="Google Shape;2206;p78"/>
          <p:cNvGrpSpPr/>
          <p:nvPr/>
        </p:nvGrpSpPr>
        <p:grpSpPr>
          <a:xfrm>
            <a:off x="7250150" y="3417877"/>
            <a:ext cx="1205225" cy="1278150"/>
            <a:chOff x="7250150" y="3405775"/>
            <a:chExt cx="1205225" cy="1278150"/>
          </a:xfrm>
        </p:grpSpPr>
        <p:sp>
          <p:nvSpPr>
            <p:cNvPr id="2207" name="Google Shape;2207;p78"/>
            <p:cNvSpPr/>
            <p:nvPr/>
          </p:nvSpPr>
          <p:spPr>
            <a:xfrm flipH="1" rot="10800000">
              <a:off x="7250150" y="4041800"/>
              <a:ext cx="375400" cy="325250"/>
            </a:xfrm>
            <a:custGeom>
              <a:rect b="b" l="l" r="r" t="t"/>
              <a:pathLst>
                <a:path extrusionOk="0" h="13010" w="15016">
                  <a:moveTo>
                    <a:pt x="11125" y="243"/>
                  </a:moveTo>
                  <a:lnTo>
                    <a:pt x="14742" y="6505"/>
                  </a:lnTo>
                  <a:lnTo>
                    <a:pt x="11125" y="12766"/>
                  </a:lnTo>
                  <a:lnTo>
                    <a:pt x="3891" y="12766"/>
                  </a:lnTo>
                  <a:lnTo>
                    <a:pt x="304" y="6505"/>
                  </a:lnTo>
                  <a:lnTo>
                    <a:pt x="3891" y="243"/>
                  </a:lnTo>
                  <a:close/>
                  <a:moveTo>
                    <a:pt x="3739" y="0"/>
                  </a:moveTo>
                  <a:lnTo>
                    <a:pt x="0" y="6505"/>
                  </a:lnTo>
                  <a:lnTo>
                    <a:pt x="3709" y="12918"/>
                  </a:lnTo>
                  <a:lnTo>
                    <a:pt x="3739" y="13010"/>
                  </a:lnTo>
                  <a:lnTo>
                    <a:pt x="11277" y="13010"/>
                  </a:lnTo>
                  <a:lnTo>
                    <a:pt x="15016" y="6505"/>
                  </a:lnTo>
                  <a:lnTo>
                    <a:pt x="11308" y="92"/>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8"/>
            <p:cNvSpPr/>
            <p:nvPr/>
          </p:nvSpPr>
          <p:spPr>
            <a:xfrm flipH="1" rot="10800000">
              <a:off x="7251675" y="3884500"/>
              <a:ext cx="97275" cy="162650"/>
            </a:xfrm>
            <a:custGeom>
              <a:rect b="b" l="l" r="r" t="t"/>
              <a:pathLst>
                <a:path extrusionOk="0" h="6506" w="3891">
                  <a:moveTo>
                    <a:pt x="3678" y="1"/>
                  </a:moveTo>
                  <a:lnTo>
                    <a:pt x="0" y="6384"/>
                  </a:lnTo>
                  <a:lnTo>
                    <a:pt x="183" y="6506"/>
                  </a:lnTo>
                  <a:lnTo>
                    <a:pt x="3891" y="122"/>
                  </a:lnTo>
                  <a:lnTo>
                    <a:pt x="36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8"/>
            <p:cNvSpPr/>
            <p:nvPr/>
          </p:nvSpPr>
          <p:spPr>
            <a:xfrm flipH="1" rot="10800000">
              <a:off x="7898350" y="3405775"/>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8"/>
            <p:cNvSpPr/>
            <p:nvPr/>
          </p:nvSpPr>
          <p:spPr>
            <a:xfrm flipH="1" rot="10800000">
              <a:off x="7802600" y="3722650"/>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8"/>
            <p:cNvSpPr/>
            <p:nvPr/>
          </p:nvSpPr>
          <p:spPr>
            <a:xfrm flipH="1" rot="10800000">
              <a:off x="7526000" y="3882225"/>
              <a:ext cx="376150" cy="325250"/>
            </a:xfrm>
            <a:custGeom>
              <a:rect b="b" l="l" r="r" t="t"/>
              <a:pathLst>
                <a:path extrusionOk="0" h="13010" w="15046">
                  <a:moveTo>
                    <a:pt x="11307" y="13010"/>
                  </a:moveTo>
                  <a:lnTo>
                    <a:pt x="3769" y="13010"/>
                  </a:lnTo>
                  <a:lnTo>
                    <a:pt x="3739" y="12919"/>
                  </a:lnTo>
                  <a:lnTo>
                    <a:pt x="0" y="6505"/>
                  </a:lnTo>
                  <a:lnTo>
                    <a:pt x="3769" y="0"/>
                  </a:lnTo>
                  <a:lnTo>
                    <a:pt x="11307" y="0"/>
                  </a:lnTo>
                  <a:lnTo>
                    <a:pt x="11338" y="92"/>
                  </a:lnTo>
                  <a:lnTo>
                    <a:pt x="15046" y="6505"/>
                  </a:lnTo>
                  <a:close/>
                  <a:moveTo>
                    <a:pt x="3921" y="12736"/>
                  </a:moveTo>
                  <a:lnTo>
                    <a:pt x="11155" y="12736"/>
                  </a:lnTo>
                  <a:lnTo>
                    <a:pt x="14742" y="6475"/>
                  </a:lnTo>
                  <a:lnTo>
                    <a:pt x="1115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8"/>
            <p:cNvSpPr/>
            <p:nvPr/>
          </p:nvSpPr>
          <p:spPr>
            <a:xfrm flipH="1" rot="10800000">
              <a:off x="8079200" y="3882225"/>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8"/>
            <p:cNvSpPr/>
            <p:nvPr/>
          </p:nvSpPr>
          <p:spPr>
            <a:xfrm flipH="1" rot="10800000">
              <a:off x="8079950" y="4201375"/>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8"/>
            <p:cNvSpPr/>
            <p:nvPr/>
          </p:nvSpPr>
          <p:spPr>
            <a:xfrm flipH="1" rot="10800000">
              <a:off x="8064000" y="4345000"/>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8"/>
            <p:cNvSpPr/>
            <p:nvPr/>
          </p:nvSpPr>
          <p:spPr>
            <a:xfrm flipH="1" rot="10800000">
              <a:off x="8064000" y="3706675"/>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6" name="Google Shape;2216;p78"/>
          <p:cNvGrpSpPr/>
          <p:nvPr/>
        </p:nvGrpSpPr>
        <p:grpSpPr>
          <a:xfrm>
            <a:off x="688650" y="4039452"/>
            <a:ext cx="1756900" cy="659600"/>
            <a:chOff x="688650" y="4027350"/>
            <a:chExt cx="1756900" cy="659600"/>
          </a:xfrm>
        </p:grpSpPr>
        <p:sp>
          <p:nvSpPr>
            <p:cNvPr id="2217" name="Google Shape;2217;p78"/>
            <p:cNvSpPr/>
            <p:nvPr/>
          </p:nvSpPr>
          <p:spPr>
            <a:xfrm>
              <a:off x="964500" y="4362450"/>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8"/>
            <p:cNvSpPr/>
            <p:nvPr/>
          </p:nvSpPr>
          <p:spPr>
            <a:xfrm>
              <a:off x="690175" y="4203650"/>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8"/>
            <p:cNvSpPr/>
            <p:nvPr/>
          </p:nvSpPr>
          <p:spPr>
            <a:xfrm>
              <a:off x="2069375" y="4043300"/>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8"/>
            <p:cNvSpPr/>
            <p:nvPr/>
          </p:nvSpPr>
          <p:spPr>
            <a:xfrm>
              <a:off x="964500" y="4362450"/>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8"/>
            <p:cNvSpPr/>
            <p:nvPr/>
          </p:nvSpPr>
          <p:spPr>
            <a:xfrm>
              <a:off x="688650" y="4202875"/>
              <a:ext cx="376175" cy="324500"/>
            </a:xfrm>
            <a:custGeom>
              <a:rect b="b" l="l" r="r" t="t"/>
              <a:pathLst>
                <a:path extrusionOk="0" h="12980" w="15047">
                  <a:moveTo>
                    <a:pt x="11277" y="12980"/>
                  </a:moveTo>
                  <a:lnTo>
                    <a:pt x="3739" y="12980"/>
                  </a:lnTo>
                  <a:lnTo>
                    <a:pt x="3709" y="12919"/>
                  </a:lnTo>
                  <a:lnTo>
                    <a:pt x="0" y="6505"/>
                  </a:lnTo>
                  <a:lnTo>
                    <a:pt x="31" y="6414"/>
                  </a:lnTo>
                  <a:lnTo>
                    <a:pt x="3739" y="1"/>
                  </a:lnTo>
                  <a:lnTo>
                    <a:pt x="11277" y="1"/>
                  </a:lnTo>
                  <a:lnTo>
                    <a:pt x="11308" y="61"/>
                  </a:lnTo>
                  <a:lnTo>
                    <a:pt x="15046" y="6505"/>
                  </a:lnTo>
                  <a:lnTo>
                    <a:pt x="14986" y="6566"/>
                  </a:lnTo>
                  <a:close/>
                  <a:moveTo>
                    <a:pt x="3891" y="12736"/>
                  </a:moveTo>
                  <a:lnTo>
                    <a:pt x="11125" y="12736"/>
                  </a:lnTo>
                  <a:lnTo>
                    <a:pt x="14742" y="6445"/>
                  </a:lnTo>
                  <a:lnTo>
                    <a:pt x="1112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8"/>
            <p:cNvSpPr/>
            <p:nvPr/>
          </p:nvSpPr>
          <p:spPr>
            <a:xfrm>
              <a:off x="1792775" y="4202875"/>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8"/>
            <p:cNvSpPr/>
            <p:nvPr/>
          </p:nvSpPr>
          <p:spPr>
            <a:xfrm>
              <a:off x="1516925" y="4362450"/>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8"/>
            <p:cNvSpPr/>
            <p:nvPr/>
          </p:nvSpPr>
          <p:spPr>
            <a:xfrm>
              <a:off x="1240325" y="4202875"/>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8"/>
            <p:cNvSpPr/>
            <p:nvPr/>
          </p:nvSpPr>
          <p:spPr>
            <a:xfrm>
              <a:off x="1517700" y="4044050"/>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8"/>
            <p:cNvSpPr/>
            <p:nvPr/>
          </p:nvSpPr>
          <p:spPr>
            <a:xfrm>
              <a:off x="1593675" y="4346500"/>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8"/>
            <p:cNvSpPr/>
            <p:nvPr/>
          </p:nvSpPr>
          <p:spPr>
            <a:xfrm>
              <a:off x="1593675" y="4027350"/>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8"/>
            <p:cNvSpPr/>
            <p:nvPr/>
          </p:nvSpPr>
          <p:spPr>
            <a:xfrm>
              <a:off x="1777575" y="4027350"/>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8"/>
            <p:cNvSpPr/>
            <p:nvPr/>
          </p:nvSpPr>
          <p:spPr>
            <a:xfrm>
              <a:off x="765400" y="4506075"/>
              <a:ext cx="38025" cy="38025"/>
            </a:xfrm>
            <a:custGeom>
              <a:rect b="b" l="l" r="r" t="t"/>
              <a:pathLst>
                <a:path extrusionOk="0" h="1521" w="1521">
                  <a:moveTo>
                    <a:pt x="1520" y="760"/>
                  </a:moveTo>
                  <a:cubicBezTo>
                    <a:pt x="1520" y="1156"/>
                    <a:pt x="1186" y="1520"/>
                    <a:pt x="760" y="1520"/>
                  </a:cubicBezTo>
                  <a:cubicBezTo>
                    <a:pt x="335" y="1520"/>
                    <a:pt x="0" y="115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30" name="Google Shape;2230;p78"/>
          <p:cNvPicPr preferRelativeResize="0"/>
          <p:nvPr/>
        </p:nvPicPr>
        <p:blipFill>
          <a:blip r:embed="rId3">
            <a:alphaModFix/>
          </a:blip>
          <a:stretch>
            <a:fillRect/>
          </a:stretch>
        </p:blipFill>
        <p:spPr>
          <a:xfrm>
            <a:off x="4080325" y="2848449"/>
            <a:ext cx="1302487" cy="214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3" name="Shape 2683"/>
        <p:cNvGrpSpPr/>
        <p:nvPr/>
      </p:nvGrpSpPr>
      <p:grpSpPr>
        <a:xfrm>
          <a:off x="0" y="0"/>
          <a:ext cx="0" cy="0"/>
          <a:chOff x="0" y="0"/>
          <a:chExt cx="0" cy="0"/>
        </a:xfrm>
      </p:grpSpPr>
      <p:sp>
        <p:nvSpPr>
          <p:cNvPr id="2684" name="Google Shape;2684;p8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a:t>
            </a:r>
            <a:endParaRPr/>
          </a:p>
        </p:txBody>
      </p:sp>
      <p:grpSp>
        <p:nvGrpSpPr>
          <p:cNvPr id="2685" name="Google Shape;2685;p87"/>
          <p:cNvGrpSpPr/>
          <p:nvPr/>
        </p:nvGrpSpPr>
        <p:grpSpPr>
          <a:xfrm>
            <a:off x="4732475" y="1279600"/>
            <a:ext cx="2479200" cy="347100"/>
            <a:chOff x="636775" y="1342850"/>
            <a:chExt cx="2479200" cy="347100"/>
          </a:xfrm>
        </p:grpSpPr>
        <p:sp>
          <p:nvSpPr>
            <p:cNvPr id="2686" name="Google Shape;2686;p87"/>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87" name="Google Shape;2687;p87"/>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88" name="Google Shape;2688;p87"/>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89" name="Google Shape;2689;p87"/>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90" name="Google Shape;2690;p87"/>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91" name="Google Shape;2691;p87"/>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92" name="Google Shape;2692;p87"/>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93" name="Google Shape;2693;p87"/>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694" name="Google Shape;2694;p87"/>
          <p:cNvGrpSpPr/>
          <p:nvPr/>
        </p:nvGrpSpPr>
        <p:grpSpPr>
          <a:xfrm>
            <a:off x="2018600" y="1279600"/>
            <a:ext cx="2479200" cy="347100"/>
            <a:chOff x="636775" y="1342850"/>
            <a:chExt cx="2479200" cy="347100"/>
          </a:xfrm>
        </p:grpSpPr>
        <p:sp>
          <p:nvSpPr>
            <p:cNvPr id="2695" name="Google Shape;2695;p87"/>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96" name="Google Shape;2696;p87"/>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97" name="Google Shape;2697;p87"/>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98" name="Google Shape;2698;p87"/>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99" name="Google Shape;2699;p87"/>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00" name="Google Shape;2700;p87"/>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01" name="Google Shape;2701;p87"/>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c6</a:t>
              </a:r>
              <a:endParaRPr sz="800">
                <a:latin typeface="Poppins"/>
                <a:ea typeface="Poppins"/>
                <a:cs typeface="Poppins"/>
                <a:sym typeface="Poppins"/>
              </a:endParaRPr>
            </a:p>
          </p:txBody>
        </p:sp>
        <p:sp>
          <p:nvSpPr>
            <p:cNvPr id="2702" name="Google Shape;2702;p87"/>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703" name="Google Shape;2703;p87"/>
          <p:cNvGrpSpPr/>
          <p:nvPr/>
        </p:nvGrpSpPr>
        <p:grpSpPr>
          <a:xfrm>
            <a:off x="4732475" y="4292700"/>
            <a:ext cx="2479200" cy="347100"/>
            <a:chOff x="636775" y="1342850"/>
            <a:chExt cx="2479200" cy="347100"/>
          </a:xfrm>
        </p:grpSpPr>
        <p:sp>
          <p:nvSpPr>
            <p:cNvPr id="2704" name="Google Shape;2704;p87"/>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05" name="Google Shape;2705;p87"/>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06" name="Google Shape;2706;p87"/>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07" name="Google Shape;2707;p87"/>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08" name="Google Shape;2708;p87"/>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09" name="Google Shape;2709;p87"/>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10" name="Google Shape;2710;p87"/>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01</a:t>
              </a:r>
              <a:endParaRPr sz="300">
                <a:latin typeface="Poppins"/>
                <a:ea typeface="Poppins"/>
                <a:cs typeface="Poppins"/>
                <a:sym typeface="Poppins"/>
              </a:endParaRPr>
            </a:p>
          </p:txBody>
        </p:sp>
        <p:sp>
          <p:nvSpPr>
            <p:cNvPr id="2711" name="Google Shape;2711;p87"/>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712" name="Google Shape;2712;p87"/>
          <p:cNvGrpSpPr/>
          <p:nvPr/>
        </p:nvGrpSpPr>
        <p:grpSpPr>
          <a:xfrm>
            <a:off x="4732475" y="3041900"/>
            <a:ext cx="2479200" cy="347100"/>
            <a:chOff x="636775" y="1342850"/>
            <a:chExt cx="2479200" cy="347100"/>
          </a:xfrm>
        </p:grpSpPr>
        <p:sp>
          <p:nvSpPr>
            <p:cNvPr id="2713" name="Google Shape;2713;p87"/>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14" name="Google Shape;2714;p87"/>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15" name="Google Shape;2715;p87"/>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16" name="Google Shape;2716;p87"/>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17" name="Google Shape;2717;p87"/>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18" name="Google Shape;2718;p87"/>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19" name="Google Shape;2719;p87"/>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20" name="Google Shape;2720;p87"/>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2721" name="Google Shape;2721;p87"/>
          <p:cNvSpPr/>
          <p:nvPr/>
        </p:nvSpPr>
        <p:spPr>
          <a:xfrm>
            <a:off x="5190425" y="202860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2722" name="Google Shape;2722;p87"/>
          <p:cNvCxnSpPr>
            <a:stCxn id="2689" idx="1"/>
            <a:endCxn id="2721" idx="0"/>
          </p:cNvCxnSpPr>
          <p:nvPr/>
        </p:nvCxnSpPr>
        <p:spPr>
          <a:xfrm>
            <a:off x="5972075" y="145315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2723" name="Google Shape;2723;p87"/>
          <p:cNvPicPr preferRelativeResize="0"/>
          <p:nvPr/>
        </p:nvPicPr>
        <p:blipFill>
          <a:blip r:embed="rId3">
            <a:alphaModFix/>
          </a:blip>
          <a:stretch>
            <a:fillRect/>
          </a:stretch>
        </p:blipFill>
        <p:spPr>
          <a:xfrm>
            <a:off x="5798525" y="3713862"/>
            <a:ext cx="347100" cy="347100"/>
          </a:xfrm>
          <a:prstGeom prst="rect">
            <a:avLst/>
          </a:prstGeom>
          <a:noFill/>
          <a:ln>
            <a:noFill/>
          </a:ln>
        </p:spPr>
      </p:pic>
      <p:cxnSp>
        <p:nvCxnSpPr>
          <p:cNvPr id="2724" name="Google Shape;2724;p87"/>
          <p:cNvCxnSpPr>
            <a:stCxn id="2716" idx="1"/>
            <a:endCxn id="2723" idx="0"/>
          </p:cNvCxnSpPr>
          <p:nvPr/>
        </p:nvCxnSpPr>
        <p:spPr>
          <a:xfrm>
            <a:off x="5972075" y="321545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2725" name="Google Shape;2725;p87"/>
          <p:cNvCxnSpPr>
            <a:endCxn id="2707" idx="1"/>
          </p:cNvCxnSpPr>
          <p:nvPr/>
        </p:nvCxnSpPr>
        <p:spPr>
          <a:xfrm>
            <a:off x="5972075" y="396225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2726" name="Google Shape;2726;p87"/>
          <p:cNvCxnSpPr>
            <a:stCxn id="2721" idx="2"/>
            <a:endCxn id="2716" idx="1"/>
          </p:cNvCxnSpPr>
          <p:nvPr/>
        </p:nvCxnSpPr>
        <p:spPr>
          <a:xfrm>
            <a:off x="5972075" y="2640000"/>
            <a:ext cx="0" cy="575400"/>
          </a:xfrm>
          <a:prstGeom prst="straightConnector1">
            <a:avLst/>
          </a:prstGeom>
          <a:noFill/>
          <a:ln cap="flat" cmpd="sng" w="9525">
            <a:solidFill>
              <a:schemeClr val="dk2"/>
            </a:solidFill>
            <a:prstDash val="solid"/>
            <a:round/>
            <a:headEnd len="med" w="med" type="none"/>
            <a:tailEnd len="med" w="med" type="triangle"/>
          </a:ln>
        </p:spPr>
      </p:cxnSp>
      <p:sp>
        <p:nvSpPr>
          <p:cNvPr id="2727" name="Google Shape;2727;p87"/>
          <p:cNvSpPr/>
          <p:nvPr/>
        </p:nvSpPr>
        <p:spPr>
          <a:xfrm>
            <a:off x="4497800" y="213448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Key</a:t>
            </a:r>
            <a:endParaRPr sz="700">
              <a:latin typeface="Poppins"/>
              <a:ea typeface="Poppins"/>
              <a:cs typeface="Poppins"/>
              <a:sym typeface="Poppins"/>
            </a:endParaRPr>
          </a:p>
        </p:txBody>
      </p:sp>
      <p:cxnSp>
        <p:nvCxnSpPr>
          <p:cNvPr id="2728" name="Google Shape;2728;p87"/>
          <p:cNvCxnSpPr>
            <a:stCxn id="2727" idx="0"/>
            <a:endCxn id="2721" idx="1"/>
          </p:cNvCxnSpPr>
          <p:nvPr/>
        </p:nvCxnSpPr>
        <p:spPr>
          <a:xfrm>
            <a:off x="5012900" y="233428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2729" name="Google Shape;2729;p87"/>
          <p:cNvCxnSpPr>
            <a:endCxn id="2723" idx="1"/>
          </p:cNvCxnSpPr>
          <p:nvPr/>
        </p:nvCxnSpPr>
        <p:spPr>
          <a:xfrm flipH="1" rot="-5400000">
            <a:off x="3983075" y="207196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2730" name="Google Shape;2730;p87"/>
          <p:cNvCxnSpPr>
            <a:stCxn id="2698" idx="2"/>
          </p:cNvCxnSpPr>
          <p:nvPr/>
        </p:nvCxnSpPr>
        <p:spPr>
          <a:xfrm>
            <a:off x="3413150" y="162670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2731" name="Google Shape;2731;p87"/>
          <p:cNvCxnSpPr/>
          <p:nvPr/>
        </p:nvCxnSpPr>
        <p:spPr>
          <a:xfrm>
            <a:off x="3413150" y="1880200"/>
            <a:ext cx="763200" cy="900"/>
          </a:xfrm>
          <a:prstGeom prst="straightConnector1">
            <a:avLst/>
          </a:prstGeom>
          <a:noFill/>
          <a:ln cap="flat" cmpd="sng" w="9525">
            <a:solidFill>
              <a:schemeClr val="dk2"/>
            </a:solidFill>
            <a:prstDash val="solid"/>
            <a:round/>
            <a:headEnd len="med" w="med" type="none"/>
            <a:tailEnd len="med" w="med" type="none"/>
          </a:ln>
        </p:spPr>
      </p:cxnSp>
      <p:sp>
        <p:nvSpPr>
          <p:cNvPr id="2732" name="Google Shape;2732;p87"/>
          <p:cNvSpPr txBox="1"/>
          <p:nvPr/>
        </p:nvSpPr>
        <p:spPr>
          <a:xfrm>
            <a:off x="3111950" y="101772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2733" name="Google Shape;2733;p87"/>
          <p:cNvSpPr txBox="1"/>
          <p:nvPr/>
        </p:nvSpPr>
        <p:spPr>
          <a:xfrm>
            <a:off x="6753725" y="278367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2734" name="Google Shape;2734;p87"/>
          <p:cNvSpPr txBox="1"/>
          <p:nvPr/>
        </p:nvSpPr>
        <p:spPr>
          <a:xfrm>
            <a:off x="5798525" y="46398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cxnSp>
        <p:nvCxnSpPr>
          <p:cNvPr id="2735" name="Google Shape;2735;p87"/>
          <p:cNvCxnSpPr>
            <a:stCxn id="2704" idx="1"/>
            <a:endCxn id="2736" idx="3"/>
          </p:cNvCxnSpPr>
          <p:nvPr/>
        </p:nvCxnSpPr>
        <p:spPr>
          <a:xfrm rot="10800000">
            <a:off x="4175075" y="4466250"/>
            <a:ext cx="557400" cy="0"/>
          </a:xfrm>
          <a:prstGeom prst="straightConnector1">
            <a:avLst/>
          </a:prstGeom>
          <a:noFill/>
          <a:ln cap="flat" cmpd="sng" w="9525">
            <a:solidFill>
              <a:schemeClr val="dk2"/>
            </a:solidFill>
            <a:prstDash val="solid"/>
            <a:round/>
            <a:headEnd len="med" w="med" type="none"/>
            <a:tailEnd len="med" w="med" type="triangle"/>
          </a:ln>
        </p:spPr>
      </p:cxnSp>
      <p:sp>
        <p:nvSpPr>
          <p:cNvPr id="2737" name="Google Shape;2737;p87"/>
          <p:cNvSpPr/>
          <p:nvPr/>
        </p:nvSpPr>
        <p:spPr>
          <a:xfrm>
            <a:off x="2786525" y="4286550"/>
            <a:ext cx="1391700" cy="35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Invalid </a:t>
            </a:r>
            <a:r>
              <a:rPr lang="en" sz="1200">
                <a:solidFill>
                  <a:schemeClr val="dk1"/>
                </a:solidFill>
                <a:latin typeface="Poppins"/>
                <a:ea typeface="Poppins"/>
                <a:cs typeface="Poppins"/>
                <a:sym typeface="Poppins"/>
              </a:rPr>
              <a:t>padding</a:t>
            </a:r>
            <a:endParaRPr>
              <a:latin typeface="Poppins"/>
              <a:ea typeface="Poppins"/>
              <a:cs typeface="Poppins"/>
              <a:sym typeface="Poppins"/>
            </a:endParaRPr>
          </a:p>
        </p:txBody>
      </p:sp>
      <p:sp>
        <p:nvSpPr>
          <p:cNvPr id="2738" name="Google Shape;2738;p87"/>
          <p:cNvSpPr txBox="1"/>
          <p:nvPr/>
        </p:nvSpPr>
        <p:spPr>
          <a:xfrm>
            <a:off x="3122375" y="3892200"/>
            <a:ext cx="7632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Oracle</a:t>
            </a:r>
            <a:endParaRPr b="1" sz="1200">
              <a:solidFill>
                <a:schemeClr val="dk1"/>
              </a:solidFill>
              <a:latin typeface="Poppins"/>
              <a:ea typeface="Poppins"/>
              <a:cs typeface="Poppins"/>
              <a:sym typeface="Poppins"/>
            </a:endParaRPr>
          </a:p>
        </p:txBody>
      </p:sp>
      <p:grpSp>
        <p:nvGrpSpPr>
          <p:cNvPr id="2739" name="Google Shape;2739;p87"/>
          <p:cNvGrpSpPr/>
          <p:nvPr/>
        </p:nvGrpSpPr>
        <p:grpSpPr>
          <a:xfrm>
            <a:off x="3601275" y="788175"/>
            <a:ext cx="1697000" cy="347100"/>
            <a:chOff x="3601275" y="788175"/>
            <a:chExt cx="1697000" cy="347100"/>
          </a:xfrm>
        </p:grpSpPr>
        <p:grpSp>
          <p:nvGrpSpPr>
            <p:cNvPr id="2740" name="Google Shape;2740;p87"/>
            <p:cNvGrpSpPr/>
            <p:nvPr/>
          </p:nvGrpSpPr>
          <p:grpSpPr>
            <a:xfrm>
              <a:off x="4678475" y="788175"/>
              <a:ext cx="619800" cy="347100"/>
              <a:chOff x="636775" y="1342850"/>
              <a:chExt cx="619800" cy="347100"/>
            </a:xfrm>
          </p:grpSpPr>
          <p:sp>
            <p:nvSpPr>
              <p:cNvPr id="2741" name="Google Shape;2741;p87"/>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4f</a:t>
                </a:r>
                <a:endParaRPr sz="1000">
                  <a:latin typeface="Poppins"/>
                  <a:ea typeface="Poppins"/>
                  <a:cs typeface="Poppins"/>
                  <a:sym typeface="Poppins"/>
                </a:endParaRPr>
              </a:p>
            </p:txBody>
          </p:sp>
          <p:sp>
            <p:nvSpPr>
              <p:cNvPr id="2742" name="Google Shape;2742;p87"/>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c</a:t>
                </a:r>
                <a:r>
                  <a:rPr lang="en" sz="900">
                    <a:latin typeface="Poppins"/>
                    <a:ea typeface="Poppins"/>
                    <a:cs typeface="Poppins"/>
                    <a:sym typeface="Poppins"/>
                  </a:rPr>
                  <a:t>1</a:t>
                </a:r>
                <a:endParaRPr sz="900">
                  <a:latin typeface="Poppins"/>
                  <a:ea typeface="Poppins"/>
                  <a:cs typeface="Poppins"/>
                  <a:sym typeface="Poppins"/>
                </a:endParaRPr>
              </a:p>
            </p:txBody>
          </p:sp>
        </p:grpSp>
        <p:sp>
          <p:nvSpPr>
            <p:cNvPr id="2743" name="Google Shape;2743;p87"/>
            <p:cNvSpPr txBox="1"/>
            <p:nvPr/>
          </p:nvSpPr>
          <p:spPr>
            <a:xfrm>
              <a:off x="3601275" y="834975"/>
              <a:ext cx="1199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Original C</a:t>
              </a:r>
              <a:endParaRPr b="1" sz="1200">
                <a:solidFill>
                  <a:schemeClr val="dk1"/>
                </a:solidFill>
                <a:latin typeface="Poppins"/>
                <a:ea typeface="Poppins"/>
                <a:cs typeface="Poppins"/>
                <a:sym typeface="Poppi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7" name="Shape 2747"/>
        <p:cNvGrpSpPr/>
        <p:nvPr/>
      </p:nvGrpSpPr>
      <p:grpSpPr>
        <a:xfrm>
          <a:off x="0" y="0"/>
          <a:ext cx="0" cy="0"/>
          <a:chOff x="0" y="0"/>
          <a:chExt cx="0" cy="0"/>
        </a:xfrm>
      </p:grpSpPr>
      <p:sp>
        <p:nvSpPr>
          <p:cNvPr id="2748" name="Google Shape;2748;p8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a:t>
            </a:r>
            <a:endParaRPr/>
          </a:p>
        </p:txBody>
      </p:sp>
      <p:grpSp>
        <p:nvGrpSpPr>
          <p:cNvPr id="2749" name="Google Shape;2749;p88"/>
          <p:cNvGrpSpPr/>
          <p:nvPr/>
        </p:nvGrpSpPr>
        <p:grpSpPr>
          <a:xfrm>
            <a:off x="4732475" y="1279600"/>
            <a:ext cx="2479200" cy="347100"/>
            <a:chOff x="636775" y="1342850"/>
            <a:chExt cx="2479200" cy="347100"/>
          </a:xfrm>
        </p:grpSpPr>
        <p:sp>
          <p:nvSpPr>
            <p:cNvPr id="2750" name="Google Shape;2750;p88"/>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51" name="Google Shape;2751;p88"/>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52" name="Google Shape;2752;p88"/>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53" name="Google Shape;2753;p88"/>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54" name="Google Shape;2754;p88"/>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55" name="Google Shape;2755;p88"/>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56" name="Google Shape;2756;p88"/>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57" name="Google Shape;2757;p88"/>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758" name="Google Shape;2758;p88"/>
          <p:cNvGrpSpPr/>
          <p:nvPr/>
        </p:nvGrpSpPr>
        <p:grpSpPr>
          <a:xfrm>
            <a:off x="2018600" y="1279600"/>
            <a:ext cx="2479200" cy="347100"/>
            <a:chOff x="636775" y="1342850"/>
            <a:chExt cx="2479200" cy="347100"/>
          </a:xfrm>
        </p:grpSpPr>
        <p:sp>
          <p:nvSpPr>
            <p:cNvPr id="2759" name="Google Shape;2759;p88"/>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60" name="Google Shape;2760;p88"/>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61" name="Google Shape;2761;p88"/>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62" name="Google Shape;2762;p88"/>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63" name="Google Shape;2763;p88"/>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64" name="Google Shape;2764;p88"/>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65" name="Google Shape;2765;p88"/>
            <p:cNvSpPr/>
            <p:nvPr/>
          </p:nvSpPr>
          <p:spPr>
            <a:xfrm>
              <a:off x="2806075" y="1342850"/>
              <a:ext cx="309900" cy="34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c7</a:t>
              </a:r>
              <a:endParaRPr sz="800">
                <a:latin typeface="Poppins"/>
                <a:ea typeface="Poppins"/>
                <a:cs typeface="Poppins"/>
                <a:sym typeface="Poppins"/>
              </a:endParaRPr>
            </a:p>
          </p:txBody>
        </p:sp>
        <p:sp>
          <p:nvSpPr>
            <p:cNvPr id="2766" name="Google Shape;2766;p88"/>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767" name="Google Shape;2767;p88"/>
          <p:cNvGrpSpPr/>
          <p:nvPr/>
        </p:nvGrpSpPr>
        <p:grpSpPr>
          <a:xfrm>
            <a:off x="4732475" y="4292700"/>
            <a:ext cx="2479200" cy="347100"/>
            <a:chOff x="636775" y="1342850"/>
            <a:chExt cx="2479200" cy="347100"/>
          </a:xfrm>
        </p:grpSpPr>
        <p:sp>
          <p:nvSpPr>
            <p:cNvPr id="2768" name="Google Shape;2768;p88"/>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69" name="Google Shape;2769;p88"/>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70" name="Google Shape;2770;p88"/>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71" name="Google Shape;2771;p88"/>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72" name="Google Shape;2772;p88"/>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73" name="Google Shape;2773;p88"/>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74" name="Google Shape;2774;p88"/>
            <p:cNvSpPr/>
            <p:nvPr/>
          </p:nvSpPr>
          <p:spPr>
            <a:xfrm>
              <a:off x="2806075" y="1342850"/>
              <a:ext cx="309900" cy="347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01</a:t>
              </a:r>
              <a:endParaRPr sz="300">
                <a:latin typeface="Poppins"/>
                <a:ea typeface="Poppins"/>
                <a:cs typeface="Poppins"/>
                <a:sym typeface="Poppins"/>
              </a:endParaRPr>
            </a:p>
          </p:txBody>
        </p:sp>
        <p:sp>
          <p:nvSpPr>
            <p:cNvPr id="2775" name="Google Shape;2775;p88"/>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776" name="Google Shape;2776;p88"/>
          <p:cNvGrpSpPr/>
          <p:nvPr/>
        </p:nvGrpSpPr>
        <p:grpSpPr>
          <a:xfrm>
            <a:off x="4732475" y="3041900"/>
            <a:ext cx="2479200" cy="347100"/>
            <a:chOff x="636775" y="1342850"/>
            <a:chExt cx="2479200" cy="347100"/>
          </a:xfrm>
        </p:grpSpPr>
        <p:sp>
          <p:nvSpPr>
            <p:cNvPr id="2777" name="Google Shape;2777;p88"/>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78" name="Google Shape;2778;p88"/>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79" name="Google Shape;2779;p88"/>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80" name="Google Shape;2780;p88"/>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81" name="Google Shape;2781;p88"/>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82" name="Google Shape;2782;p88"/>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83" name="Google Shape;2783;p88"/>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c6</a:t>
              </a:r>
              <a:endParaRPr sz="800">
                <a:latin typeface="Poppins"/>
                <a:ea typeface="Poppins"/>
                <a:cs typeface="Poppins"/>
                <a:sym typeface="Poppins"/>
              </a:endParaRPr>
            </a:p>
          </p:txBody>
        </p:sp>
        <p:sp>
          <p:nvSpPr>
            <p:cNvPr id="2784" name="Google Shape;2784;p88"/>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2785" name="Google Shape;2785;p88"/>
          <p:cNvSpPr/>
          <p:nvPr/>
        </p:nvSpPr>
        <p:spPr>
          <a:xfrm>
            <a:off x="5190425" y="202860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2786" name="Google Shape;2786;p88"/>
          <p:cNvCxnSpPr>
            <a:stCxn id="2753" idx="1"/>
            <a:endCxn id="2785" idx="0"/>
          </p:cNvCxnSpPr>
          <p:nvPr/>
        </p:nvCxnSpPr>
        <p:spPr>
          <a:xfrm>
            <a:off x="5972075" y="145315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2787" name="Google Shape;2787;p88"/>
          <p:cNvPicPr preferRelativeResize="0"/>
          <p:nvPr/>
        </p:nvPicPr>
        <p:blipFill>
          <a:blip r:embed="rId3">
            <a:alphaModFix/>
          </a:blip>
          <a:stretch>
            <a:fillRect/>
          </a:stretch>
        </p:blipFill>
        <p:spPr>
          <a:xfrm>
            <a:off x="5798525" y="3713862"/>
            <a:ext cx="347100" cy="347100"/>
          </a:xfrm>
          <a:prstGeom prst="rect">
            <a:avLst/>
          </a:prstGeom>
          <a:noFill/>
          <a:ln>
            <a:noFill/>
          </a:ln>
        </p:spPr>
      </p:pic>
      <p:cxnSp>
        <p:nvCxnSpPr>
          <p:cNvPr id="2788" name="Google Shape;2788;p88"/>
          <p:cNvCxnSpPr>
            <a:stCxn id="2780" idx="1"/>
            <a:endCxn id="2787" idx="0"/>
          </p:cNvCxnSpPr>
          <p:nvPr/>
        </p:nvCxnSpPr>
        <p:spPr>
          <a:xfrm>
            <a:off x="5972075" y="321545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2789" name="Google Shape;2789;p88"/>
          <p:cNvCxnSpPr>
            <a:endCxn id="2771" idx="1"/>
          </p:cNvCxnSpPr>
          <p:nvPr/>
        </p:nvCxnSpPr>
        <p:spPr>
          <a:xfrm>
            <a:off x="5972075" y="396225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2790" name="Google Shape;2790;p88"/>
          <p:cNvCxnSpPr>
            <a:stCxn id="2785" idx="2"/>
            <a:endCxn id="2780" idx="1"/>
          </p:cNvCxnSpPr>
          <p:nvPr/>
        </p:nvCxnSpPr>
        <p:spPr>
          <a:xfrm>
            <a:off x="5972075" y="2640000"/>
            <a:ext cx="0" cy="575400"/>
          </a:xfrm>
          <a:prstGeom prst="straightConnector1">
            <a:avLst/>
          </a:prstGeom>
          <a:noFill/>
          <a:ln cap="flat" cmpd="sng" w="9525">
            <a:solidFill>
              <a:schemeClr val="dk2"/>
            </a:solidFill>
            <a:prstDash val="solid"/>
            <a:round/>
            <a:headEnd len="med" w="med" type="none"/>
            <a:tailEnd len="med" w="med" type="triangle"/>
          </a:ln>
        </p:spPr>
      </p:cxnSp>
      <p:sp>
        <p:nvSpPr>
          <p:cNvPr id="2791" name="Google Shape;2791;p88"/>
          <p:cNvSpPr/>
          <p:nvPr/>
        </p:nvSpPr>
        <p:spPr>
          <a:xfrm>
            <a:off x="4497800" y="213448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Key</a:t>
            </a:r>
            <a:endParaRPr sz="700">
              <a:latin typeface="Poppins"/>
              <a:ea typeface="Poppins"/>
              <a:cs typeface="Poppins"/>
              <a:sym typeface="Poppins"/>
            </a:endParaRPr>
          </a:p>
        </p:txBody>
      </p:sp>
      <p:cxnSp>
        <p:nvCxnSpPr>
          <p:cNvPr id="2792" name="Google Shape;2792;p88"/>
          <p:cNvCxnSpPr>
            <a:stCxn id="2791" idx="0"/>
            <a:endCxn id="2785" idx="1"/>
          </p:cNvCxnSpPr>
          <p:nvPr/>
        </p:nvCxnSpPr>
        <p:spPr>
          <a:xfrm>
            <a:off x="5012900" y="233428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2793" name="Google Shape;2793;p88"/>
          <p:cNvCxnSpPr>
            <a:endCxn id="2787" idx="1"/>
          </p:cNvCxnSpPr>
          <p:nvPr/>
        </p:nvCxnSpPr>
        <p:spPr>
          <a:xfrm flipH="1" rot="-5400000">
            <a:off x="3983075" y="207196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2794" name="Google Shape;2794;p88"/>
          <p:cNvCxnSpPr>
            <a:stCxn id="2762" idx="2"/>
          </p:cNvCxnSpPr>
          <p:nvPr/>
        </p:nvCxnSpPr>
        <p:spPr>
          <a:xfrm>
            <a:off x="3413150" y="162670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2795" name="Google Shape;2795;p88"/>
          <p:cNvCxnSpPr/>
          <p:nvPr/>
        </p:nvCxnSpPr>
        <p:spPr>
          <a:xfrm>
            <a:off x="3413150" y="1880200"/>
            <a:ext cx="763200" cy="900"/>
          </a:xfrm>
          <a:prstGeom prst="straightConnector1">
            <a:avLst/>
          </a:prstGeom>
          <a:noFill/>
          <a:ln cap="flat" cmpd="sng" w="9525">
            <a:solidFill>
              <a:schemeClr val="dk2"/>
            </a:solidFill>
            <a:prstDash val="solid"/>
            <a:round/>
            <a:headEnd len="med" w="med" type="none"/>
            <a:tailEnd len="med" w="med" type="none"/>
          </a:ln>
        </p:spPr>
      </p:cxnSp>
      <p:sp>
        <p:nvSpPr>
          <p:cNvPr id="2796" name="Google Shape;2796;p88"/>
          <p:cNvSpPr txBox="1"/>
          <p:nvPr/>
        </p:nvSpPr>
        <p:spPr>
          <a:xfrm>
            <a:off x="3111950" y="101772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2797" name="Google Shape;2797;p88"/>
          <p:cNvSpPr txBox="1"/>
          <p:nvPr/>
        </p:nvSpPr>
        <p:spPr>
          <a:xfrm>
            <a:off x="6753725" y="278367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2798" name="Google Shape;2798;p88"/>
          <p:cNvSpPr txBox="1"/>
          <p:nvPr/>
        </p:nvSpPr>
        <p:spPr>
          <a:xfrm>
            <a:off x="5798525" y="46398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cxnSp>
        <p:nvCxnSpPr>
          <p:cNvPr id="2799" name="Google Shape;2799;p88"/>
          <p:cNvCxnSpPr>
            <a:stCxn id="2768" idx="1"/>
            <a:endCxn id="2800" idx="3"/>
          </p:cNvCxnSpPr>
          <p:nvPr/>
        </p:nvCxnSpPr>
        <p:spPr>
          <a:xfrm rot="10800000">
            <a:off x="4175075" y="4466250"/>
            <a:ext cx="557400" cy="0"/>
          </a:xfrm>
          <a:prstGeom prst="straightConnector1">
            <a:avLst/>
          </a:prstGeom>
          <a:noFill/>
          <a:ln cap="flat" cmpd="sng" w="9525">
            <a:solidFill>
              <a:schemeClr val="dk2"/>
            </a:solidFill>
            <a:prstDash val="solid"/>
            <a:round/>
            <a:headEnd len="med" w="med" type="none"/>
            <a:tailEnd len="med" w="med" type="triangle"/>
          </a:ln>
        </p:spPr>
      </p:cxnSp>
      <p:sp>
        <p:nvSpPr>
          <p:cNvPr id="2801" name="Google Shape;2801;p88"/>
          <p:cNvSpPr/>
          <p:nvPr/>
        </p:nvSpPr>
        <p:spPr>
          <a:xfrm>
            <a:off x="2786525" y="4286550"/>
            <a:ext cx="1391700" cy="359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Valid </a:t>
            </a:r>
            <a:r>
              <a:rPr lang="en" sz="1200">
                <a:solidFill>
                  <a:schemeClr val="dk1"/>
                </a:solidFill>
                <a:latin typeface="Poppins"/>
                <a:ea typeface="Poppins"/>
                <a:cs typeface="Poppins"/>
                <a:sym typeface="Poppins"/>
              </a:rPr>
              <a:t>padding</a:t>
            </a:r>
            <a:endParaRPr>
              <a:latin typeface="Poppins"/>
              <a:ea typeface="Poppins"/>
              <a:cs typeface="Poppins"/>
              <a:sym typeface="Poppins"/>
            </a:endParaRPr>
          </a:p>
        </p:txBody>
      </p:sp>
      <p:sp>
        <p:nvSpPr>
          <p:cNvPr id="2802" name="Google Shape;2802;p88"/>
          <p:cNvSpPr txBox="1"/>
          <p:nvPr/>
        </p:nvSpPr>
        <p:spPr>
          <a:xfrm>
            <a:off x="3122375" y="3892200"/>
            <a:ext cx="7632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Oracle</a:t>
            </a:r>
            <a:endParaRPr b="1" sz="1200">
              <a:solidFill>
                <a:schemeClr val="dk1"/>
              </a:solidFill>
              <a:latin typeface="Poppins"/>
              <a:ea typeface="Poppins"/>
              <a:cs typeface="Poppins"/>
              <a:sym typeface="Poppins"/>
            </a:endParaRPr>
          </a:p>
        </p:txBody>
      </p:sp>
      <p:sp>
        <p:nvSpPr>
          <p:cNvPr id="2803" name="Google Shape;2803;p88"/>
          <p:cNvSpPr txBox="1"/>
          <p:nvPr/>
        </p:nvSpPr>
        <p:spPr>
          <a:xfrm>
            <a:off x="545475" y="2212475"/>
            <a:ext cx="3055800" cy="17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Equation to get </a:t>
            </a:r>
            <a:r>
              <a:rPr b="1" lang="en" sz="1200">
                <a:solidFill>
                  <a:schemeClr val="dk1"/>
                </a:solidFill>
                <a:latin typeface="Poppins"/>
                <a:ea typeface="Poppins"/>
                <a:cs typeface="Poppins"/>
                <a:sym typeface="Poppins"/>
              </a:rPr>
              <a:t>D8</a:t>
            </a: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D8 xor C8 = 0x01</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D8 xor </a:t>
            </a:r>
            <a:r>
              <a:rPr lang="en" sz="1200" u="sng">
                <a:solidFill>
                  <a:schemeClr val="dk1"/>
                </a:solidFill>
                <a:latin typeface="Poppins"/>
                <a:ea typeface="Poppins"/>
                <a:cs typeface="Poppins"/>
                <a:sym typeface="Poppins"/>
              </a:rPr>
              <a:t>C8 xor C8</a:t>
            </a:r>
            <a:r>
              <a:rPr lang="en" sz="1200">
                <a:solidFill>
                  <a:schemeClr val="dk1"/>
                </a:solidFill>
                <a:latin typeface="Poppins"/>
                <a:ea typeface="Poppins"/>
                <a:cs typeface="Poppins"/>
                <a:sym typeface="Poppins"/>
              </a:rPr>
              <a:t> = 0x01 xor C8</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D8 xor </a:t>
            </a:r>
            <a:r>
              <a:rPr lang="en" sz="1200" u="sng">
                <a:solidFill>
                  <a:schemeClr val="dk1"/>
                </a:solidFill>
                <a:latin typeface="Poppins"/>
                <a:ea typeface="Poppins"/>
                <a:cs typeface="Poppins"/>
                <a:sym typeface="Poppins"/>
              </a:rPr>
              <a:t>00</a:t>
            </a:r>
            <a:r>
              <a:rPr lang="en" sz="1200">
                <a:solidFill>
                  <a:schemeClr val="dk1"/>
                </a:solidFill>
                <a:latin typeface="Poppins"/>
                <a:ea typeface="Poppins"/>
                <a:cs typeface="Poppins"/>
                <a:sym typeface="Poppins"/>
              </a:rPr>
              <a:t> = 0x01 xor C8</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b="1" lang="en" sz="1200">
                <a:solidFill>
                  <a:schemeClr val="dk1"/>
                </a:solidFill>
                <a:latin typeface="Poppins"/>
                <a:ea typeface="Poppins"/>
                <a:cs typeface="Poppins"/>
                <a:sym typeface="Poppins"/>
              </a:rPr>
              <a:t>D8 </a:t>
            </a:r>
            <a:r>
              <a:rPr lang="en" sz="1200">
                <a:solidFill>
                  <a:schemeClr val="dk1"/>
                </a:solidFill>
                <a:latin typeface="Poppins"/>
                <a:ea typeface="Poppins"/>
                <a:cs typeface="Poppins"/>
                <a:sym typeface="Poppins"/>
              </a:rPr>
              <a:t>= 0x01 xor C8</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C8 = c7</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So, D8 = 0x01 xor c7</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      </a:t>
            </a:r>
            <a:r>
              <a:rPr b="1" lang="en" sz="1200">
                <a:solidFill>
                  <a:schemeClr val="dk1"/>
                </a:solidFill>
                <a:latin typeface="Poppins"/>
                <a:ea typeface="Poppins"/>
                <a:cs typeface="Poppins"/>
                <a:sym typeface="Poppins"/>
              </a:rPr>
              <a:t>D8 = c6</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2804" name="Google Shape;2804;p88"/>
          <p:cNvSpPr/>
          <p:nvPr/>
        </p:nvSpPr>
        <p:spPr>
          <a:xfrm>
            <a:off x="7939675" y="1294175"/>
            <a:ext cx="986700" cy="2661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D8 = c6</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p:txBody>
      </p:sp>
      <p:grpSp>
        <p:nvGrpSpPr>
          <p:cNvPr id="2805" name="Google Shape;2805;p88"/>
          <p:cNvGrpSpPr/>
          <p:nvPr/>
        </p:nvGrpSpPr>
        <p:grpSpPr>
          <a:xfrm>
            <a:off x="3601275" y="788175"/>
            <a:ext cx="1697000" cy="347100"/>
            <a:chOff x="3601275" y="788175"/>
            <a:chExt cx="1697000" cy="347100"/>
          </a:xfrm>
        </p:grpSpPr>
        <p:grpSp>
          <p:nvGrpSpPr>
            <p:cNvPr id="2806" name="Google Shape;2806;p88"/>
            <p:cNvGrpSpPr/>
            <p:nvPr/>
          </p:nvGrpSpPr>
          <p:grpSpPr>
            <a:xfrm>
              <a:off x="4678475" y="788175"/>
              <a:ext cx="619800" cy="347100"/>
              <a:chOff x="636775" y="1342850"/>
              <a:chExt cx="619800" cy="347100"/>
            </a:xfrm>
          </p:grpSpPr>
          <p:sp>
            <p:nvSpPr>
              <p:cNvPr id="2807" name="Google Shape;2807;p88"/>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4f</a:t>
                </a:r>
                <a:endParaRPr sz="1000">
                  <a:latin typeface="Poppins"/>
                  <a:ea typeface="Poppins"/>
                  <a:cs typeface="Poppins"/>
                  <a:sym typeface="Poppins"/>
                </a:endParaRPr>
              </a:p>
            </p:txBody>
          </p:sp>
          <p:sp>
            <p:nvSpPr>
              <p:cNvPr id="2808" name="Google Shape;2808;p88"/>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c</a:t>
                </a:r>
                <a:r>
                  <a:rPr lang="en" sz="900">
                    <a:latin typeface="Poppins"/>
                    <a:ea typeface="Poppins"/>
                    <a:cs typeface="Poppins"/>
                    <a:sym typeface="Poppins"/>
                  </a:rPr>
                  <a:t>1</a:t>
                </a:r>
                <a:endParaRPr sz="900">
                  <a:latin typeface="Poppins"/>
                  <a:ea typeface="Poppins"/>
                  <a:cs typeface="Poppins"/>
                  <a:sym typeface="Poppins"/>
                </a:endParaRPr>
              </a:p>
            </p:txBody>
          </p:sp>
        </p:grpSp>
        <p:sp>
          <p:nvSpPr>
            <p:cNvPr id="2809" name="Google Shape;2809;p88"/>
            <p:cNvSpPr txBox="1"/>
            <p:nvPr/>
          </p:nvSpPr>
          <p:spPr>
            <a:xfrm>
              <a:off x="3601275" y="834975"/>
              <a:ext cx="1199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Original C</a:t>
              </a:r>
              <a:endParaRPr b="1" sz="1200">
                <a:solidFill>
                  <a:schemeClr val="dk1"/>
                </a:solidFill>
                <a:latin typeface="Poppins"/>
                <a:ea typeface="Poppins"/>
                <a:cs typeface="Poppins"/>
                <a:sym typeface="Poppins"/>
              </a:endParaRPr>
            </a:p>
          </p:txBody>
        </p:sp>
      </p:grpSp>
      <p:pic>
        <p:nvPicPr>
          <p:cNvPr id="2810" name="Google Shape;2810;p88"/>
          <p:cNvPicPr preferRelativeResize="0"/>
          <p:nvPr/>
        </p:nvPicPr>
        <p:blipFill>
          <a:blip r:embed="rId4">
            <a:alphaModFix/>
          </a:blip>
          <a:stretch>
            <a:fillRect/>
          </a:stretch>
        </p:blipFill>
        <p:spPr>
          <a:xfrm>
            <a:off x="509150" y="1888575"/>
            <a:ext cx="2904000" cy="2066600"/>
          </a:xfrm>
          <a:prstGeom prst="rect">
            <a:avLst/>
          </a:prstGeom>
          <a:noFill/>
          <a:ln>
            <a:noFill/>
          </a:ln>
        </p:spPr>
      </p:pic>
      <p:pic>
        <p:nvPicPr>
          <p:cNvPr id="2811" name="Google Shape;2811;p88"/>
          <p:cNvPicPr preferRelativeResize="0"/>
          <p:nvPr/>
        </p:nvPicPr>
        <p:blipFill>
          <a:blip r:embed="rId5">
            <a:alphaModFix/>
          </a:blip>
          <a:stretch>
            <a:fillRect/>
          </a:stretch>
        </p:blipFill>
        <p:spPr>
          <a:xfrm>
            <a:off x="257075" y="2903650"/>
            <a:ext cx="5888550" cy="8196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5" name="Shape 2815"/>
        <p:cNvGrpSpPr/>
        <p:nvPr/>
      </p:nvGrpSpPr>
      <p:grpSpPr>
        <a:xfrm>
          <a:off x="0" y="0"/>
          <a:ext cx="0" cy="0"/>
          <a:chOff x="0" y="0"/>
          <a:chExt cx="0" cy="0"/>
        </a:xfrm>
      </p:grpSpPr>
      <p:sp>
        <p:nvSpPr>
          <p:cNvPr id="2816" name="Google Shape;2816;p8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a:t>
            </a:r>
            <a:endParaRPr/>
          </a:p>
        </p:txBody>
      </p:sp>
      <p:grpSp>
        <p:nvGrpSpPr>
          <p:cNvPr id="2817" name="Google Shape;2817;p89"/>
          <p:cNvGrpSpPr/>
          <p:nvPr/>
        </p:nvGrpSpPr>
        <p:grpSpPr>
          <a:xfrm>
            <a:off x="4732475" y="1279600"/>
            <a:ext cx="2479200" cy="347100"/>
            <a:chOff x="636775" y="1342850"/>
            <a:chExt cx="2479200" cy="347100"/>
          </a:xfrm>
        </p:grpSpPr>
        <p:sp>
          <p:nvSpPr>
            <p:cNvPr id="2818" name="Google Shape;2818;p89"/>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19" name="Google Shape;2819;p89"/>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20" name="Google Shape;2820;p89"/>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21" name="Google Shape;2821;p89"/>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22" name="Google Shape;2822;p89"/>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23" name="Google Shape;2823;p89"/>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24" name="Google Shape;2824;p89"/>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25" name="Google Shape;2825;p89"/>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826" name="Google Shape;2826;p89"/>
          <p:cNvGrpSpPr/>
          <p:nvPr/>
        </p:nvGrpSpPr>
        <p:grpSpPr>
          <a:xfrm>
            <a:off x="2018600" y="1279600"/>
            <a:ext cx="2479200" cy="347100"/>
            <a:chOff x="636775" y="1342850"/>
            <a:chExt cx="2479200" cy="347100"/>
          </a:xfrm>
        </p:grpSpPr>
        <p:sp>
          <p:nvSpPr>
            <p:cNvPr id="2827" name="Google Shape;2827;p89"/>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28" name="Google Shape;2828;p89"/>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29" name="Google Shape;2829;p89"/>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30" name="Google Shape;2830;p89"/>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31" name="Google Shape;2831;p89"/>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32" name="Google Shape;2832;p89"/>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33" name="Google Shape;2833;p89"/>
            <p:cNvSpPr/>
            <p:nvPr/>
          </p:nvSpPr>
          <p:spPr>
            <a:xfrm>
              <a:off x="2806075" y="1342850"/>
              <a:ext cx="309900" cy="34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a:t>
              </a:r>
              <a:r>
                <a:rPr lang="en" sz="800">
                  <a:latin typeface="Poppins"/>
                  <a:ea typeface="Poppins"/>
                  <a:cs typeface="Poppins"/>
                  <a:sym typeface="Poppins"/>
                </a:rPr>
                <a:t>7</a:t>
              </a:r>
              <a:endParaRPr sz="800">
                <a:latin typeface="Poppins"/>
                <a:ea typeface="Poppins"/>
                <a:cs typeface="Poppins"/>
                <a:sym typeface="Poppins"/>
              </a:endParaRPr>
            </a:p>
          </p:txBody>
        </p:sp>
        <p:sp>
          <p:nvSpPr>
            <p:cNvPr id="2834" name="Google Shape;2834;p89"/>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835" name="Google Shape;2835;p89"/>
          <p:cNvGrpSpPr/>
          <p:nvPr/>
        </p:nvGrpSpPr>
        <p:grpSpPr>
          <a:xfrm>
            <a:off x="4732475" y="4292700"/>
            <a:ext cx="2479200" cy="347100"/>
            <a:chOff x="636775" y="1342850"/>
            <a:chExt cx="2479200" cy="347100"/>
          </a:xfrm>
        </p:grpSpPr>
        <p:sp>
          <p:nvSpPr>
            <p:cNvPr id="2836" name="Google Shape;2836;p89"/>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37" name="Google Shape;2837;p89"/>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38" name="Google Shape;2838;p89"/>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39" name="Google Shape;2839;p89"/>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40" name="Google Shape;2840;p89"/>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41" name="Google Shape;2841;p89"/>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42" name="Google Shape;2842;p89"/>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sp>
          <p:nvSpPr>
            <p:cNvPr id="2843" name="Google Shape;2843;p89"/>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844" name="Google Shape;2844;p89"/>
          <p:cNvGrpSpPr/>
          <p:nvPr/>
        </p:nvGrpSpPr>
        <p:grpSpPr>
          <a:xfrm>
            <a:off x="4732475" y="3041900"/>
            <a:ext cx="2479200" cy="347100"/>
            <a:chOff x="636775" y="1342850"/>
            <a:chExt cx="2479200" cy="347100"/>
          </a:xfrm>
        </p:grpSpPr>
        <p:sp>
          <p:nvSpPr>
            <p:cNvPr id="2845" name="Google Shape;2845;p89"/>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46" name="Google Shape;2846;p89"/>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47" name="Google Shape;2847;p89"/>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48" name="Google Shape;2848;p89"/>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49" name="Google Shape;2849;p89"/>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50" name="Google Shape;2850;p89"/>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51" name="Google Shape;2851;p89"/>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c6</a:t>
              </a:r>
              <a:endParaRPr sz="800">
                <a:latin typeface="Poppins"/>
                <a:ea typeface="Poppins"/>
                <a:cs typeface="Poppins"/>
                <a:sym typeface="Poppins"/>
              </a:endParaRPr>
            </a:p>
          </p:txBody>
        </p:sp>
        <p:sp>
          <p:nvSpPr>
            <p:cNvPr id="2852" name="Google Shape;2852;p89"/>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2853" name="Google Shape;2853;p89"/>
          <p:cNvSpPr/>
          <p:nvPr/>
        </p:nvSpPr>
        <p:spPr>
          <a:xfrm>
            <a:off x="5190425" y="202860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2854" name="Google Shape;2854;p89"/>
          <p:cNvCxnSpPr>
            <a:stCxn id="2821" idx="1"/>
            <a:endCxn id="2853" idx="0"/>
          </p:cNvCxnSpPr>
          <p:nvPr/>
        </p:nvCxnSpPr>
        <p:spPr>
          <a:xfrm>
            <a:off x="5972075" y="145315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2855" name="Google Shape;2855;p89"/>
          <p:cNvPicPr preferRelativeResize="0"/>
          <p:nvPr/>
        </p:nvPicPr>
        <p:blipFill>
          <a:blip r:embed="rId3">
            <a:alphaModFix/>
          </a:blip>
          <a:stretch>
            <a:fillRect/>
          </a:stretch>
        </p:blipFill>
        <p:spPr>
          <a:xfrm>
            <a:off x="5798525" y="3713862"/>
            <a:ext cx="347100" cy="347100"/>
          </a:xfrm>
          <a:prstGeom prst="rect">
            <a:avLst/>
          </a:prstGeom>
          <a:noFill/>
          <a:ln>
            <a:noFill/>
          </a:ln>
        </p:spPr>
      </p:pic>
      <p:cxnSp>
        <p:nvCxnSpPr>
          <p:cNvPr id="2856" name="Google Shape;2856;p89"/>
          <p:cNvCxnSpPr>
            <a:stCxn id="2848" idx="1"/>
            <a:endCxn id="2855" idx="0"/>
          </p:cNvCxnSpPr>
          <p:nvPr/>
        </p:nvCxnSpPr>
        <p:spPr>
          <a:xfrm>
            <a:off x="5972075" y="321545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2857" name="Google Shape;2857;p89"/>
          <p:cNvCxnSpPr>
            <a:endCxn id="2839" idx="1"/>
          </p:cNvCxnSpPr>
          <p:nvPr/>
        </p:nvCxnSpPr>
        <p:spPr>
          <a:xfrm>
            <a:off x="5972075" y="396225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2858" name="Google Shape;2858;p89"/>
          <p:cNvCxnSpPr>
            <a:stCxn id="2853" idx="2"/>
            <a:endCxn id="2848" idx="1"/>
          </p:cNvCxnSpPr>
          <p:nvPr/>
        </p:nvCxnSpPr>
        <p:spPr>
          <a:xfrm>
            <a:off x="5972075" y="2640000"/>
            <a:ext cx="0" cy="575400"/>
          </a:xfrm>
          <a:prstGeom prst="straightConnector1">
            <a:avLst/>
          </a:prstGeom>
          <a:noFill/>
          <a:ln cap="flat" cmpd="sng" w="9525">
            <a:solidFill>
              <a:schemeClr val="dk2"/>
            </a:solidFill>
            <a:prstDash val="solid"/>
            <a:round/>
            <a:headEnd len="med" w="med" type="none"/>
            <a:tailEnd len="med" w="med" type="triangle"/>
          </a:ln>
        </p:spPr>
      </p:cxnSp>
      <p:sp>
        <p:nvSpPr>
          <p:cNvPr id="2859" name="Google Shape;2859;p89"/>
          <p:cNvSpPr/>
          <p:nvPr/>
        </p:nvSpPr>
        <p:spPr>
          <a:xfrm>
            <a:off x="4497800" y="213448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Key</a:t>
            </a:r>
            <a:endParaRPr sz="700">
              <a:latin typeface="Poppins"/>
              <a:ea typeface="Poppins"/>
              <a:cs typeface="Poppins"/>
              <a:sym typeface="Poppins"/>
            </a:endParaRPr>
          </a:p>
        </p:txBody>
      </p:sp>
      <p:cxnSp>
        <p:nvCxnSpPr>
          <p:cNvPr id="2860" name="Google Shape;2860;p89"/>
          <p:cNvCxnSpPr>
            <a:stCxn id="2859" idx="0"/>
            <a:endCxn id="2853" idx="1"/>
          </p:cNvCxnSpPr>
          <p:nvPr/>
        </p:nvCxnSpPr>
        <p:spPr>
          <a:xfrm>
            <a:off x="5012900" y="233428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2861" name="Google Shape;2861;p89"/>
          <p:cNvCxnSpPr>
            <a:endCxn id="2855" idx="1"/>
          </p:cNvCxnSpPr>
          <p:nvPr/>
        </p:nvCxnSpPr>
        <p:spPr>
          <a:xfrm flipH="1" rot="-5400000">
            <a:off x="3983075" y="207196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2862" name="Google Shape;2862;p89"/>
          <p:cNvCxnSpPr>
            <a:stCxn id="2830" idx="2"/>
          </p:cNvCxnSpPr>
          <p:nvPr/>
        </p:nvCxnSpPr>
        <p:spPr>
          <a:xfrm>
            <a:off x="3413150" y="162670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2863" name="Google Shape;2863;p89"/>
          <p:cNvCxnSpPr/>
          <p:nvPr/>
        </p:nvCxnSpPr>
        <p:spPr>
          <a:xfrm>
            <a:off x="3413150" y="1880200"/>
            <a:ext cx="763200" cy="900"/>
          </a:xfrm>
          <a:prstGeom prst="straightConnector1">
            <a:avLst/>
          </a:prstGeom>
          <a:noFill/>
          <a:ln cap="flat" cmpd="sng" w="9525">
            <a:solidFill>
              <a:schemeClr val="dk2"/>
            </a:solidFill>
            <a:prstDash val="solid"/>
            <a:round/>
            <a:headEnd len="med" w="med" type="none"/>
            <a:tailEnd len="med" w="med" type="none"/>
          </a:ln>
        </p:spPr>
      </p:cxnSp>
      <p:sp>
        <p:nvSpPr>
          <p:cNvPr id="2864" name="Google Shape;2864;p89"/>
          <p:cNvSpPr txBox="1"/>
          <p:nvPr/>
        </p:nvSpPr>
        <p:spPr>
          <a:xfrm>
            <a:off x="3111950" y="101772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2865" name="Google Shape;2865;p89"/>
          <p:cNvSpPr txBox="1"/>
          <p:nvPr/>
        </p:nvSpPr>
        <p:spPr>
          <a:xfrm>
            <a:off x="6753725" y="278367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2866" name="Google Shape;2866;p89"/>
          <p:cNvSpPr txBox="1"/>
          <p:nvPr/>
        </p:nvSpPr>
        <p:spPr>
          <a:xfrm>
            <a:off x="5798525" y="46398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cxnSp>
        <p:nvCxnSpPr>
          <p:cNvPr id="2867" name="Google Shape;2867;p89"/>
          <p:cNvCxnSpPr>
            <a:stCxn id="2836" idx="1"/>
            <a:endCxn id="2868" idx="3"/>
          </p:cNvCxnSpPr>
          <p:nvPr/>
        </p:nvCxnSpPr>
        <p:spPr>
          <a:xfrm rot="10800000">
            <a:off x="4175075" y="4466250"/>
            <a:ext cx="557400" cy="0"/>
          </a:xfrm>
          <a:prstGeom prst="straightConnector1">
            <a:avLst/>
          </a:prstGeom>
          <a:noFill/>
          <a:ln cap="flat" cmpd="sng" w="9525">
            <a:solidFill>
              <a:schemeClr val="dk2"/>
            </a:solidFill>
            <a:prstDash val="solid"/>
            <a:round/>
            <a:headEnd len="med" w="med" type="none"/>
            <a:tailEnd len="med" w="med" type="triangle"/>
          </a:ln>
        </p:spPr>
      </p:cxnSp>
      <p:sp>
        <p:nvSpPr>
          <p:cNvPr id="2869" name="Google Shape;2869;p89"/>
          <p:cNvSpPr/>
          <p:nvPr/>
        </p:nvSpPr>
        <p:spPr>
          <a:xfrm>
            <a:off x="2786525" y="4286550"/>
            <a:ext cx="1391700" cy="35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Invalid </a:t>
            </a:r>
            <a:r>
              <a:rPr lang="en" sz="1200">
                <a:solidFill>
                  <a:schemeClr val="dk1"/>
                </a:solidFill>
                <a:latin typeface="Poppins"/>
                <a:ea typeface="Poppins"/>
                <a:cs typeface="Poppins"/>
                <a:sym typeface="Poppins"/>
              </a:rPr>
              <a:t>padding</a:t>
            </a:r>
            <a:endParaRPr>
              <a:latin typeface="Poppins"/>
              <a:ea typeface="Poppins"/>
              <a:cs typeface="Poppins"/>
              <a:sym typeface="Poppins"/>
            </a:endParaRPr>
          </a:p>
        </p:txBody>
      </p:sp>
      <p:sp>
        <p:nvSpPr>
          <p:cNvPr id="2870" name="Google Shape;2870;p89"/>
          <p:cNvSpPr txBox="1"/>
          <p:nvPr/>
        </p:nvSpPr>
        <p:spPr>
          <a:xfrm>
            <a:off x="3122375" y="3892200"/>
            <a:ext cx="7632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Oracle</a:t>
            </a:r>
            <a:endParaRPr b="1" sz="1200">
              <a:solidFill>
                <a:schemeClr val="dk1"/>
              </a:solidFill>
              <a:latin typeface="Poppins"/>
              <a:ea typeface="Poppins"/>
              <a:cs typeface="Poppins"/>
              <a:sym typeface="Poppins"/>
            </a:endParaRPr>
          </a:p>
        </p:txBody>
      </p:sp>
      <p:sp>
        <p:nvSpPr>
          <p:cNvPr id="2871" name="Google Shape;2871;p89"/>
          <p:cNvSpPr txBox="1"/>
          <p:nvPr/>
        </p:nvSpPr>
        <p:spPr>
          <a:xfrm>
            <a:off x="545475" y="2212475"/>
            <a:ext cx="3055800" cy="17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Equation to get </a:t>
            </a:r>
            <a:r>
              <a:rPr b="1" lang="en" sz="1200">
                <a:solidFill>
                  <a:schemeClr val="dk1"/>
                </a:solidFill>
                <a:latin typeface="Poppins"/>
                <a:ea typeface="Poppins"/>
                <a:cs typeface="Poppins"/>
                <a:sym typeface="Poppins"/>
              </a:rPr>
              <a:t>P</a:t>
            </a:r>
            <a:r>
              <a:rPr b="1" lang="en" sz="1200">
                <a:solidFill>
                  <a:schemeClr val="dk1"/>
                </a:solidFill>
                <a:latin typeface="Poppins"/>
                <a:ea typeface="Poppins"/>
                <a:cs typeface="Poppins"/>
                <a:sym typeface="Poppins"/>
              </a:rPr>
              <a:t>8</a:t>
            </a: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P8 xor C8 = c</a:t>
            </a:r>
            <a:r>
              <a:rPr lang="en" sz="1200">
                <a:solidFill>
                  <a:schemeClr val="dk1"/>
                </a:solidFill>
                <a:latin typeface="Poppins"/>
                <a:ea typeface="Poppins"/>
                <a:cs typeface="Poppins"/>
                <a:sym typeface="Poppins"/>
              </a:rPr>
              <a:t>6</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P8 xor C8 xor C8 = c6 xor C8</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P8 xor 00 = c6 xor C8</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b="1" lang="en" sz="1200">
                <a:solidFill>
                  <a:schemeClr val="dk1"/>
                </a:solidFill>
                <a:latin typeface="Poppins"/>
                <a:ea typeface="Poppins"/>
                <a:cs typeface="Poppins"/>
                <a:sym typeface="Poppins"/>
              </a:rPr>
              <a:t>P8 </a:t>
            </a:r>
            <a:r>
              <a:rPr lang="en" sz="1200">
                <a:solidFill>
                  <a:schemeClr val="dk1"/>
                </a:solidFill>
                <a:latin typeface="Poppins"/>
                <a:ea typeface="Poppins"/>
                <a:cs typeface="Poppins"/>
                <a:sym typeface="Poppins"/>
              </a:rPr>
              <a:t>= c6 xor C8</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C8 = c</a:t>
            </a:r>
            <a:r>
              <a:rPr b="1" lang="en" sz="1200">
                <a:solidFill>
                  <a:schemeClr val="dk1"/>
                </a:solidFill>
                <a:latin typeface="Poppins"/>
                <a:ea typeface="Poppins"/>
                <a:cs typeface="Poppins"/>
                <a:sym typeface="Poppins"/>
              </a:rPr>
              <a:t>1</a:t>
            </a:r>
            <a:r>
              <a:rPr b="1" lang="en" sz="1200">
                <a:solidFill>
                  <a:schemeClr val="dk1"/>
                </a:solidFill>
                <a:latin typeface="Poppins"/>
                <a:ea typeface="Poppins"/>
                <a:cs typeface="Poppins"/>
                <a:sym typeface="Poppins"/>
              </a:rPr>
              <a:t> (original C)</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So, P8 = c6 xor c</a:t>
            </a:r>
            <a:r>
              <a:rPr lang="en" sz="1200">
                <a:solidFill>
                  <a:schemeClr val="dk1"/>
                </a:solidFill>
                <a:latin typeface="Poppins"/>
                <a:ea typeface="Poppins"/>
                <a:cs typeface="Poppins"/>
                <a:sym typeface="Poppins"/>
              </a:rPr>
              <a:t>1</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      </a:t>
            </a:r>
            <a:r>
              <a:rPr b="1" lang="en" sz="1200">
                <a:solidFill>
                  <a:schemeClr val="dk1"/>
                </a:solidFill>
                <a:latin typeface="Poppins"/>
                <a:ea typeface="Poppins"/>
                <a:cs typeface="Poppins"/>
                <a:sym typeface="Poppins"/>
              </a:rPr>
              <a:t>P8 = </a:t>
            </a:r>
            <a:r>
              <a:rPr b="1" lang="en" sz="1200">
                <a:solidFill>
                  <a:schemeClr val="dk1"/>
                </a:solidFill>
                <a:latin typeface="Poppins"/>
                <a:ea typeface="Poppins"/>
                <a:cs typeface="Poppins"/>
                <a:sym typeface="Poppins"/>
              </a:rPr>
              <a:t>07</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2872" name="Google Shape;2872;p89"/>
          <p:cNvSpPr txBox="1"/>
          <p:nvPr/>
        </p:nvSpPr>
        <p:spPr>
          <a:xfrm>
            <a:off x="8000825" y="427650"/>
            <a:ext cx="1056600" cy="38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2873" name="Google Shape;2873;p89"/>
          <p:cNvSpPr/>
          <p:nvPr/>
        </p:nvSpPr>
        <p:spPr>
          <a:xfrm>
            <a:off x="7939675" y="1294175"/>
            <a:ext cx="986700" cy="2661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D8 = c6</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C8 = c7</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p:txBody>
      </p:sp>
      <p:grpSp>
        <p:nvGrpSpPr>
          <p:cNvPr id="2874" name="Google Shape;2874;p89"/>
          <p:cNvGrpSpPr/>
          <p:nvPr/>
        </p:nvGrpSpPr>
        <p:grpSpPr>
          <a:xfrm>
            <a:off x="3601275" y="788175"/>
            <a:ext cx="1697000" cy="347100"/>
            <a:chOff x="3601275" y="788175"/>
            <a:chExt cx="1697000" cy="347100"/>
          </a:xfrm>
        </p:grpSpPr>
        <p:grpSp>
          <p:nvGrpSpPr>
            <p:cNvPr id="2875" name="Google Shape;2875;p89"/>
            <p:cNvGrpSpPr/>
            <p:nvPr/>
          </p:nvGrpSpPr>
          <p:grpSpPr>
            <a:xfrm>
              <a:off x="4678475" y="788175"/>
              <a:ext cx="619800" cy="347100"/>
              <a:chOff x="636775" y="1342850"/>
              <a:chExt cx="619800" cy="347100"/>
            </a:xfrm>
          </p:grpSpPr>
          <p:sp>
            <p:nvSpPr>
              <p:cNvPr id="2876" name="Google Shape;2876;p89"/>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4f</a:t>
                </a:r>
                <a:endParaRPr sz="1000">
                  <a:latin typeface="Poppins"/>
                  <a:ea typeface="Poppins"/>
                  <a:cs typeface="Poppins"/>
                  <a:sym typeface="Poppins"/>
                </a:endParaRPr>
              </a:p>
            </p:txBody>
          </p:sp>
          <p:sp>
            <p:nvSpPr>
              <p:cNvPr id="2877" name="Google Shape;2877;p89"/>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c</a:t>
                </a:r>
                <a:r>
                  <a:rPr lang="en" sz="900">
                    <a:latin typeface="Poppins"/>
                    <a:ea typeface="Poppins"/>
                    <a:cs typeface="Poppins"/>
                    <a:sym typeface="Poppins"/>
                  </a:rPr>
                  <a:t>1</a:t>
                </a:r>
                <a:endParaRPr sz="900">
                  <a:latin typeface="Poppins"/>
                  <a:ea typeface="Poppins"/>
                  <a:cs typeface="Poppins"/>
                  <a:sym typeface="Poppins"/>
                </a:endParaRPr>
              </a:p>
            </p:txBody>
          </p:sp>
        </p:grpSp>
        <p:sp>
          <p:nvSpPr>
            <p:cNvPr id="2878" name="Google Shape;2878;p89"/>
            <p:cNvSpPr txBox="1"/>
            <p:nvPr/>
          </p:nvSpPr>
          <p:spPr>
            <a:xfrm>
              <a:off x="3601275" y="834975"/>
              <a:ext cx="1199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Original C</a:t>
              </a:r>
              <a:endParaRPr b="1" sz="1200">
                <a:solidFill>
                  <a:schemeClr val="dk1"/>
                </a:solidFill>
                <a:latin typeface="Poppins"/>
                <a:ea typeface="Poppins"/>
                <a:cs typeface="Poppins"/>
                <a:sym typeface="Poppins"/>
              </a:endParaRPr>
            </a:p>
          </p:txBody>
        </p:sp>
      </p:grpSp>
      <p:pic>
        <p:nvPicPr>
          <p:cNvPr id="2879" name="Google Shape;2879;p89"/>
          <p:cNvPicPr preferRelativeResize="0"/>
          <p:nvPr/>
        </p:nvPicPr>
        <p:blipFill>
          <a:blip r:embed="rId4">
            <a:alphaModFix/>
          </a:blip>
          <a:stretch>
            <a:fillRect/>
          </a:stretch>
        </p:blipFill>
        <p:spPr>
          <a:xfrm>
            <a:off x="404850" y="1951325"/>
            <a:ext cx="3122225" cy="2010600"/>
          </a:xfrm>
          <a:prstGeom prst="rect">
            <a:avLst/>
          </a:prstGeom>
          <a:noFill/>
          <a:ln>
            <a:noFill/>
          </a:ln>
        </p:spPr>
      </p:pic>
      <p:pic>
        <p:nvPicPr>
          <p:cNvPr id="2880" name="Google Shape;2880;p89"/>
          <p:cNvPicPr preferRelativeResize="0"/>
          <p:nvPr/>
        </p:nvPicPr>
        <p:blipFill>
          <a:blip r:embed="rId5">
            <a:alphaModFix/>
          </a:blip>
          <a:stretch>
            <a:fillRect/>
          </a:stretch>
        </p:blipFill>
        <p:spPr>
          <a:xfrm>
            <a:off x="260438" y="2972500"/>
            <a:ext cx="6696075" cy="657225"/>
          </a:xfrm>
          <a:prstGeom prst="rect">
            <a:avLst/>
          </a:prstGeom>
          <a:noFill/>
          <a:ln>
            <a:noFill/>
          </a:ln>
        </p:spPr>
      </p:pic>
      <p:sp>
        <p:nvSpPr>
          <p:cNvPr id="2881" name="Google Shape;2881;p89"/>
          <p:cNvSpPr/>
          <p:nvPr/>
        </p:nvSpPr>
        <p:spPr>
          <a:xfrm rot="-10794992">
            <a:off x="5343075" y="869168"/>
            <a:ext cx="411900" cy="1851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5" name="Shape 2885"/>
        <p:cNvGrpSpPr/>
        <p:nvPr/>
      </p:nvGrpSpPr>
      <p:grpSpPr>
        <a:xfrm>
          <a:off x="0" y="0"/>
          <a:ext cx="0" cy="0"/>
          <a:chOff x="0" y="0"/>
          <a:chExt cx="0" cy="0"/>
        </a:xfrm>
      </p:grpSpPr>
      <p:sp>
        <p:nvSpPr>
          <p:cNvPr id="2886" name="Google Shape;2886;p90"/>
          <p:cNvSpPr txBox="1"/>
          <p:nvPr/>
        </p:nvSpPr>
        <p:spPr>
          <a:xfrm>
            <a:off x="1229550" y="1236600"/>
            <a:ext cx="6684900" cy="267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dk1"/>
                </a:solidFill>
                <a:latin typeface="Poppins"/>
                <a:ea typeface="Poppins"/>
                <a:cs typeface="Poppins"/>
                <a:sym typeface="Poppins"/>
              </a:rPr>
              <a:t>2</a:t>
            </a:r>
            <a:r>
              <a:rPr baseline="30000" lang="en" sz="5000">
                <a:solidFill>
                  <a:schemeClr val="dk1"/>
                </a:solidFill>
                <a:latin typeface="Poppins"/>
                <a:ea typeface="Poppins"/>
                <a:cs typeface="Poppins"/>
                <a:sym typeface="Poppins"/>
              </a:rPr>
              <a:t>nd</a:t>
            </a:r>
            <a:r>
              <a:rPr lang="en" sz="5000">
                <a:solidFill>
                  <a:schemeClr val="dk1"/>
                </a:solidFill>
                <a:latin typeface="Poppins"/>
                <a:ea typeface="Poppins"/>
                <a:cs typeface="Poppins"/>
                <a:sym typeface="Poppins"/>
              </a:rPr>
              <a:t> </a:t>
            </a:r>
            <a:r>
              <a:rPr lang="en" sz="5000">
                <a:solidFill>
                  <a:schemeClr val="dk1"/>
                </a:solidFill>
                <a:latin typeface="Poppins"/>
                <a:ea typeface="Poppins"/>
                <a:cs typeface="Poppins"/>
                <a:sym typeface="Poppins"/>
              </a:rPr>
              <a:t>Iteration</a:t>
            </a:r>
            <a:endParaRPr sz="5000">
              <a:solidFill>
                <a:schemeClr val="dk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0" name="Shape 2890"/>
        <p:cNvGrpSpPr/>
        <p:nvPr/>
      </p:nvGrpSpPr>
      <p:grpSpPr>
        <a:xfrm>
          <a:off x="0" y="0"/>
          <a:ext cx="0" cy="0"/>
          <a:chOff x="0" y="0"/>
          <a:chExt cx="0" cy="0"/>
        </a:xfrm>
      </p:grpSpPr>
      <p:sp>
        <p:nvSpPr>
          <p:cNvPr id="2891" name="Google Shape;2891;p9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a:t>
            </a:r>
            <a:endParaRPr/>
          </a:p>
        </p:txBody>
      </p:sp>
      <p:grpSp>
        <p:nvGrpSpPr>
          <p:cNvPr id="2892" name="Google Shape;2892;p91"/>
          <p:cNvGrpSpPr/>
          <p:nvPr/>
        </p:nvGrpSpPr>
        <p:grpSpPr>
          <a:xfrm>
            <a:off x="4732475" y="1279600"/>
            <a:ext cx="2479200" cy="347100"/>
            <a:chOff x="636775" y="1342850"/>
            <a:chExt cx="2479200" cy="347100"/>
          </a:xfrm>
        </p:grpSpPr>
        <p:sp>
          <p:nvSpPr>
            <p:cNvPr id="2893" name="Google Shape;2893;p91"/>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94" name="Google Shape;2894;p91"/>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95" name="Google Shape;2895;p91"/>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96" name="Google Shape;2896;p91"/>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97" name="Google Shape;2897;p91"/>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98" name="Google Shape;2898;p91"/>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99" name="Google Shape;2899;p91"/>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00" name="Google Shape;2900;p91"/>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901" name="Google Shape;2901;p91"/>
          <p:cNvGrpSpPr/>
          <p:nvPr/>
        </p:nvGrpSpPr>
        <p:grpSpPr>
          <a:xfrm>
            <a:off x="2018600" y="1279600"/>
            <a:ext cx="2479200" cy="347100"/>
            <a:chOff x="636775" y="1342850"/>
            <a:chExt cx="2479200" cy="347100"/>
          </a:xfrm>
        </p:grpSpPr>
        <p:sp>
          <p:nvSpPr>
            <p:cNvPr id="2902" name="Google Shape;2902;p91"/>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03" name="Google Shape;2903;p91"/>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04" name="Google Shape;2904;p91"/>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05" name="Google Shape;2905;p91"/>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06" name="Google Shape;2906;p91"/>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07" name="Google Shape;2907;p91"/>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08" name="Google Shape;2908;p91"/>
            <p:cNvSpPr/>
            <p:nvPr/>
          </p:nvSpPr>
          <p:spPr>
            <a:xfrm>
              <a:off x="2806075" y="1342850"/>
              <a:ext cx="309900" cy="34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c4</a:t>
              </a:r>
              <a:endParaRPr sz="800">
                <a:latin typeface="Poppins"/>
                <a:ea typeface="Poppins"/>
                <a:cs typeface="Poppins"/>
                <a:sym typeface="Poppins"/>
              </a:endParaRPr>
            </a:p>
          </p:txBody>
        </p:sp>
        <p:sp>
          <p:nvSpPr>
            <p:cNvPr id="2909" name="Google Shape;2909;p91"/>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910" name="Google Shape;2910;p91"/>
          <p:cNvGrpSpPr/>
          <p:nvPr/>
        </p:nvGrpSpPr>
        <p:grpSpPr>
          <a:xfrm>
            <a:off x="4732475" y="4292700"/>
            <a:ext cx="2479200" cy="347100"/>
            <a:chOff x="636775" y="1342850"/>
            <a:chExt cx="2479200" cy="347100"/>
          </a:xfrm>
        </p:grpSpPr>
        <p:sp>
          <p:nvSpPr>
            <p:cNvPr id="2911" name="Google Shape;2911;p91"/>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12" name="Google Shape;2912;p91"/>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13" name="Google Shape;2913;p91"/>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14" name="Google Shape;2914;p91"/>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15" name="Google Shape;2915;p91"/>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16" name="Google Shape;2916;p91"/>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Poppins"/>
                <a:ea typeface="Poppins"/>
                <a:cs typeface="Poppins"/>
                <a:sym typeface="Poppins"/>
              </a:endParaRPr>
            </a:p>
          </p:txBody>
        </p:sp>
        <p:sp>
          <p:nvSpPr>
            <p:cNvPr id="2917" name="Google Shape;2917;p91"/>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02</a:t>
              </a:r>
              <a:endParaRPr sz="200">
                <a:latin typeface="Poppins"/>
                <a:ea typeface="Poppins"/>
                <a:cs typeface="Poppins"/>
                <a:sym typeface="Poppins"/>
              </a:endParaRPr>
            </a:p>
          </p:txBody>
        </p:sp>
        <p:sp>
          <p:nvSpPr>
            <p:cNvPr id="2918" name="Google Shape;2918;p91"/>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919" name="Google Shape;2919;p91"/>
          <p:cNvGrpSpPr/>
          <p:nvPr/>
        </p:nvGrpSpPr>
        <p:grpSpPr>
          <a:xfrm>
            <a:off x="4732475" y="3041900"/>
            <a:ext cx="2479200" cy="347100"/>
            <a:chOff x="636775" y="1342850"/>
            <a:chExt cx="2479200" cy="347100"/>
          </a:xfrm>
        </p:grpSpPr>
        <p:sp>
          <p:nvSpPr>
            <p:cNvPr id="2920" name="Google Shape;2920;p91"/>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21" name="Google Shape;2921;p91"/>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22" name="Google Shape;2922;p91"/>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23" name="Google Shape;2923;p91"/>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24" name="Google Shape;2924;p91"/>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25" name="Google Shape;2925;p91"/>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26" name="Google Shape;2926;p91"/>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a:t>
              </a:r>
              <a:r>
                <a:rPr lang="en" sz="800">
                  <a:latin typeface="Poppins"/>
                  <a:ea typeface="Poppins"/>
                  <a:cs typeface="Poppins"/>
                  <a:sym typeface="Poppins"/>
                </a:rPr>
                <a:t>6</a:t>
              </a:r>
              <a:endParaRPr sz="800">
                <a:latin typeface="Poppins"/>
                <a:ea typeface="Poppins"/>
                <a:cs typeface="Poppins"/>
                <a:sym typeface="Poppins"/>
              </a:endParaRPr>
            </a:p>
          </p:txBody>
        </p:sp>
        <p:sp>
          <p:nvSpPr>
            <p:cNvPr id="2927" name="Google Shape;2927;p91"/>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2928" name="Google Shape;2928;p91"/>
          <p:cNvSpPr/>
          <p:nvPr/>
        </p:nvSpPr>
        <p:spPr>
          <a:xfrm>
            <a:off x="5190425" y="202860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2929" name="Google Shape;2929;p91"/>
          <p:cNvCxnSpPr>
            <a:stCxn id="2896" idx="1"/>
            <a:endCxn id="2928" idx="0"/>
          </p:cNvCxnSpPr>
          <p:nvPr/>
        </p:nvCxnSpPr>
        <p:spPr>
          <a:xfrm>
            <a:off x="5972075" y="145315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2930" name="Google Shape;2930;p91"/>
          <p:cNvPicPr preferRelativeResize="0"/>
          <p:nvPr/>
        </p:nvPicPr>
        <p:blipFill>
          <a:blip r:embed="rId3">
            <a:alphaModFix/>
          </a:blip>
          <a:stretch>
            <a:fillRect/>
          </a:stretch>
        </p:blipFill>
        <p:spPr>
          <a:xfrm>
            <a:off x="5798525" y="3713862"/>
            <a:ext cx="347100" cy="347100"/>
          </a:xfrm>
          <a:prstGeom prst="rect">
            <a:avLst/>
          </a:prstGeom>
          <a:noFill/>
          <a:ln>
            <a:noFill/>
          </a:ln>
        </p:spPr>
      </p:pic>
      <p:cxnSp>
        <p:nvCxnSpPr>
          <p:cNvPr id="2931" name="Google Shape;2931;p91"/>
          <p:cNvCxnSpPr>
            <a:stCxn id="2923" idx="1"/>
            <a:endCxn id="2930" idx="0"/>
          </p:cNvCxnSpPr>
          <p:nvPr/>
        </p:nvCxnSpPr>
        <p:spPr>
          <a:xfrm>
            <a:off x="5972075" y="321545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2932" name="Google Shape;2932;p91"/>
          <p:cNvCxnSpPr>
            <a:endCxn id="2914" idx="1"/>
          </p:cNvCxnSpPr>
          <p:nvPr/>
        </p:nvCxnSpPr>
        <p:spPr>
          <a:xfrm>
            <a:off x="5972075" y="396225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2933" name="Google Shape;2933;p91"/>
          <p:cNvCxnSpPr>
            <a:stCxn id="2928" idx="2"/>
            <a:endCxn id="2923" idx="1"/>
          </p:cNvCxnSpPr>
          <p:nvPr/>
        </p:nvCxnSpPr>
        <p:spPr>
          <a:xfrm>
            <a:off x="5972075" y="2640000"/>
            <a:ext cx="0" cy="575400"/>
          </a:xfrm>
          <a:prstGeom prst="straightConnector1">
            <a:avLst/>
          </a:prstGeom>
          <a:noFill/>
          <a:ln cap="flat" cmpd="sng" w="9525">
            <a:solidFill>
              <a:schemeClr val="dk2"/>
            </a:solidFill>
            <a:prstDash val="solid"/>
            <a:round/>
            <a:headEnd len="med" w="med" type="none"/>
            <a:tailEnd len="med" w="med" type="triangle"/>
          </a:ln>
        </p:spPr>
      </p:cxnSp>
      <p:sp>
        <p:nvSpPr>
          <p:cNvPr id="2934" name="Google Shape;2934;p91"/>
          <p:cNvSpPr/>
          <p:nvPr/>
        </p:nvSpPr>
        <p:spPr>
          <a:xfrm>
            <a:off x="4497800" y="213448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Key</a:t>
            </a:r>
            <a:endParaRPr sz="700">
              <a:latin typeface="Poppins"/>
              <a:ea typeface="Poppins"/>
              <a:cs typeface="Poppins"/>
              <a:sym typeface="Poppins"/>
            </a:endParaRPr>
          </a:p>
        </p:txBody>
      </p:sp>
      <p:cxnSp>
        <p:nvCxnSpPr>
          <p:cNvPr id="2935" name="Google Shape;2935;p91"/>
          <p:cNvCxnSpPr>
            <a:stCxn id="2934" idx="0"/>
            <a:endCxn id="2928" idx="1"/>
          </p:cNvCxnSpPr>
          <p:nvPr/>
        </p:nvCxnSpPr>
        <p:spPr>
          <a:xfrm>
            <a:off x="5012900" y="233428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2936" name="Google Shape;2936;p91"/>
          <p:cNvCxnSpPr>
            <a:endCxn id="2930" idx="1"/>
          </p:cNvCxnSpPr>
          <p:nvPr/>
        </p:nvCxnSpPr>
        <p:spPr>
          <a:xfrm flipH="1" rot="-5400000">
            <a:off x="3983075" y="207196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2937" name="Google Shape;2937;p91"/>
          <p:cNvCxnSpPr>
            <a:stCxn id="2905" idx="2"/>
          </p:cNvCxnSpPr>
          <p:nvPr/>
        </p:nvCxnSpPr>
        <p:spPr>
          <a:xfrm>
            <a:off x="3413150" y="162670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2938" name="Google Shape;2938;p91"/>
          <p:cNvCxnSpPr/>
          <p:nvPr/>
        </p:nvCxnSpPr>
        <p:spPr>
          <a:xfrm>
            <a:off x="3413150" y="1880200"/>
            <a:ext cx="763200" cy="900"/>
          </a:xfrm>
          <a:prstGeom prst="straightConnector1">
            <a:avLst/>
          </a:prstGeom>
          <a:noFill/>
          <a:ln cap="flat" cmpd="sng" w="9525">
            <a:solidFill>
              <a:schemeClr val="dk2"/>
            </a:solidFill>
            <a:prstDash val="solid"/>
            <a:round/>
            <a:headEnd len="med" w="med" type="none"/>
            <a:tailEnd len="med" w="med" type="none"/>
          </a:ln>
        </p:spPr>
      </p:cxnSp>
      <p:sp>
        <p:nvSpPr>
          <p:cNvPr id="2939" name="Google Shape;2939;p91"/>
          <p:cNvSpPr txBox="1"/>
          <p:nvPr/>
        </p:nvSpPr>
        <p:spPr>
          <a:xfrm>
            <a:off x="3111950" y="101772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2940" name="Google Shape;2940;p91"/>
          <p:cNvSpPr txBox="1"/>
          <p:nvPr/>
        </p:nvSpPr>
        <p:spPr>
          <a:xfrm>
            <a:off x="6753725" y="278367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2941" name="Google Shape;2941;p91"/>
          <p:cNvSpPr txBox="1"/>
          <p:nvPr/>
        </p:nvSpPr>
        <p:spPr>
          <a:xfrm>
            <a:off x="5798525" y="46398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cxnSp>
        <p:nvCxnSpPr>
          <p:cNvPr id="2942" name="Google Shape;2942;p91"/>
          <p:cNvCxnSpPr>
            <a:stCxn id="2911" idx="1"/>
            <a:endCxn id="2943" idx="3"/>
          </p:cNvCxnSpPr>
          <p:nvPr/>
        </p:nvCxnSpPr>
        <p:spPr>
          <a:xfrm rot="10800000">
            <a:off x="4175075" y="4466250"/>
            <a:ext cx="557400" cy="0"/>
          </a:xfrm>
          <a:prstGeom prst="straightConnector1">
            <a:avLst/>
          </a:prstGeom>
          <a:noFill/>
          <a:ln cap="flat" cmpd="sng" w="9525">
            <a:solidFill>
              <a:schemeClr val="dk2"/>
            </a:solidFill>
            <a:prstDash val="solid"/>
            <a:round/>
            <a:headEnd len="med" w="med" type="none"/>
            <a:tailEnd len="med" w="med" type="triangle"/>
          </a:ln>
        </p:spPr>
      </p:cxnSp>
      <p:sp>
        <p:nvSpPr>
          <p:cNvPr id="2944" name="Google Shape;2944;p91"/>
          <p:cNvSpPr/>
          <p:nvPr/>
        </p:nvSpPr>
        <p:spPr>
          <a:xfrm>
            <a:off x="2786525" y="4286550"/>
            <a:ext cx="1391700" cy="35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Inv</a:t>
            </a:r>
            <a:r>
              <a:rPr lang="en" sz="1200">
                <a:solidFill>
                  <a:schemeClr val="dk1"/>
                </a:solidFill>
                <a:latin typeface="Poppins"/>
                <a:ea typeface="Poppins"/>
                <a:cs typeface="Poppins"/>
                <a:sym typeface="Poppins"/>
              </a:rPr>
              <a:t>alid padding</a:t>
            </a:r>
            <a:endParaRPr>
              <a:latin typeface="Poppins"/>
              <a:ea typeface="Poppins"/>
              <a:cs typeface="Poppins"/>
              <a:sym typeface="Poppins"/>
            </a:endParaRPr>
          </a:p>
        </p:txBody>
      </p:sp>
      <p:sp>
        <p:nvSpPr>
          <p:cNvPr id="2945" name="Google Shape;2945;p91"/>
          <p:cNvSpPr txBox="1"/>
          <p:nvPr/>
        </p:nvSpPr>
        <p:spPr>
          <a:xfrm>
            <a:off x="3122375" y="3892200"/>
            <a:ext cx="7632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Oracle</a:t>
            </a:r>
            <a:endParaRPr b="1" sz="1200">
              <a:solidFill>
                <a:schemeClr val="dk1"/>
              </a:solidFill>
              <a:latin typeface="Poppins"/>
              <a:ea typeface="Poppins"/>
              <a:cs typeface="Poppins"/>
              <a:sym typeface="Poppins"/>
            </a:endParaRPr>
          </a:p>
        </p:txBody>
      </p:sp>
      <p:sp>
        <p:nvSpPr>
          <p:cNvPr id="2946" name="Google Shape;2946;p91"/>
          <p:cNvSpPr txBox="1"/>
          <p:nvPr/>
        </p:nvSpPr>
        <p:spPr>
          <a:xfrm>
            <a:off x="545475" y="2212475"/>
            <a:ext cx="3055800" cy="17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Modify C8 such that C8 xor D8 = 02</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So, C8 = D8 xor P8</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	 = c6 xor 02</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	 = c4</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2947" name="Google Shape;2947;p91"/>
          <p:cNvSpPr txBox="1"/>
          <p:nvPr/>
        </p:nvSpPr>
        <p:spPr>
          <a:xfrm>
            <a:off x="8000825" y="427650"/>
            <a:ext cx="1056600" cy="38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2948" name="Google Shape;2948;p91"/>
          <p:cNvSpPr/>
          <p:nvPr/>
        </p:nvSpPr>
        <p:spPr>
          <a:xfrm>
            <a:off x="7939675" y="1294175"/>
            <a:ext cx="986700" cy="2661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D8 = c6</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C8 = c7</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p:txBody>
      </p:sp>
      <p:grpSp>
        <p:nvGrpSpPr>
          <p:cNvPr id="2949" name="Google Shape;2949;p91"/>
          <p:cNvGrpSpPr/>
          <p:nvPr/>
        </p:nvGrpSpPr>
        <p:grpSpPr>
          <a:xfrm>
            <a:off x="3601275" y="788175"/>
            <a:ext cx="1697000" cy="347100"/>
            <a:chOff x="3601275" y="788175"/>
            <a:chExt cx="1697000" cy="347100"/>
          </a:xfrm>
        </p:grpSpPr>
        <p:grpSp>
          <p:nvGrpSpPr>
            <p:cNvPr id="2950" name="Google Shape;2950;p91"/>
            <p:cNvGrpSpPr/>
            <p:nvPr/>
          </p:nvGrpSpPr>
          <p:grpSpPr>
            <a:xfrm>
              <a:off x="4678475" y="788175"/>
              <a:ext cx="619800" cy="347100"/>
              <a:chOff x="636775" y="1342850"/>
              <a:chExt cx="619800" cy="347100"/>
            </a:xfrm>
          </p:grpSpPr>
          <p:sp>
            <p:nvSpPr>
              <p:cNvPr id="2951" name="Google Shape;2951;p91"/>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4f</a:t>
                </a:r>
                <a:endParaRPr sz="1000">
                  <a:latin typeface="Poppins"/>
                  <a:ea typeface="Poppins"/>
                  <a:cs typeface="Poppins"/>
                  <a:sym typeface="Poppins"/>
                </a:endParaRPr>
              </a:p>
            </p:txBody>
          </p:sp>
          <p:sp>
            <p:nvSpPr>
              <p:cNvPr id="2952" name="Google Shape;2952;p91"/>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c</a:t>
                </a:r>
                <a:r>
                  <a:rPr lang="en" sz="900">
                    <a:latin typeface="Poppins"/>
                    <a:ea typeface="Poppins"/>
                    <a:cs typeface="Poppins"/>
                    <a:sym typeface="Poppins"/>
                  </a:rPr>
                  <a:t>1</a:t>
                </a:r>
                <a:endParaRPr sz="900">
                  <a:latin typeface="Poppins"/>
                  <a:ea typeface="Poppins"/>
                  <a:cs typeface="Poppins"/>
                  <a:sym typeface="Poppins"/>
                </a:endParaRPr>
              </a:p>
            </p:txBody>
          </p:sp>
        </p:grpSp>
        <p:sp>
          <p:nvSpPr>
            <p:cNvPr id="2953" name="Google Shape;2953;p91"/>
            <p:cNvSpPr txBox="1"/>
            <p:nvPr/>
          </p:nvSpPr>
          <p:spPr>
            <a:xfrm>
              <a:off x="3601275" y="834975"/>
              <a:ext cx="1199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Original C</a:t>
              </a:r>
              <a:endParaRPr b="1" sz="1200">
                <a:solidFill>
                  <a:schemeClr val="dk1"/>
                </a:solidFill>
                <a:latin typeface="Poppins"/>
                <a:ea typeface="Poppins"/>
                <a:cs typeface="Poppins"/>
                <a:sym typeface="Poppins"/>
              </a:endParaRPr>
            </a:p>
          </p:txBody>
        </p:sp>
      </p:grpSp>
      <p:pic>
        <p:nvPicPr>
          <p:cNvPr id="2954" name="Google Shape;2954;p91"/>
          <p:cNvPicPr preferRelativeResize="0"/>
          <p:nvPr/>
        </p:nvPicPr>
        <p:blipFill>
          <a:blip r:embed="rId4">
            <a:alphaModFix/>
          </a:blip>
          <a:stretch>
            <a:fillRect/>
          </a:stretch>
        </p:blipFill>
        <p:spPr>
          <a:xfrm>
            <a:off x="213675" y="3302613"/>
            <a:ext cx="5857875" cy="159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8" name="Shape 2958"/>
        <p:cNvGrpSpPr/>
        <p:nvPr/>
      </p:nvGrpSpPr>
      <p:grpSpPr>
        <a:xfrm>
          <a:off x="0" y="0"/>
          <a:ext cx="0" cy="0"/>
          <a:chOff x="0" y="0"/>
          <a:chExt cx="0" cy="0"/>
        </a:xfrm>
      </p:grpSpPr>
      <p:sp>
        <p:nvSpPr>
          <p:cNvPr id="2959" name="Google Shape;2959;p92"/>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a:t>
            </a:r>
            <a:endParaRPr/>
          </a:p>
        </p:txBody>
      </p:sp>
      <p:grpSp>
        <p:nvGrpSpPr>
          <p:cNvPr id="2960" name="Google Shape;2960;p92"/>
          <p:cNvGrpSpPr/>
          <p:nvPr/>
        </p:nvGrpSpPr>
        <p:grpSpPr>
          <a:xfrm>
            <a:off x="4732475" y="1279600"/>
            <a:ext cx="2479200" cy="347100"/>
            <a:chOff x="636775" y="1342850"/>
            <a:chExt cx="2479200" cy="347100"/>
          </a:xfrm>
        </p:grpSpPr>
        <p:sp>
          <p:nvSpPr>
            <p:cNvPr id="2961" name="Google Shape;2961;p92"/>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62" name="Google Shape;2962;p92"/>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63" name="Google Shape;2963;p92"/>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64" name="Google Shape;2964;p92"/>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65" name="Google Shape;2965;p92"/>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66" name="Google Shape;2966;p92"/>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67" name="Google Shape;2967;p92"/>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68" name="Google Shape;2968;p92"/>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969" name="Google Shape;2969;p92"/>
          <p:cNvGrpSpPr/>
          <p:nvPr/>
        </p:nvGrpSpPr>
        <p:grpSpPr>
          <a:xfrm>
            <a:off x="2018600" y="1279600"/>
            <a:ext cx="2479200" cy="347100"/>
            <a:chOff x="636775" y="1342850"/>
            <a:chExt cx="2479200" cy="347100"/>
          </a:xfrm>
        </p:grpSpPr>
        <p:sp>
          <p:nvSpPr>
            <p:cNvPr id="2970" name="Google Shape;2970;p92"/>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71" name="Google Shape;2971;p92"/>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72" name="Google Shape;2972;p92"/>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73" name="Google Shape;2973;p92"/>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74" name="Google Shape;2974;p92"/>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75" name="Google Shape;2975;p92"/>
            <p:cNvSpPr/>
            <p:nvPr/>
          </p:nvSpPr>
          <p:spPr>
            <a:xfrm>
              <a:off x="24961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X</a:t>
              </a:r>
              <a:endParaRPr>
                <a:latin typeface="Poppins"/>
                <a:ea typeface="Poppins"/>
                <a:cs typeface="Poppins"/>
                <a:sym typeface="Poppins"/>
              </a:endParaRPr>
            </a:p>
          </p:txBody>
        </p:sp>
        <p:sp>
          <p:nvSpPr>
            <p:cNvPr id="2976" name="Google Shape;2976;p92"/>
            <p:cNvSpPr/>
            <p:nvPr/>
          </p:nvSpPr>
          <p:spPr>
            <a:xfrm>
              <a:off x="2806075" y="1342850"/>
              <a:ext cx="309900" cy="34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a:t>
              </a:r>
              <a:r>
                <a:rPr lang="en" sz="800">
                  <a:latin typeface="Poppins"/>
                  <a:ea typeface="Poppins"/>
                  <a:cs typeface="Poppins"/>
                  <a:sym typeface="Poppins"/>
                </a:rPr>
                <a:t>4</a:t>
              </a:r>
              <a:endParaRPr sz="800">
                <a:latin typeface="Poppins"/>
                <a:ea typeface="Poppins"/>
                <a:cs typeface="Poppins"/>
                <a:sym typeface="Poppins"/>
              </a:endParaRPr>
            </a:p>
          </p:txBody>
        </p:sp>
        <p:sp>
          <p:nvSpPr>
            <p:cNvPr id="2977" name="Google Shape;2977;p92"/>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978" name="Google Shape;2978;p92"/>
          <p:cNvGrpSpPr/>
          <p:nvPr/>
        </p:nvGrpSpPr>
        <p:grpSpPr>
          <a:xfrm>
            <a:off x="4732475" y="4292700"/>
            <a:ext cx="2479200" cy="347100"/>
            <a:chOff x="636775" y="1342850"/>
            <a:chExt cx="2479200" cy="347100"/>
          </a:xfrm>
        </p:grpSpPr>
        <p:sp>
          <p:nvSpPr>
            <p:cNvPr id="2979" name="Google Shape;2979;p92"/>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80" name="Google Shape;2980;p92"/>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81" name="Google Shape;2981;p92"/>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82" name="Google Shape;2982;p92"/>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83" name="Google Shape;2983;p92"/>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84" name="Google Shape;2984;p92"/>
            <p:cNvSpPr/>
            <p:nvPr/>
          </p:nvSpPr>
          <p:spPr>
            <a:xfrm>
              <a:off x="24961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02</a:t>
              </a:r>
              <a:endParaRPr sz="800">
                <a:latin typeface="Poppins"/>
                <a:ea typeface="Poppins"/>
                <a:cs typeface="Poppins"/>
                <a:sym typeface="Poppins"/>
              </a:endParaRPr>
            </a:p>
          </p:txBody>
        </p:sp>
        <p:sp>
          <p:nvSpPr>
            <p:cNvPr id="2985" name="Google Shape;2985;p92"/>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02</a:t>
              </a:r>
              <a:endParaRPr sz="200">
                <a:latin typeface="Poppins"/>
                <a:ea typeface="Poppins"/>
                <a:cs typeface="Poppins"/>
                <a:sym typeface="Poppins"/>
              </a:endParaRPr>
            </a:p>
          </p:txBody>
        </p:sp>
        <p:sp>
          <p:nvSpPr>
            <p:cNvPr id="2986" name="Google Shape;2986;p92"/>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987" name="Google Shape;2987;p92"/>
          <p:cNvGrpSpPr/>
          <p:nvPr/>
        </p:nvGrpSpPr>
        <p:grpSpPr>
          <a:xfrm>
            <a:off x="4732475" y="3041900"/>
            <a:ext cx="2479200" cy="347100"/>
            <a:chOff x="636775" y="1342850"/>
            <a:chExt cx="2479200" cy="347100"/>
          </a:xfrm>
        </p:grpSpPr>
        <p:sp>
          <p:nvSpPr>
            <p:cNvPr id="2988" name="Google Shape;2988;p92"/>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89" name="Google Shape;2989;p92"/>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90" name="Google Shape;2990;p92"/>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91" name="Google Shape;2991;p92"/>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92" name="Google Shape;2992;p92"/>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93" name="Google Shape;2993;p92"/>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94" name="Google Shape;2994;p92"/>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a:t>
              </a:r>
              <a:r>
                <a:rPr lang="en" sz="800">
                  <a:latin typeface="Poppins"/>
                  <a:ea typeface="Poppins"/>
                  <a:cs typeface="Poppins"/>
                  <a:sym typeface="Poppins"/>
                </a:rPr>
                <a:t>6</a:t>
              </a:r>
              <a:endParaRPr sz="800">
                <a:latin typeface="Poppins"/>
                <a:ea typeface="Poppins"/>
                <a:cs typeface="Poppins"/>
                <a:sym typeface="Poppins"/>
              </a:endParaRPr>
            </a:p>
          </p:txBody>
        </p:sp>
        <p:sp>
          <p:nvSpPr>
            <p:cNvPr id="2995" name="Google Shape;2995;p92"/>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2996" name="Google Shape;2996;p92"/>
          <p:cNvSpPr/>
          <p:nvPr/>
        </p:nvSpPr>
        <p:spPr>
          <a:xfrm>
            <a:off x="5190425" y="202860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2997" name="Google Shape;2997;p92"/>
          <p:cNvCxnSpPr>
            <a:stCxn id="2964" idx="1"/>
            <a:endCxn id="2996" idx="0"/>
          </p:cNvCxnSpPr>
          <p:nvPr/>
        </p:nvCxnSpPr>
        <p:spPr>
          <a:xfrm>
            <a:off x="5972075" y="145315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2998" name="Google Shape;2998;p92"/>
          <p:cNvPicPr preferRelativeResize="0"/>
          <p:nvPr/>
        </p:nvPicPr>
        <p:blipFill>
          <a:blip r:embed="rId3">
            <a:alphaModFix/>
          </a:blip>
          <a:stretch>
            <a:fillRect/>
          </a:stretch>
        </p:blipFill>
        <p:spPr>
          <a:xfrm>
            <a:off x="5798525" y="3713862"/>
            <a:ext cx="347100" cy="347100"/>
          </a:xfrm>
          <a:prstGeom prst="rect">
            <a:avLst/>
          </a:prstGeom>
          <a:noFill/>
          <a:ln>
            <a:noFill/>
          </a:ln>
        </p:spPr>
      </p:pic>
      <p:cxnSp>
        <p:nvCxnSpPr>
          <p:cNvPr id="2999" name="Google Shape;2999;p92"/>
          <p:cNvCxnSpPr>
            <a:stCxn id="2991" idx="1"/>
            <a:endCxn id="2998" idx="0"/>
          </p:cNvCxnSpPr>
          <p:nvPr/>
        </p:nvCxnSpPr>
        <p:spPr>
          <a:xfrm>
            <a:off x="5972075" y="321545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3000" name="Google Shape;3000;p92"/>
          <p:cNvCxnSpPr>
            <a:endCxn id="2982" idx="1"/>
          </p:cNvCxnSpPr>
          <p:nvPr/>
        </p:nvCxnSpPr>
        <p:spPr>
          <a:xfrm>
            <a:off x="5972075" y="396225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3001" name="Google Shape;3001;p92"/>
          <p:cNvCxnSpPr>
            <a:stCxn id="2996" idx="2"/>
            <a:endCxn id="2991" idx="1"/>
          </p:cNvCxnSpPr>
          <p:nvPr/>
        </p:nvCxnSpPr>
        <p:spPr>
          <a:xfrm>
            <a:off x="5972075" y="2640000"/>
            <a:ext cx="0" cy="575400"/>
          </a:xfrm>
          <a:prstGeom prst="straightConnector1">
            <a:avLst/>
          </a:prstGeom>
          <a:noFill/>
          <a:ln cap="flat" cmpd="sng" w="9525">
            <a:solidFill>
              <a:schemeClr val="dk2"/>
            </a:solidFill>
            <a:prstDash val="solid"/>
            <a:round/>
            <a:headEnd len="med" w="med" type="none"/>
            <a:tailEnd len="med" w="med" type="triangle"/>
          </a:ln>
        </p:spPr>
      </p:cxnSp>
      <p:sp>
        <p:nvSpPr>
          <p:cNvPr id="3002" name="Google Shape;3002;p92"/>
          <p:cNvSpPr/>
          <p:nvPr/>
        </p:nvSpPr>
        <p:spPr>
          <a:xfrm>
            <a:off x="4497800" y="213448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Key</a:t>
            </a:r>
            <a:endParaRPr sz="700">
              <a:latin typeface="Poppins"/>
              <a:ea typeface="Poppins"/>
              <a:cs typeface="Poppins"/>
              <a:sym typeface="Poppins"/>
            </a:endParaRPr>
          </a:p>
        </p:txBody>
      </p:sp>
      <p:cxnSp>
        <p:nvCxnSpPr>
          <p:cNvPr id="3003" name="Google Shape;3003;p92"/>
          <p:cNvCxnSpPr>
            <a:stCxn id="3002" idx="0"/>
            <a:endCxn id="2996" idx="1"/>
          </p:cNvCxnSpPr>
          <p:nvPr/>
        </p:nvCxnSpPr>
        <p:spPr>
          <a:xfrm>
            <a:off x="5012900" y="233428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3004" name="Google Shape;3004;p92"/>
          <p:cNvCxnSpPr>
            <a:endCxn id="2998" idx="1"/>
          </p:cNvCxnSpPr>
          <p:nvPr/>
        </p:nvCxnSpPr>
        <p:spPr>
          <a:xfrm flipH="1" rot="-5400000">
            <a:off x="3983075" y="207196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3005" name="Google Shape;3005;p92"/>
          <p:cNvCxnSpPr>
            <a:stCxn id="2973" idx="2"/>
          </p:cNvCxnSpPr>
          <p:nvPr/>
        </p:nvCxnSpPr>
        <p:spPr>
          <a:xfrm>
            <a:off x="3413150" y="162670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3006" name="Google Shape;3006;p92"/>
          <p:cNvCxnSpPr/>
          <p:nvPr/>
        </p:nvCxnSpPr>
        <p:spPr>
          <a:xfrm>
            <a:off x="3413150" y="1880200"/>
            <a:ext cx="763200" cy="900"/>
          </a:xfrm>
          <a:prstGeom prst="straightConnector1">
            <a:avLst/>
          </a:prstGeom>
          <a:noFill/>
          <a:ln cap="flat" cmpd="sng" w="9525">
            <a:solidFill>
              <a:schemeClr val="dk2"/>
            </a:solidFill>
            <a:prstDash val="solid"/>
            <a:round/>
            <a:headEnd len="med" w="med" type="none"/>
            <a:tailEnd len="med" w="med" type="none"/>
          </a:ln>
        </p:spPr>
      </p:cxnSp>
      <p:sp>
        <p:nvSpPr>
          <p:cNvPr id="3007" name="Google Shape;3007;p92"/>
          <p:cNvSpPr txBox="1"/>
          <p:nvPr/>
        </p:nvSpPr>
        <p:spPr>
          <a:xfrm>
            <a:off x="3111950" y="101772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3008" name="Google Shape;3008;p92"/>
          <p:cNvSpPr txBox="1"/>
          <p:nvPr/>
        </p:nvSpPr>
        <p:spPr>
          <a:xfrm>
            <a:off x="6753725" y="278367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3009" name="Google Shape;3009;p92"/>
          <p:cNvSpPr txBox="1"/>
          <p:nvPr/>
        </p:nvSpPr>
        <p:spPr>
          <a:xfrm>
            <a:off x="5798525" y="46398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cxnSp>
        <p:nvCxnSpPr>
          <p:cNvPr id="3010" name="Google Shape;3010;p92"/>
          <p:cNvCxnSpPr>
            <a:stCxn id="2979" idx="1"/>
            <a:endCxn id="3011" idx="3"/>
          </p:cNvCxnSpPr>
          <p:nvPr/>
        </p:nvCxnSpPr>
        <p:spPr>
          <a:xfrm rot="10800000">
            <a:off x="4175075" y="4466250"/>
            <a:ext cx="557400" cy="0"/>
          </a:xfrm>
          <a:prstGeom prst="straightConnector1">
            <a:avLst/>
          </a:prstGeom>
          <a:noFill/>
          <a:ln cap="flat" cmpd="sng" w="9525">
            <a:solidFill>
              <a:schemeClr val="dk2"/>
            </a:solidFill>
            <a:prstDash val="solid"/>
            <a:round/>
            <a:headEnd len="med" w="med" type="none"/>
            <a:tailEnd len="med" w="med" type="triangle"/>
          </a:ln>
        </p:spPr>
      </p:cxnSp>
      <p:sp>
        <p:nvSpPr>
          <p:cNvPr id="3012" name="Google Shape;3012;p92"/>
          <p:cNvSpPr/>
          <p:nvPr/>
        </p:nvSpPr>
        <p:spPr>
          <a:xfrm>
            <a:off x="2786525" y="4286550"/>
            <a:ext cx="1391700" cy="35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Inv</a:t>
            </a:r>
            <a:r>
              <a:rPr lang="en" sz="1200">
                <a:solidFill>
                  <a:schemeClr val="dk1"/>
                </a:solidFill>
                <a:latin typeface="Poppins"/>
                <a:ea typeface="Poppins"/>
                <a:cs typeface="Poppins"/>
                <a:sym typeface="Poppins"/>
              </a:rPr>
              <a:t>alid padding</a:t>
            </a:r>
            <a:endParaRPr>
              <a:latin typeface="Poppins"/>
              <a:ea typeface="Poppins"/>
              <a:cs typeface="Poppins"/>
              <a:sym typeface="Poppins"/>
            </a:endParaRPr>
          </a:p>
        </p:txBody>
      </p:sp>
      <p:sp>
        <p:nvSpPr>
          <p:cNvPr id="3013" name="Google Shape;3013;p92"/>
          <p:cNvSpPr txBox="1"/>
          <p:nvPr/>
        </p:nvSpPr>
        <p:spPr>
          <a:xfrm>
            <a:off x="3122375" y="3892200"/>
            <a:ext cx="7632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Oracle</a:t>
            </a:r>
            <a:endParaRPr b="1" sz="1200">
              <a:solidFill>
                <a:schemeClr val="dk1"/>
              </a:solidFill>
              <a:latin typeface="Poppins"/>
              <a:ea typeface="Poppins"/>
              <a:cs typeface="Poppins"/>
              <a:sym typeface="Poppins"/>
            </a:endParaRPr>
          </a:p>
        </p:txBody>
      </p:sp>
      <p:sp>
        <p:nvSpPr>
          <p:cNvPr id="3014" name="Google Shape;3014;p92"/>
          <p:cNvSpPr txBox="1"/>
          <p:nvPr/>
        </p:nvSpPr>
        <p:spPr>
          <a:xfrm>
            <a:off x="545475" y="2212475"/>
            <a:ext cx="3055800" cy="17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We repeat the same operations, which is to brute-force C7 such that:</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C7 xor D7 = 02</a:t>
            </a:r>
            <a:endParaRPr sz="1200">
              <a:solidFill>
                <a:schemeClr val="dk1"/>
              </a:solidFill>
              <a:latin typeface="Poppins"/>
              <a:ea typeface="Poppins"/>
              <a:cs typeface="Poppins"/>
              <a:sym typeface="Poppins"/>
            </a:endParaRPr>
          </a:p>
        </p:txBody>
      </p:sp>
      <p:sp>
        <p:nvSpPr>
          <p:cNvPr id="3015" name="Google Shape;3015;p92"/>
          <p:cNvSpPr txBox="1"/>
          <p:nvPr/>
        </p:nvSpPr>
        <p:spPr>
          <a:xfrm>
            <a:off x="8000825" y="427650"/>
            <a:ext cx="1056600" cy="38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3016" name="Google Shape;3016;p92"/>
          <p:cNvSpPr/>
          <p:nvPr/>
        </p:nvSpPr>
        <p:spPr>
          <a:xfrm>
            <a:off x="7939675" y="1294175"/>
            <a:ext cx="986700" cy="2661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D8 = c6</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C8 = c7</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p:txBody>
      </p:sp>
      <p:grpSp>
        <p:nvGrpSpPr>
          <p:cNvPr id="3017" name="Google Shape;3017;p92"/>
          <p:cNvGrpSpPr/>
          <p:nvPr/>
        </p:nvGrpSpPr>
        <p:grpSpPr>
          <a:xfrm>
            <a:off x="3601275" y="788175"/>
            <a:ext cx="1697000" cy="347100"/>
            <a:chOff x="3601275" y="788175"/>
            <a:chExt cx="1697000" cy="347100"/>
          </a:xfrm>
        </p:grpSpPr>
        <p:grpSp>
          <p:nvGrpSpPr>
            <p:cNvPr id="3018" name="Google Shape;3018;p92"/>
            <p:cNvGrpSpPr/>
            <p:nvPr/>
          </p:nvGrpSpPr>
          <p:grpSpPr>
            <a:xfrm>
              <a:off x="4678475" y="788175"/>
              <a:ext cx="619800" cy="347100"/>
              <a:chOff x="636775" y="1342850"/>
              <a:chExt cx="619800" cy="347100"/>
            </a:xfrm>
          </p:grpSpPr>
          <p:sp>
            <p:nvSpPr>
              <p:cNvPr id="3019" name="Google Shape;3019;p92"/>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4f</a:t>
                </a:r>
                <a:endParaRPr sz="1000">
                  <a:latin typeface="Poppins"/>
                  <a:ea typeface="Poppins"/>
                  <a:cs typeface="Poppins"/>
                  <a:sym typeface="Poppins"/>
                </a:endParaRPr>
              </a:p>
            </p:txBody>
          </p:sp>
          <p:sp>
            <p:nvSpPr>
              <p:cNvPr id="3020" name="Google Shape;3020;p92"/>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c1</a:t>
                </a:r>
                <a:endParaRPr sz="900">
                  <a:latin typeface="Poppins"/>
                  <a:ea typeface="Poppins"/>
                  <a:cs typeface="Poppins"/>
                  <a:sym typeface="Poppins"/>
                </a:endParaRPr>
              </a:p>
            </p:txBody>
          </p:sp>
        </p:grpSp>
        <p:sp>
          <p:nvSpPr>
            <p:cNvPr id="3021" name="Google Shape;3021;p92"/>
            <p:cNvSpPr txBox="1"/>
            <p:nvPr/>
          </p:nvSpPr>
          <p:spPr>
            <a:xfrm>
              <a:off x="3601275" y="834975"/>
              <a:ext cx="1199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Original C</a:t>
              </a:r>
              <a:endParaRPr b="1" sz="1200">
                <a:solidFill>
                  <a:schemeClr val="dk1"/>
                </a:solidFill>
                <a:latin typeface="Poppins"/>
                <a:ea typeface="Poppins"/>
                <a:cs typeface="Poppins"/>
                <a:sym typeface="Poppi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5" name="Shape 3025"/>
        <p:cNvGrpSpPr/>
        <p:nvPr/>
      </p:nvGrpSpPr>
      <p:grpSpPr>
        <a:xfrm>
          <a:off x="0" y="0"/>
          <a:ext cx="0" cy="0"/>
          <a:chOff x="0" y="0"/>
          <a:chExt cx="0" cy="0"/>
        </a:xfrm>
      </p:grpSpPr>
      <p:sp>
        <p:nvSpPr>
          <p:cNvPr id="3026" name="Google Shape;3026;p9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a:t>
            </a:r>
            <a:endParaRPr/>
          </a:p>
        </p:txBody>
      </p:sp>
      <p:grpSp>
        <p:nvGrpSpPr>
          <p:cNvPr id="3027" name="Google Shape;3027;p93"/>
          <p:cNvGrpSpPr/>
          <p:nvPr/>
        </p:nvGrpSpPr>
        <p:grpSpPr>
          <a:xfrm>
            <a:off x="4732475" y="1279600"/>
            <a:ext cx="2479200" cy="347100"/>
            <a:chOff x="636775" y="1342850"/>
            <a:chExt cx="2479200" cy="347100"/>
          </a:xfrm>
        </p:grpSpPr>
        <p:sp>
          <p:nvSpPr>
            <p:cNvPr id="3028" name="Google Shape;3028;p93"/>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29" name="Google Shape;3029;p93"/>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30" name="Google Shape;3030;p93"/>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31" name="Google Shape;3031;p93"/>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32" name="Google Shape;3032;p93"/>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33" name="Google Shape;3033;p93"/>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34" name="Google Shape;3034;p93"/>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35" name="Google Shape;3035;p93"/>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036" name="Google Shape;3036;p93"/>
          <p:cNvGrpSpPr/>
          <p:nvPr/>
        </p:nvGrpSpPr>
        <p:grpSpPr>
          <a:xfrm>
            <a:off x="2018600" y="1279600"/>
            <a:ext cx="2479200" cy="347100"/>
            <a:chOff x="636775" y="1342850"/>
            <a:chExt cx="2479200" cy="347100"/>
          </a:xfrm>
        </p:grpSpPr>
        <p:sp>
          <p:nvSpPr>
            <p:cNvPr id="3037" name="Google Shape;3037;p93"/>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38" name="Google Shape;3038;p93"/>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39" name="Google Shape;3039;p93"/>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40" name="Google Shape;3040;p93"/>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41" name="Google Shape;3041;p93"/>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42" name="Google Shape;3042;p93"/>
            <p:cNvSpPr/>
            <p:nvPr/>
          </p:nvSpPr>
          <p:spPr>
            <a:xfrm>
              <a:off x="2496175" y="1342850"/>
              <a:ext cx="309900" cy="34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4a</a:t>
              </a:r>
              <a:endParaRPr sz="700">
                <a:latin typeface="Poppins"/>
                <a:ea typeface="Poppins"/>
                <a:cs typeface="Poppins"/>
                <a:sym typeface="Poppins"/>
              </a:endParaRPr>
            </a:p>
          </p:txBody>
        </p:sp>
        <p:sp>
          <p:nvSpPr>
            <p:cNvPr id="3043" name="Google Shape;3043;p93"/>
            <p:cNvSpPr/>
            <p:nvPr/>
          </p:nvSpPr>
          <p:spPr>
            <a:xfrm>
              <a:off x="2806075" y="1342850"/>
              <a:ext cx="309900" cy="34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a:t>
              </a:r>
              <a:r>
                <a:rPr lang="en" sz="800">
                  <a:latin typeface="Poppins"/>
                  <a:ea typeface="Poppins"/>
                  <a:cs typeface="Poppins"/>
                  <a:sym typeface="Poppins"/>
                </a:rPr>
                <a:t>4</a:t>
              </a:r>
              <a:endParaRPr sz="800">
                <a:latin typeface="Poppins"/>
                <a:ea typeface="Poppins"/>
                <a:cs typeface="Poppins"/>
                <a:sym typeface="Poppins"/>
              </a:endParaRPr>
            </a:p>
          </p:txBody>
        </p:sp>
        <p:sp>
          <p:nvSpPr>
            <p:cNvPr id="3044" name="Google Shape;3044;p93"/>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045" name="Google Shape;3045;p93"/>
          <p:cNvGrpSpPr/>
          <p:nvPr/>
        </p:nvGrpSpPr>
        <p:grpSpPr>
          <a:xfrm>
            <a:off x="4732475" y="4292700"/>
            <a:ext cx="2479200" cy="347100"/>
            <a:chOff x="636775" y="1342850"/>
            <a:chExt cx="2479200" cy="347100"/>
          </a:xfrm>
        </p:grpSpPr>
        <p:sp>
          <p:nvSpPr>
            <p:cNvPr id="3046" name="Google Shape;3046;p93"/>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47" name="Google Shape;3047;p93"/>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48" name="Google Shape;3048;p93"/>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49" name="Google Shape;3049;p93"/>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50" name="Google Shape;3050;p93"/>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51" name="Google Shape;3051;p93"/>
            <p:cNvSpPr/>
            <p:nvPr/>
          </p:nvSpPr>
          <p:spPr>
            <a:xfrm>
              <a:off x="2496175" y="1342850"/>
              <a:ext cx="309900" cy="347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02</a:t>
              </a:r>
              <a:endParaRPr sz="800">
                <a:latin typeface="Poppins"/>
                <a:ea typeface="Poppins"/>
                <a:cs typeface="Poppins"/>
                <a:sym typeface="Poppins"/>
              </a:endParaRPr>
            </a:p>
          </p:txBody>
        </p:sp>
        <p:sp>
          <p:nvSpPr>
            <p:cNvPr id="3052" name="Google Shape;3052;p93"/>
            <p:cNvSpPr/>
            <p:nvPr/>
          </p:nvSpPr>
          <p:spPr>
            <a:xfrm>
              <a:off x="2806075" y="1342850"/>
              <a:ext cx="309900" cy="347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02</a:t>
              </a:r>
              <a:endParaRPr sz="800">
                <a:latin typeface="Poppins"/>
                <a:ea typeface="Poppins"/>
                <a:cs typeface="Poppins"/>
                <a:sym typeface="Poppins"/>
              </a:endParaRPr>
            </a:p>
          </p:txBody>
        </p:sp>
        <p:sp>
          <p:nvSpPr>
            <p:cNvPr id="3053" name="Google Shape;3053;p93"/>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054" name="Google Shape;3054;p93"/>
          <p:cNvGrpSpPr/>
          <p:nvPr/>
        </p:nvGrpSpPr>
        <p:grpSpPr>
          <a:xfrm>
            <a:off x="4732475" y="3041900"/>
            <a:ext cx="2479200" cy="347100"/>
            <a:chOff x="636775" y="1342850"/>
            <a:chExt cx="2479200" cy="347100"/>
          </a:xfrm>
        </p:grpSpPr>
        <p:sp>
          <p:nvSpPr>
            <p:cNvPr id="3055" name="Google Shape;3055;p93"/>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56" name="Google Shape;3056;p93"/>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57" name="Google Shape;3057;p93"/>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58" name="Google Shape;3058;p93"/>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59" name="Google Shape;3059;p93"/>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60" name="Google Shape;3060;p93"/>
            <p:cNvSpPr/>
            <p:nvPr/>
          </p:nvSpPr>
          <p:spPr>
            <a:xfrm>
              <a:off x="24961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48</a:t>
              </a:r>
              <a:endParaRPr sz="700">
                <a:latin typeface="Poppins"/>
                <a:ea typeface="Poppins"/>
                <a:cs typeface="Poppins"/>
                <a:sym typeface="Poppins"/>
              </a:endParaRPr>
            </a:p>
          </p:txBody>
        </p:sp>
        <p:sp>
          <p:nvSpPr>
            <p:cNvPr id="3061" name="Google Shape;3061;p93"/>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a:t>
              </a:r>
              <a:r>
                <a:rPr lang="en" sz="800">
                  <a:latin typeface="Poppins"/>
                  <a:ea typeface="Poppins"/>
                  <a:cs typeface="Poppins"/>
                  <a:sym typeface="Poppins"/>
                </a:rPr>
                <a:t>6</a:t>
              </a:r>
              <a:endParaRPr sz="800">
                <a:latin typeface="Poppins"/>
                <a:ea typeface="Poppins"/>
                <a:cs typeface="Poppins"/>
                <a:sym typeface="Poppins"/>
              </a:endParaRPr>
            </a:p>
          </p:txBody>
        </p:sp>
        <p:sp>
          <p:nvSpPr>
            <p:cNvPr id="3062" name="Google Shape;3062;p93"/>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3063" name="Google Shape;3063;p93"/>
          <p:cNvSpPr/>
          <p:nvPr/>
        </p:nvSpPr>
        <p:spPr>
          <a:xfrm>
            <a:off x="5190425" y="202860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3064" name="Google Shape;3064;p93"/>
          <p:cNvCxnSpPr>
            <a:stCxn id="3031" idx="1"/>
            <a:endCxn id="3063" idx="0"/>
          </p:cNvCxnSpPr>
          <p:nvPr/>
        </p:nvCxnSpPr>
        <p:spPr>
          <a:xfrm>
            <a:off x="5972075" y="145315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3065" name="Google Shape;3065;p93"/>
          <p:cNvPicPr preferRelativeResize="0"/>
          <p:nvPr/>
        </p:nvPicPr>
        <p:blipFill>
          <a:blip r:embed="rId3">
            <a:alphaModFix/>
          </a:blip>
          <a:stretch>
            <a:fillRect/>
          </a:stretch>
        </p:blipFill>
        <p:spPr>
          <a:xfrm>
            <a:off x="5798525" y="3713862"/>
            <a:ext cx="347100" cy="347100"/>
          </a:xfrm>
          <a:prstGeom prst="rect">
            <a:avLst/>
          </a:prstGeom>
          <a:noFill/>
          <a:ln>
            <a:noFill/>
          </a:ln>
        </p:spPr>
      </p:pic>
      <p:cxnSp>
        <p:nvCxnSpPr>
          <p:cNvPr id="3066" name="Google Shape;3066;p93"/>
          <p:cNvCxnSpPr>
            <a:stCxn id="3058" idx="1"/>
            <a:endCxn id="3065" idx="0"/>
          </p:cNvCxnSpPr>
          <p:nvPr/>
        </p:nvCxnSpPr>
        <p:spPr>
          <a:xfrm>
            <a:off x="5972075" y="321545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3067" name="Google Shape;3067;p93"/>
          <p:cNvCxnSpPr>
            <a:endCxn id="3049" idx="1"/>
          </p:cNvCxnSpPr>
          <p:nvPr/>
        </p:nvCxnSpPr>
        <p:spPr>
          <a:xfrm>
            <a:off x="5972075" y="396225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3068" name="Google Shape;3068;p93"/>
          <p:cNvCxnSpPr>
            <a:stCxn id="3063" idx="2"/>
            <a:endCxn id="3058" idx="1"/>
          </p:cNvCxnSpPr>
          <p:nvPr/>
        </p:nvCxnSpPr>
        <p:spPr>
          <a:xfrm>
            <a:off x="5972075" y="2640000"/>
            <a:ext cx="0" cy="575400"/>
          </a:xfrm>
          <a:prstGeom prst="straightConnector1">
            <a:avLst/>
          </a:prstGeom>
          <a:noFill/>
          <a:ln cap="flat" cmpd="sng" w="9525">
            <a:solidFill>
              <a:schemeClr val="dk2"/>
            </a:solidFill>
            <a:prstDash val="solid"/>
            <a:round/>
            <a:headEnd len="med" w="med" type="none"/>
            <a:tailEnd len="med" w="med" type="triangle"/>
          </a:ln>
        </p:spPr>
      </p:cxnSp>
      <p:sp>
        <p:nvSpPr>
          <p:cNvPr id="3069" name="Google Shape;3069;p93"/>
          <p:cNvSpPr/>
          <p:nvPr/>
        </p:nvSpPr>
        <p:spPr>
          <a:xfrm>
            <a:off x="4497800" y="213448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Key</a:t>
            </a:r>
            <a:endParaRPr sz="700">
              <a:latin typeface="Poppins"/>
              <a:ea typeface="Poppins"/>
              <a:cs typeface="Poppins"/>
              <a:sym typeface="Poppins"/>
            </a:endParaRPr>
          </a:p>
        </p:txBody>
      </p:sp>
      <p:cxnSp>
        <p:nvCxnSpPr>
          <p:cNvPr id="3070" name="Google Shape;3070;p93"/>
          <p:cNvCxnSpPr>
            <a:stCxn id="3069" idx="0"/>
            <a:endCxn id="3063" idx="1"/>
          </p:cNvCxnSpPr>
          <p:nvPr/>
        </p:nvCxnSpPr>
        <p:spPr>
          <a:xfrm>
            <a:off x="5012900" y="233428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3071" name="Google Shape;3071;p93"/>
          <p:cNvCxnSpPr>
            <a:endCxn id="3065" idx="1"/>
          </p:cNvCxnSpPr>
          <p:nvPr/>
        </p:nvCxnSpPr>
        <p:spPr>
          <a:xfrm flipH="1" rot="-5400000">
            <a:off x="3983075" y="207196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3072" name="Google Shape;3072;p93"/>
          <p:cNvCxnSpPr>
            <a:stCxn id="3040" idx="2"/>
          </p:cNvCxnSpPr>
          <p:nvPr/>
        </p:nvCxnSpPr>
        <p:spPr>
          <a:xfrm>
            <a:off x="3413150" y="162670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3073" name="Google Shape;3073;p93"/>
          <p:cNvCxnSpPr/>
          <p:nvPr/>
        </p:nvCxnSpPr>
        <p:spPr>
          <a:xfrm>
            <a:off x="3413150" y="1880200"/>
            <a:ext cx="763200" cy="900"/>
          </a:xfrm>
          <a:prstGeom prst="straightConnector1">
            <a:avLst/>
          </a:prstGeom>
          <a:noFill/>
          <a:ln cap="flat" cmpd="sng" w="9525">
            <a:solidFill>
              <a:schemeClr val="dk2"/>
            </a:solidFill>
            <a:prstDash val="solid"/>
            <a:round/>
            <a:headEnd len="med" w="med" type="none"/>
            <a:tailEnd len="med" w="med" type="none"/>
          </a:ln>
        </p:spPr>
      </p:cxnSp>
      <p:sp>
        <p:nvSpPr>
          <p:cNvPr id="3074" name="Google Shape;3074;p93"/>
          <p:cNvSpPr txBox="1"/>
          <p:nvPr/>
        </p:nvSpPr>
        <p:spPr>
          <a:xfrm>
            <a:off x="3111950" y="101772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3075" name="Google Shape;3075;p93"/>
          <p:cNvSpPr txBox="1"/>
          <p:nvPr/>
        </p:nvSpPr>
        <p:spPr>
          <a:xfrm>
            <a:off x="6753725" y="278367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3076" name="Google Shape;3076;p93"/>
          <p:cNvSpPr txBox="1"/>
          <p:nvPr/>
        </p:nvSpPr>
        <p:spPr>
          <a:xfrm>
            <a:off x="5798525" y="46398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cxnSp>
        <p:nvCxnSpPr>
          <p:cNvPr id="3077" name="Google Shape;3077;p93"/>
          <p:cNvCxnSpPr>
            <a:stCxn id="3046" idx="1"/>
            <a:endCxn id="3078" idx="3"/>
          </p:cNvCxnSpPr>
          <p:nvPr/>
        </p:nvCxnSpPr>
        <p:spPr>
          <a:xfrm rot="10800000">
            <a:off x="4175075" y="4466250"/>
            <a:ext cx="557400" cy="0"/>
          </a:xfrm>
          <a:prstGeom prst="straightConnector1">
            <a:avLst/>
          </a:prstGeom>
          <a:noFill/>
          <a:ln cap="flat" cmpd="sng" w="9525">
            <a:solidFill>
              <a:schemeClr val="dk2"/>
            </a:solidFill>
            <a:prstDash val="solid"/>
            <a:round/>
            <a:headEnd len="med" w="med" type="none"/>
            <a:tailEnd len="med" w="med" type="triangle"/>
          </a:ln>
        </p:spPr>
      </p:cxnSp>
      <p:sp>
        <p:nvSpPr>
          <p:cNvPr id="3079" name="Google Shape;3079;p93"/>
          <p:cNvSpPr/>
          <p:nvPr/>
        </p:nvSpPr>
        <p:spPr>
          <a:xfrm>
            <a:off x="2786525" y="4286550"/>
            <a:ext cx="1391700" cy="359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Valid </a:t>
            </a:r>
            <a:r>
              <a:rPr lang="en" sz="1200">
                <a:solidFill>
                  <a:schemeClr val="dk1"/>
                </a:solidFill>
                <a:latin typeface="Poppins"/>
                <a:ea typeface="Poppins"/>
                <a:cs typeface="Poppins"/>
                <a:sym typeface="Poppins"/>
              </a:rPr>
              <a:t>padding</a:t>
            </a:r>
            <a:endParaRPr>
              <a:latin typeface="Poppins"/>
              <a:ea typeface="Poppins"/>
              <a:cs typeface="Poppins"/>
              <a:sym typeface="Poppins"/>
            </a:endParaRPr>
          </a:p>
        </p:txBody>
      </p:sp>
      <p:sp>
        <p:nvSpPr>
          <p:cNvPr id="3080" name="Google Shape;3080;p93"/>
          <p:cNvSpPr txBox="1"/>
          <p:nvPr/>
        </p:nvSpPr>
        <p:spPr>
          <a:xfrm>
            <a:off x="3122375" y="3892200"/>
            <a:ext cx="7632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Oracle</a:t>
            </a:r>
            <a:endParaRPr b="1" sz="1200">
              <a:solidFill>
                <a:schemeClr val="dk1"/>
              </a:solidFill>
              <a:latin typeface="Poppins"/>
              <a:ea typeface="Poppins"/>
              <a:cs typeface="Poppins"/>
              <a:sym typeface="Poppins"/>
            </a:endParaRPr>
          </a:p>
        </p:txBody>
      </p:sp>
      <p:sp>
        <p:nvSpPr>
          <p:cNvPr id="3081" name="Google Shape;3081;p93"/>
          <p:cNvSpPr txBox="1"/>
          <p:nvPr/>
        </p:nvSpPr>
        <p:spPr>
          <a:xfrm>
            <a:off x="545475" y="2212475"/>
            <a:ext cx="3224400" cy="17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Equation to get </a:t>
            </a:r>
            <a:r>
              <a:rPr b="1" lang="en" sz="1200">
                <a:solidFill>
                  <a:schemeClr val="dk1"/>
                </a:solidFill>
                <a:latin typeface="Poppins"/>
                <a:ea typeface="Poppins"/>
                <a:cs typeface="Poppins"/>
                <a:sym typeface="Poppins"/>
              </a:rPr>
              <a:t>D7</a:t>
            </a: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D7 xor C7 = 0x02</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D7 xor </a:t>
            </a:r>
            <a:r>
              <a:rPr lang="en" sz="1200" u="sng">
                <a:solidFill>
                  <a:schemeClr val="dk1"/>
                </a:solidFill>
                <a:latin typeface="Poppins"/>
                <a:ea typeface="Poppins"/>
                <a:cs typeface="Poppins"/>
                <a:sym typeface="Poppins"/>
              </a:rPr>
              <a:t>C7 xor C7</a:t>
            </a:r>
            <a:r>
              <a:rPr lang="en" sz="1200">
                <a:solidFill>
                  <a:schemeClr val="dk1"/>
                </a:solidFill>
                <a:latin typeface="Poppins"/>
                <a:ea typeface="Poppins"/>
                <a:cs typeface="Poppins"/>
                <a:sym typeface="Poppins"/>
              </a:rPr>
              <a:t> = 0x02 xor C7</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D7 xor </a:t>
            </a:r>
            <a:r>
              <a:rPr lang="en" sz="1200" u="sng">
                <a:solidFill>
                  <a:schemeClr val="dk1"/>
                </a:solidFill>
                <a:latin typeface="Poppins"/>
                <a:ea typeface="Poppins"/>
                <a:cs typeface="Poppins"/>
                <a:sym typeface="Poppins"/>
              </a:rPr>
              <a:t>00</a:t>
            </a:r>
            <a:r>
              <a:rPr lang="en" sz="1200">
                <a:solidFill>
                  <a:schemeClr val="dk1"/>
                </a:solidFill>
                <a:latin typeface="Poppins"/>
                <a:ea typeface="Poppins"/>
                <a:cs typeface="Poppins"/>
                <a:sym typeface="Poppins"/>
              </a:rPr>
              <a:t> = 0x02 xor C7</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b="1" lang="en" sz="1200">
                <a:solidFill>
                  <a:schemeClr val="dk1"/>
                </a:solidFill>
                <a:latin typeface="Poppins"/>
                <a:ea typeface="Poppins"/>
                <a:cs typeface="Poppins"/>
                <a:sym typeface="Poppins"/>
              </a:rPr>
              <a:t>D7</a:t>
            </a:r>
            <a:r>
              <a:rPr lang="en" sz="1200">
                <a:solidFill>
                  <a:schemeClr val="dk1"/>
                </a:solidFill>
                <a:latin typeface="Poppins"/>
                <a:ea typeface="Poppins"/>
                <a:cs typeface="Poppins"/>
                <a:sym typeface="Poppins"/>
              </a:rPr>
              <a:t> = 0x02 xor C7</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C7 = 4a</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So, D7 = 0x02 xor 4a</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      </a:t>
            </a:r>
            <a:r>
              <a:rPr b="1" lang="en" sz="1200">
                <a:solidFill>
                  <a:schemeClr val="dk1"/>
                </a:solidFill>
                <a:latin typeface="Poppins"/>
                <a:ea typeface="Poppins"/>
                <a:cs typeface="Poppins"/>
                <a:sym typeface="Poppins"/>
              </a:rPr>
              <a:t>D7 = 48</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3082" name="Google Shape;3082;p93"/>
          <p:cNvSpPr txBox="1"/>
          <p:nvPr/>
        </p:nvSpPr>
        <p:spPr>
          <a:xfrm>
            <a:off x="8000825" y="427650"/>
            <a:ext cx="1056600" cy="38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3083" name="Google Shape;3083;p93"/>
          <p:cNvSpPr/>
          <p:nvPr/>
        </p:nvSpPr>
        <p:spPr>
          <a:xfrm>
            <a:off x="7939675" y="1294175"/>
            <a:ext cx="986700" cy="2661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D8 = c6</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C8 = c7</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D7 = 48</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p:txBody>
      </p:sp>
      <p:grpSp>
        <p:nvGrpSpPr>
          <p:cNvPr id="3084" name="Google Shape;3084;p93"/>
          <p:cNvGrpSpPr/>
          <p:nvPr/>
        </p:nvGrpSpPr>
        <p:grpSpPr>
          <a:xfrm>
            <a:off x="3601275" y="788175"/>
            <a:ext cx="1697000" cy="347100"/>
            <a:chOff x="3601275" y="788175"/>
            <a:chExt cx="1697000" cy="347100"/>
          </a:xfrm>
        </p:grpSpPr>
        <p:grpSp>
          <p:nvGrpSpPr>
            <p:cNvPr id="3085" name="Google Shape;3085;p93"/>
            <p:cNvGrpSpPr/>
            <p:nvPr/>
          </p:nvGrpSpPr>
          <p:grpSpPr>
            <a:xfrm>
              <a:off x="4678475" y="788175"/>
              <a:ext cx="619800" cy="347100"/>
              <a:chOff x="636775" y="1342850"/>
              <a:chExt cx="619800" cy="347100"/>
            </a:xfrm>
          </p:grpSpPr>
          <p:sp>
            <p:nvSpPr>
              <p:cNvPr id="3086" name="Google Shape;3086;p93"/>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4f</a:t>
                </a:r>
                <a:endParaRPr sz="1000">
                  <a:latin typeface="Poppins"/>
                  <a:ea typeface="Poppins"/>
                  <a:cs typeface="Poppins"/>
                  <a:sym typeface="Poppins"/>
                </a:endParaRPr>
              </a:p>
            </p:txBody>
          </p:sp>
          <p:sp>
            <p:nvSpPr>
              <p:cNvPr id="3087" name="Google Shape;3087;p93"/>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c1</a:t>
                </a:r>
                <a:endParaRPr sz="900">
                  <a:latin typeface="Poppins"/>
                  <a:ea typeface="Poppins"/>
                  <a:cs typeface="Poppins"/>
                  <a:sym typeface="Poppins"/>
                </a:endParaRPr>
              </a:p>
            </p:txBody>
          </p:sp>
        </p:grpSp>
        <p:sp>
          <p:nvSpPr>
            <p:cNvPr id="3088" name="Google Shape;3088;p93"/>
            <p:cNvSpPr txBox="1"/>
            <p:nvPr/>
          </p:nvSpPr>
          <p:spPr>
            <a:xfrm>
              <a:off x="3601275" y="834975"/>
              <a:ext cx="1199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Original C</a:t>
              </a:r>
              <a:endParaRPr b="1" sz="1200">
                <a:solidFill>
                  <a:schemeClr val="dk1"/>
                </a:solidFill>
                <a:latin typeface="Poppins"/>
                <a:ea typeface="Poppins"/>
                <a:cs typeface="Poppins"/>
                <a:sym typeface="Poppin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2" name="Shape 3092"/>
        <p:cNvGrpSpPr/>
        <p:nvPr/>
      </p:nvGrpSpPr>
      <p:grpSpPr>
        <a:xfrm>
          <a:off x="0" y="0"/>
          <a:ext cx="0" cy="0"/>
          <a:chOff x="0" y="0"/>
          <a:chExt cx="0" cy="0"/>
        </a:xfrm>
      </p:grpSpPr>
      <p:sp>
        <p:nvSpPr>
          <p:cNvPr id="3093" name="Google Shape;3093;p9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a:t>
            </a:r>
            <a:endParaRPr/>
          </a:p>
        </p:txBody>
      </p:sp>
      <p:grpSp>
        <p:nvGrpSpPr>
          <p:cNvPr id="3094" name="Google Shape;3094;p94"/>
          <p:cNvGrpSpPr/>
          <p:nvPr/>
        </p:nvGrpSpPr>
        <p:grpSpPr>
          <a:xfrm>
            <a:off x="4732475" y="1279600"/>
            <a:ext cx="2479200" cy="347100"/>
            <a:chOff x="636775" y="1342850"/>
            <a:chExt cx="2479200" cy="347100"/>
          </a:xfrm>
        </p:grpSpPr>
        <p:sp>
          <p:nvSpPr>
            <p:cNvPr id="3095" name="Google Shape;3095;p9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96" name="Google Shape;3096;p9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97" name="Google Shape;3097;p94"/>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98" name="Google Shape;3098;p94"/>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99" name="Google Shape;3099;p94"/>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00" name="Google Shape;3100;p94"/>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01" name="Google Shape;3101;p94"/>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02" name="Google Shape;3102;p94"/>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103" name="Google Shape;3103;p94"/>
          <p:cNvGrpSpPr/>
          <p:nvPr/>
        </p:nvGrpSpPr>
        <p:grpSpPr>
          <a:xfrm>
            <a:off x="2018600" y="1279600"/>
            <a:ext cx="2479200" cy="347100"/>
            <a:chOff x="636775" y="1342850"/>
            <a:chExt cx="2479200" cy="347100"/>
          </a:xfrm>
        </p:grpSpPr>
        <p:sp>
          <p:nvSpPr>
            <p:cNvPr id="3104" name="Google Shape;3104;p9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05" name="Google Shape;3105;p9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06" name="Google Shape;3106;p94"/>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07" name="Google Shape;3107;p94"/>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08" name="Google Shape;3108;p94"/>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09" name="Google Shape;3109;p94"/>
            <p:cNvSpPr/>
            <p:nvPr/>
          </p:nvSpPr>
          <p:spPr>
            <a:xfrm>
              <a:off x="2496175" y="1342850"/>
              <a:ext cx="309900" cy="34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4a</a:t>
              </a:r>
              <a:endParaRPr sz="700">
                <a:latin typeface="Poppins"/>
                <a:ea typeface="Poppins"/>
                <a:cs typeface="Poppins"/>
                <a:sym typeface="Poppins"/>
              </a:endParaRPr>
            </a:p>
          </p:txBody>
        </p:sp>
        <p:sp>
          <p:nvSpPr>
            <p:cNvPr id="3110" name="Google Shape;3110;p94"/>
            <p:cNvSpPr/>
            <p:nvPr/>
          </p:nvSpPr>
          <p:spPr>
            <a:xfrm>
              <a:off x="2806075" y="1342850"/>
              <a:ext cx="309900" cy="347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a:t>
              </a:r>
              <a:r>
                <a:rPr lang="en" sz="800">
                  <a:latin typeface="Poppins"/>
                  <a:ea typeface="Poppins"/>
                  <a:cs typeface="Poppins"/>
                  <a:sym typeface="Poppins"/>
                </a:rPr>
                <a:t>4</a:t>
              </a:r>
              <a:endParaRPr sz="800">
                <a:latin typeface="Poppins"/>
                <a:ea typeface="Poppins"/>
                <a:cs typeface="Poppins"/>
                <a:sym typeface="Poppins"/>
              </a:endParaRPr>
            </a:p>
          </p:txBody>
        </p:sp>
        <p:sp>
          <p:nvSpPr>
            <p:cNvPr id="3111" name="Google Shape;3111;p94"/>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112" name="Google Shape;3112;p94"/>
          <p:cNvGrpSpPr/>
          <p:nvPr/>
        </p:nvGrpSpPr>
        <p:grpSpPr>
          <a:xfrm>
            <a:off x="4732475" y="4292700"/>
            <a:ext cx="2479200" cy="347100"/>
            <a:chOff x="636775" y="1342850"/>
            <a:chExt cx="2479200" cy="347100"/>
          </a:xfrm>
        </p:grpSpPr>
        <p:sp>
          <p:nvSpPr>
            <p:cNvPr id="3113" name="Google Shape;3113;p9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14" name="Google Shape;3114;p9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15" name="Google Shape;3115;p94"/>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16" name="Google Shape;3116;p94"/>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17" name="Google Shape;3117;p94"/>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18" name="Google Shape;3118;p94"/>
            <p:cNvSpPr/>
            <p:nvPr/>
          </p:nvSpPr>
          <p:spPr>
            <a:xfrm>
              <a:off x="24961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sp>
          <p:nvSpPr>
            <p:cNvPr id="3119" name="Google Shape;3119;p94"/>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sp>
          <p:nvSpPr>
            <p:cNvPr id="3120" name="Google Shape;3120;p94"/>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121" name="Google Shape;3121;p94"/>
          <p:cNvGrpSpPr/>
          <p:nvPr/>
        </p:nvGrpSpPr>
        <p:grpSpPr>
          <a:xfrm>
            <a:off x="4732475" y="3041900"/>
            <a:ext cx="2479200" cy="347100"/>
            <a:chOff x="636775" y="1342850"/>
            <a:chExt cx="2479200" cy="347100"/>
          </a:xfrm>
        </p:grpSpPr>
        <p:sp>
          <p:nvSpPr>
            <p:cNvPr id="3122" name="Google Shape;3122;p9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23" name="Google Shape;3123;p9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24" name="Google Shape;3124;p94"/>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25" name="Google Shape;3125;p94"/>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26" name="Google Shape;3126;p94"/>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27" name="Google Shape;3127;p94"/>
            <p:cNvSpPr/>
            <p:nvPr/>
          </p:nvSpPr>
          <p:spPr>
            <a:xfrm>
              <a:off x="24961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48</a:t>
              </a:r>
              <a:endParaRPr sz="700">
                <a:latin typeface="Poppins"/>
                <a:ea typeface="Poppins"/>
                <a:cs typeface="Poppins"/>
                <a:sym typeface="Poppins"/>
              </a:endParaRPr>
            </a:p>
          </p:txBody>
        </p:sp>
        <p:sp>
          <p:nvSpPr>
            <p:cNvPr id="3128" name="Google Shape;3128;p94"/>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a:t>
              </a:r>
              <a:r>
                <a:rPr lang="en" sz="800">
                  <a:latin typeface="Poppins"/>
                  <a:ea typeface="Poppins"/>
                  <a:cs typeface="Poppins"/>
                  <a:sym typeface="Poppins"/>
                </a:rPr>
                <a:t>6</a:t>
              </a:r>
              <a:endParaRPr sz="800">
                <a:latin typeface="Poppins"/>
                <a:ea typeface="Poppins"/>
                <a:cs typeface="Poppins"/>
                <a:sym typeface="Poppins"/>
              </a:endParaRPr>
            </a:p>
          </p:txBody>
        </p:sp>
        <p:sp>
          <p:nvSpPr>
            <p:cNvPr id="3129" name="Google Shape;3129;p94"/>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3130" name="Google Shape;3130;p94"/>
          <p:cNvSpPr/>
          <p:nvPr/>
        </p:nvSpPr>
        <p:spPr>
          <a:xfrm>
            <a:off x="5190425" y="202860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3131" name="Google Shape;3131;p94"/>
          <p:cNvCxnSpPr>
            <a:stCxn id="3098" idx="1"/>
            <a:endCxn id="3130" idx="0"/>
          </p:cNvCxnSpPr>
          <p:nvPr/>
        </p:nvCxnSpPr>
        <p:spPr>
          <a:xfrm>
            <a:off x="5972075" y="145315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3132" name="Google Shape;3132;p94"/>
          <p:cNvPicPr preferRelativeResize="0"/>
          <p:nvPr/>
        </p:nvPicPr>
        <p:blipFill>
          <a:blip r:embed="rId3">
            <a:alphaModFix/>
          </a:blip>
          <a:stretch>
            <a:fillRect/>
          </a:stretch>
        </p:blipFill>
        <p:spPr>
          <a:xfrm>
            <a:off x="5798525" y="3713862"/>
            <a:ext cx="347100" cy="347100"/>
          </a:xfrm>
          <a:prstGeom prst="rect">
            <a:avLst/>
          </a:prstGeom>
          <a:noFill/>
          <a:ln>
            <a:noFill/>
          </a:ln>
        </p:spPr>
      </p:pic>
      <p:cxnSp>
        <p:nvCxnSpPr>
          <p:cNvPr id="3133" name="Google Shape;3133;p94"/>
          <p:cNvCxnSpPr>
            <a:stCxn id="3125" idx="1"/>
            <a:endCxn id="3132" idx="0"/>
          </p:cNvCxnSpPr>
          <p:nvPr/>
        </p:nvCxnSpPr>
        <p:spPr>
          <a:xfrm>
            <a:off x="5972075" y="321545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3134" name="Google Shape;3134;p94"/>
          <p:cNvCxnSpPr>
            <a:endCxn id="3116" idx="1"/>
          </p:cNvCxnSpPr>
          <p:nvPr/>
        </p:nvCxnSpPr>
        <p:spPr>
          <a:xfrm>
            <a:off x="5972075" y="396225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3135" name="Google Shape;3135;p94"/>
          <p:cNvCxnSpPr>
            <a:stCxn id="3130" idx="2"/>
            <a:endCxn id="3125" idx="1"/>
          </p:cNvCxnSpPr>
          <p:nvPr/>
        </p:nvCxnSpPr>
        <p:spPr>
          <a:xfrm>
            <a:off x="5972075" y="2640000"/>
            <a:ext cx="0" cy="575400"/>
          </a:xfrm>
          <a:prstGeom prst="straightConnector1">
            <a:avLst/>
          </a:prstGeom>
          <a:noFill/>
          <a:ln cap="flat" cmpd="sng" w="9525">
            <a:solidFill>
              <a:schemeClr val="dk2"/>
            </a:solidFill>
            <a:prstDash val="solid"/>
            <a:round/>
            <a:headEnd len="med" w="med" type="none"/>
            <a:tailEnd len="med" w="med" type="triangle"/>
          </a:ln>
        </p:spPr>
      </p:cxnSp>
      <p:sp>
        <p:nvSpPr>
          <p:cNvPr id="3136" name="Google Shape;3136;p94"/>
          <p:cNvSpPr/>
          <p:nvPr/>
        </p:nvSpPr>
        <p:spPr>
          <a:xfrm>
            <a:off x="4497800" y="213448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Key</a:t>
            </a:r>
            <a:endParaRPr sz="700">
              <a:latin typeface="Poppins"/>
              <a:ea typeface="Poppins"/>
              <a:cs typeface="Poppins"/>
              <a:sym typeface="Poppins"/>
            </a:endParaRPr>
          </a:p>
        </p:txBody>
      </p:sp>
      <p:cxnSp>
        <p:nvCxnSpPr>
          <p:cNvPr id="3137" name="Google Shape;3137;p94"/>
          <p:cNvCxnSpPr>
            <a:stCxn id="3136" idx="0"/>
            <a:endCxn id="3130" idx="1"/>
          </p:cNvCxnSpPr>
          <p:nvPr/>
        </p:nvCxnSpPr>
        <p:spPr>
          <a:xfrm>
            <a:off x="5012900" y="233428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3138" name="Google Shape;3138;p94"/>
          <p:cNvCxnSpPr>
            <a:endCxn id="3132" idx="1"/>
          </p:cNvCxnSpPr>
          <p:nvPr/>
        </p:nvCxnSpPr>
        <p:spPr>
          <a:xfrm flipH="1" rot="-5400000">
            <a:off x="3983075" y="207196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3139" name="Google Shape;3139;p94"/>
          <p:cNvCxnSpPr>
            <a:stCxn id="3107" idx="2"/>
          </p:cNvCxnSpPr>
          <p:nvPr/>
        </p:nvCxnSpPr>
        <p:spPr>
          <a:xfrm>
            <a:off x="3413150" y="162670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3140" name="Google Shape;3140;p94"/>
          <p:cNvCxnSpPr/>
          <p:nvPr/>
        </p:nvCxnSpPr>
        <p:spPr>
          <a:xfrm>
            <a:off x="3413150" y="1880200"/>
            <a:ext cx="763200" cy="900"/>
          </a:xfrm>
          <a:prstGeom prst="straightConnector1">
            <a:avLst/>
          </a:prstGeom>
          <a:noFill/>
          <a:ln cap="flat" cmpd="sng" w="9525">
            <a:solidFill>
              <a:schemeClr val="dk2"/>
            </a:solidFill>
            <a:prstDash val="solid"/>
            <a:round/>
            <a:headEnd len="med" w="med" type="none"/>
            <a:tailEnd len="med" w="med" type="none"/>
          </a:ln>
        </p:spPr>
      </p:cxnSp>
      <p:sp>
        <p:nvSpPr>
          <p:cNvPr id="3141" name="Google Shape;3141;p94"/>
          <p:cNvSpPr txBox="1"/>
          <p:nvPr/>
        </p:nvSpPr>
        <p:spPr>
          <a:xfrm>
            <a:off x="3111950" y="101772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3142" name="Google Shape;3142;p94"/>
          <p:cNvSpPr txBox="1"/>
          <p:nvPr/>
        </p:nvSpPr>
        <p:spPr>
          <a:xfrm>
            <a:off x="6753725" y="278367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3143" name="Google Shape;3143;p94"/>
          <p:cNvSpPr txBox="1"/>
          <p:nvPr/>
        </p:nvSpPr>
        <p:spPr>
          <a:xfrm>
            <a:off x="5798525" y="46398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cxnSp>
        <p:nvCxnSpPr>
          <p:cNvPr id="3144" name="Google Shape;3144;p94"/>
          <p:cNvCxnSpPr>
            <a:stCxn id="3113" idx="1"/>
            <a:endCxn id="3145" idx="3"/>
          </p:cNvCxnSpPr>
          <p:nvPr/>
        </p:nvCxnSpPr>
        <p:spPr>
          <a:xfrm rot="10800000">
            <a:off x="4175075" y="4466250"/>
            <a:ext cx="557400" cy="0"/>
          </a:xfrm>
          <a:prstGeom prst="straightConnector1">
            <a:avLst/>
          </a:prstGeom>
          <a:noFill/>
          <a:ln cap="flat" cmpd="sng" w="9525">
            <a:solidFill>
              <a:schemeClr val="dk2"/>
            </a:solidFill>
            <a:prstDash val="solid"/>
            <a:round/>
            <a:headEnd len="med" w="med" type="none"/>
            <a:tailEnd len="med" w="med" type="triangle"/>
          </a:ln>
        </p:spPr>
      </p:cxnSp>
      <p:sp>
        <p:nvSpPr>
          <p:cNvPr id="3146" name="Google Shape;3146;p94"/>
          <p:cNvSpPr/>
          <p:nvPr/>
        </p:nvSpPr>
        <p:spPr>
          <a:xfrm>
            <a:off x="2786525" y="4286550"/>
            <a:ext cx="1391700" cy="35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Invalid </a:t>
            </a:r>
            <a:r>
              <a:rPr lang="en" sz="1200">
                <a:solidFill>
                  <a:schemeClr val="dk1"/>
                </a:solidFill>
                <a:latin typeface="Poppins"/>
                <a:ea typeface="Poppins"/>
                <a:cs typeface="Poppins"/>
                <a:sym typeface="Poppins"/>
              </a:rPr>
              <a:t>padding</a:t>
            </a:r>
            <a:endParaRPr>
              <a:latin typeface="Poppins"/>
              <a:ea typeface="Poppins"/>
              <a:cs typeface="Poppins"/>
              <a:sym typeface="Poppins"/>
            </a:endParaRPr>
          </a:p>
        </p:txBody>
      </p:sp>
      <p:sp>
        <p:nvSpPr>
          <p:cNvPr id="3147" name="Google Shape;3147;p94"/>
          <p:cNvSpPr txBox="1"/>
          <p:nvPr/>
        </p:nvSpPr>
        <p:spPr>
          <a:xfrm>
            <a:off x="3122375" y="3892200"/>
            <a:ext cx="7632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Oracle</a:t>
            </a:r>
            <a:endParaRPr b="1" sz="1200">
              <a:solidFill>
                <a:schemeClr val="dk1"/>
              </a:solidFill>
              <a:latin typeface="Poppins"/>
              <a:ea typeface="Poppins"/>
              <a:cs typeface="Poppins"/>
              <a:sym typeface="Poppins"/>
            </a:endParaRPr>
          </a:p>
        </p:txBody>
      </p:sp>
      <p:sp>
        <p:nvSpPr>
          <p:cNvPr id="3148" name="Google Shape;3148;p94"/>
          <p:cNvSpPr txBox="1"/>
          <p:nvPr/>
        </p:nvSpPr>
        <p:spPr>
          <a:xfrm>
            <a:off x="8000825" y="427650"/>
            <a:ext cx="1056600" cy="38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3149" name="Google Shape;3149;p94"/>
          <p:cNvSpPr/>
          <p:nvPr/>
        </p:nvSpPr>
        <p:spPr>
          <a:xfrm>
            <a:off x="7939675" y="1294175"/>
            <a:ext cx="986700" cy="2661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D8 = c6</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C8 = c7</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D7 = 48</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C7 = 4a</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p:txBody>
      </p:sp>
      <p:grpSp>
        <p:nvGrpSpPr>
          <p:cNvPr id="3150" name="Google Shape;3150;p94"/>
          <p:cNvGrpSpPr/>
          <p:nvPr/>
        </p:nvGrpSpPr>
        <p:grpSpPr>
          <a:xfrm>
            <a:off x="3601275" y="788175"/>
            <a:ext cx="1697000" cy="347100"/>
            <a:chOff x="3601275" y="788175"/>
            <a:chExt cx="1697000" cy="347100"/>
          </a:xfrm>
        </p:grpSpPr>
        <p:grpSp>
          <p:nvGrpSpPr>
            <p:cNvPr id="3151" name="Google Shape;3151;p94"/>
            <p:cNvGrpSpPr/>
            <p:nvPr/>
          </p:nvGrpSpPr>
          <p:grpSpPr>
            <a:xfrm>
              <a:off x="4678475" y="788175"/>
              <a:ext cx="619800" cy="347100"/>
              <a:chOff x="636775" y="1342850"/>
              <a:chExt cx="619800" cy="347100"/>
            </a:xfrm>
          </p:grpSpPr>
          <p:sp>
            <p:nvSpPr>
              <p:cNvPr id="3152" name="Google Shape;3152;p9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4f</a:t>
                </a:r>
                <a:endParaRPr sz="1000">
                  <a:latin typeface="Poppins"/>
                  <a:ea typeface="Poppins"/>
                  <a:cs typeface="Poppins"/>
                  <a:sym typeface="Poppins"/>
                </a:endParaRPr>
              </a:p>
            </p:txBody>
          </p:sp>
          <p:sp>
            <p:nvSpPr>
              <p:cNvPr id="3153" name="Google Shape;3153;p9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c1</a:t>
                </a:r>
                <a:endParaRPr sz="900">
                  <a:latin typeface="Poppins"/>
                  <a:ea typeface="Poppins"/>
                  <a:cs typeface="Poppins"/>
                  <a:sym typeface="Poppins"/>
                </a:endParaRPr>
              </a:p>
            </p:txBody>
          </p:sp>
        </p:grpSp>
        <p:sp>
          <p:nvSpPr>
            <p:cNvPr id="3154" name="Google Shape;3154;p94"/>
            <p:cNvSpPr txBox="1"/>
            <p:nvPr/>
          </p:nvSpPr>
          <p:spPr>
            <a:xfrm>
              <a:off x="3601275" y="834975"/>
              <a:ext cx="1199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Original C</a:t>
              </a:r>
              <a:endParaRPr b="1" sz="1200">
                <a:solidFill>
                  <a:schemeClr val="dk1"/>
                </a:solidFill>
                <a:latin typeface="Poppins"/>
                <a:ea typeface="Poppins"/>
                <a:cs typeface="Poppins"/>
                <a:sym typeface="Poppins"/>
              </a:endParaRPr>
            </a:p>
          </p:txBody>
        </p:sp>
      </p:grpSp>
      <p:sp>
        <p:nvSpPr>
          <p:cNvPr id="3155" name="Google Shape;3155;p94"/>
          <p:cNvSpPr txBox="1"/>
          <p:nvPr/>
        </p:nvSpPr>
        <p:spPr>
          <a:xfrm>
            <a:off x="545475" y="2212475"/>
            <a:ext cx="3055800" cy="17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Equation to get </a:t>
            </a:r>
            <a:r>
              <a:rPr b="1" lang="en" sz="1200">
                <a:solidFill>
                  <a:schemeClr val="dk1"/>
                </a:solidFill>
                <a:latin typeface="Poppins"/>
                <a:ea typeface="Poppins"/>
                <a:cs typeface="Poppins"/>
                <a:sym typeface="Poppins"/>
              </a:rPr>
              <a:t>P7</a:t>
            </a:r>
            <a:r>
              <a:rPr lang="en"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P7 xor C7 = 48</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P7 xor C7 xor C7 = 48 xor C7</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P7 xor 00 = 48 xor C7</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b="1" lang="en" sz="1200">
                <a:solidFill>
                  <a:schemeClr val="dk1"/>
                </a:solidFill>
                <a:latin typeface="Poppins"/>
                <a:ea typeface="Poppins"/>
                <a:cs typeface="Poppins"/>
                <a:sym typeface="Poppins"/>
              </a:rPr>
              <a:t>P7 </a:t>
            </a:r>
            <a:r>
              <a:rPr lang="en" sz="1200">
                <a:solidFill>
                  <a:schemeClr val="dk1"/>
                </a:solidFill>
                <a:latin typeface="Poppins"/>
                <a:ea typeface="Poppins"/>
                <a:cs typeface="Poppins"/>
                <a:sym typeface="Poppins"/>
              </a:rPr>
              <a:t>= 48 xor C7</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C7 = 4f (original C)</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So, P7 = 48 xor 4f</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      </a:t>
            </a:r>
            <a:r>
              <a:rPr b="1" lang="en" sz="1200">
                <a:solidFill>
                  <a:schemeClr val="dk1"/>
                </a:solidFill>
                <a:latin typeface="Poppins"/>
                <a:ea typeface="Poppins"/>
                <a:cs typeface="Poppins"/>
                <a:sym typeface="Poppins"/>
              </a:rPr>
              <a:t>P7 = 07</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9" name="Shape 3159"/>
        <p:cNvGrpSpPr/>
        <p:nvPr/>
      </p:nvGrpSpPr>
      <p:grpSpPr>
        <a:xfrm>
          <a:off x="0" y="0"/>
          <a:ext cx="0" cy="0"/>
          <a:chOff x="0" y="0"/>
          <a:chExt cx="0" cy="0"/>
        </a:xfrm>
      </p:grpSpPr>
      <p:sp>
        <p:nvSpPr>
          <p:cNvPr id="3160" name="Google Shape;3160;p9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Outcome</a:t>
            </a:r>
            <a:endParaRPr/>
          </a:p>
        </p:txBody>
      </p:sp>
      <p:grpSp>
        <p:nvGrpSpPr>
          <p:cNvPr id="3161" name="Google Shape;3161;p95"/>
          <p:cNvGrpSpPr/>
          <p:nvPr/>
        </p:nvGrpSpPr>
        <p:grpSpPr>
          <a:xfrm>
            <a:off x="4732475" y="1279600"/>
            <a:ext cx="2479200" cy="347100"/>
            <a:chOff x="636775" y="1342850"/>
            <a:chExt cx="2479200" cy="347100"/>
          </a:xfrm>
        </p:grpSpPr>
        <p:sp>
          <p:nvSpPr>
            <p:cNvPr id="3162" name="Google Shape;3162;p95"/>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63" name="Google Shape;3163;p95"/>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64" name="Google Shape;3164;p95"/>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65" name="Google Shape;3165;p95"/>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66" name="Google Shape;3166;p95"/>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67" name="Google Shape;3167;p95"/>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68" name="Google Shape;3168;p95"/>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69" name="Google Shape;3169;p95"/>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170" name="Google Shape;3170;p95"/>
          <p:cNvGrpSpPr/>
          <p:nvPr/>
        </p:nvGrpSpPr>
        <p:grpSpPr>
          <a:xfrm>
            <a:off x="2018600" y="1279600"/>
            <a:ext cx="2479200" cy="347100"/>
            <a:chOff x="636775" y="1342850"/>
            <a:chExt cx="2479200" cy="347100"/>
          </a:xfrm>
        </p:grpSpPr>
        <p:sp>
          <p:nvSpPr>
            <p:cNvPr id="3171" name="Google Shape;3171;p95"/>
            <p:cNvSpPr/>
            <p:nvPr/>
          </p:nvSpPr>
          <p:spPr>
            <a:xfrm>
              <a:off x="6367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ca</a:t>
              </a:r>
              <a:endParaRPr sz="700">
                <a:latin typeface="Poppins"/>
                <a:ea typeface="Poppins"/>
                <a:cs typeface="Poppins"/>
                <a:sym typeface="Poppins"/>
              </a:endParaRPr>
            </a:p>
          </p:txBody>
        </p:sp>
        <p:sp>
          <p:nvSpPr>
            <p:cNvPr id="3172" name="Google Shape;3172;p95"/>
            <p:cNvSpPr/>
            <p:nvPr/>
          </p:nvSpPr>
          <p:spPr>
            <a:xfrm>
              <a:off x="9466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2d</a:t>
              </a:r>
              <a:endParaRPr sz="700">
                <a:latin typeface="Poppins"/>
                <a:ea typeface="Poppins"/>
                <a:cs typeface="Poppins"/>
                <a:sym typeface="Poppins"/>
              </a:endParaRPr>
            </a:p>
          </p:txBody>
        </p:sp>
        <p:sp>
          <p:nvSpPr>
            <p:cNvPr id="3173" name="Google Shape;3173;p95"/>
            <p:cNvSpPr/>
            <p:nvPr/>
          </p:nvSpPr>
          <p:spPr>
            <a:xfrm>
              <a:off x="15664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b6</a:t>
              </a:r>
              <a:endParaRPr sz="700">
                <a:latin typeface="Poppins"/>
                <a:ea typeface="Poppins"/>
                <a:cs typeface="Poppins"/>
                <a:sym typeface="Poppins"/>
              </a:endParaRPr>
            </a:p>
          </p:txBody>
        </p:sp>
        <p:sp>
          <p:nvSpPr>
            <p:cNvPr id="3174" name="Google Shape;3174;p95"/>
            <p:cNvSpPr/>
            <p:nvPr/>
          </p:nvSpPr>
          <p:spPr>
            <a:xfrm>
              <a:off x="18763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8c</a:t>
              </a:r>
              <a:endParaRPr sz="800">
                <a:latin typeface="Poppins"/>
                <a:ea typeface="Poppins"/>
                <a:cs typeface="Poppins"/>
                <a:sym typeface="Poppins"/>
              </a:endParaRPr>
            </a:p>
          </p:txBody>
        </p:sp>
        <p:sp>
          <p:nvSpPr>
            <p:cNvPr id="3175" name="Google Shape;3175;p95"/>
            <p:cNvSpPr/>
            <p:nvPr/>
          </p:nvSpPr>
          <p:spPr>
            <a:xfrm>
              <a:off x="21862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e6</a:t>
              </a:r>
              <a:endParaRPr sz="700">
                <a:latin typeface="Poppins"/>
                <a:ea typeface="Poppins"/>
                <a:cs typeface="Poppins"/>
                <a:sym typeface="Poppins"/>
              </a:endParaRPr>
            </a:p>
          </p:txBody>
        </p:sp>
        <p:sp>
          <p:nvSpPr>
            <p:cNvPr id="3176" name="Google Shape;3176;p95"/>
            <p:cNvSpPr/>
            <p:nvPr/>
          </p:nvSpPr>
          <p:spPr>
            <a:xfrm>
              <a:off x="24961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4f</a:t>
              </a:r>
              <a:endParaRPr sz="800">
                <a:latin typeface="Poppins"/>
                <a:ea typeface="Poppins"/>
                <a:cs typeface="Poppins"/>
                <a:sym typeface="Poppins"/>
              </a:endParaRPr>
            </a:p>
          </p:txBody>
        </p:sp>
        <p:sp>
          <p:nvSpPr>
            <p:cNvPr id="3177" name="Google Shape;3177;p95"/>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c1</a:t>
              </a:r>
              <a:endParaRPr sz="800">
                <a:latin typeface="Poppins"/>
                <a:ea typeface="Poppins"/>
                <a:cs typeface="Poppins"/>
                <a:sym typeface="Poppins"/>
              </a:endParaRPr>
            </a:p>
          </p:txBody>
        </p:sp>
        <p:sp>
          <p:nvSpPr>
            <p:cNvPr id="3178" name="Google Shape;3178;p95"/>
            <p:cNvSpPr/>
            <p:nvPr/>
          </p:nvSpPr>
          <p:spPr>
            <a:xfrm>
              <a:off x="12565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c0</a:t>
              </a:r>
              <a:endParaRPr sz="800">
                <a:latin typeface="Poppins"/>
                <a:ea typeface="Poppins"/>
                <a:cs typeface="Poppins"/>
                <a:sym typeface="Poppins"/>
              </a:endParaRPr>
            </a:p>
          </p:txBody>
        </p:sp>
      </p:grpSp>
      <p:grpSp>
        <p:nvGrpSpPr>
          <p:cNvPr id="3179" name="Google Shape;3179;p95"/>
          <p:cNvGrpSpPr/>
          <p:nvPr/>
        </p:nvGrpSpPr>
        <p:grpSpPr>
          <a:xfrm>
            <a:off x="4591200" y="4292700"/>
            <a:ext cx="2620475" cy="347100"/>
            <a:chOff x="495500" y="1342850"/>
            <a:chExt cx="2620475" cy="347100"/>
          </a:xfrm>
        </p:grpSpPr>
        <p:sp>
          <p:nvSpPr>
            <p:cNvPr id="3180" name="Google Shape;3180;p95"/>
            <p:cNvSpPr/>
            <p:nvPr/>
          </p:nvSpPr>
          <p:spPr>
            <a:xfrm>
              <a:off x="495500" y="1342850"/>
              <a:ext cx="4512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latin typeface="Poppins"/>
                  <a:ea typeface="Poppins"/>
                  <a:cs typeface="Poppins"/>
                  <a:sym typeface="Poppins"/>
                </a:rPr>
                <a:t>HMAC</a:t>
              </a:r>
              <a:endParaRPr b="1" sz="600">
                <a:latin typeface="Poppins"/>
                <a:ea typeface="Poppins"/>
                <a:cs typeface="Poppins"/>
                <a:sym typeface="Poppins"/>
              </a:endParaRPr>
            </a:p>
          </p:txBody>
        </p:sp>
        <p:sp>
          <p:nvSpPr>
            <p:cNvPr id="3181" name="Google Shape;3181;p95"/>
            <p:cNvSpPr/>
            <p:nvPr/>
          </p:nvSpPr>
          <p:spPr>
            <a:xfrm>
              <a:off x="9466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sp>
          <p:nvSpPr>
            <p:cNvPr id="3182" name="Google Shape;3182;p95"/>
            <p:cNvSpPr/>
            <p:nvPr/>
          </p:nvSpPr>
          <p:spPr>
            <a:xfrm>
              <a:off x="15664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sp>
          <p:nvSpPr>
            <p:cNvPr id="3183" name="Google Shape;3183;p95"/>
            <p:cNvSpPr/>
            <p:nvPr/>
          </p:nvSpPr>
          <p:spPr>
            <a:xfrm>
              <a:off x="18763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sp>
          <p:nvSpPr>
            <p:cNvPr id="3184" name="Google Shape;3184;p95"/>
            <p:cNvSpPr/>
            <p:nvPr/>
          </p:nvSpPr>
          <p:spPr>
            <a:xfrm>
              <a:off x="21862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sp>
          <p:nvSpPr>
            <p:cNvPr id="3185" name="Google Shape;3185;p95"/>
            <p:cNvSpPr/>
            <p:nvPr/>
          </p:nvSpPr>
          <p:spPr>
            <a:xfrm>
              <a:off x="24961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sp>
          <p:nvSpPr>
            <p:cNvPr id="3186" name="Google Shape;3186;p95"/>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sp>
          <p:nvSpPr>
            <p:cNvPr id="3187" name="Google Shape;3187;p95"/>
            <p:cNvSpPr/>
            <p:nvPr/>
          </p:nvSpPr>
          <p:spPr>
            <a:xfrm>
              <a:off x="12565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07</a:t>
              </a:r>
              <a:endParaRPr sz="800">
                <a:latin typeface="Poppins"/>
                <a:ea typeface="Poppins"/>
                <a:cs typeface="Poppins"/>
                <a:sym typeface="Poppins"/>
              </a:endParaRPr>
            </a:p>
          </p:txBody>
        </p:sp>
      </p:grpSp>
      <p:grpSp>
        <p:nvGrpSpPr>
          <p:cNvPr id="3188" name="Google Shape;3188;p95"/>
          <p:cNvGrpSpPr/>
          <p:nvPr/>
        </p:nvGrpSpPr>
        <p:grpSpPr>
          <a:xfrm>
            <a:off x="4732475" y="3041900"/>
            <a:ext cx="2479200" cy="347100"/>
            <a:chOff x="636775" y="1342850"/>
            <a:chExt cx="2479200" cy="347100"/>
          </a:xfrm>
        </p:grpSpPr>
        <p:sp>
          <p:nvSpPr>
            <p:cNvPr id="3189" name="Google Shape;3189;p95"/>
            <p:cNvSpPr/>
            <p:nvPr/>
          </p:nvSpPr>
          <p:spPr>
            <a:xfrm>
              <a:off x="6367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d4</a:t>
              </a:r>
              <a:endParaRPr sz="700">
                <a:latin typeface="Poppins"/>
                <a:ea typeface="Poppins"/>
                <a:cs typeface="Poppins"/>
                <a:sym typeface="Poppins"/>
              </a:endParaRPr>
            </a:p>
          </p:txBody>
        </p:sp>
        <p:sp>
          <p:nvSpPr>
            <p:cNvPr id="3190" name="Google Shape;3190;p95"/>
            <p:cNvSpPr/>
            <p:nvPr/>
          </p:nvSpPr>
          <p:spPr>
            <a:xfrm>
              <a:off x="9466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2a</a:t>
              </a:r>
              <a:endParaRPr sz="700">
                <a:latin typeface="Poppins"/>
                <a:ea typeface="Poppins"/>
                <a:cs typeface="Poppins"/>
                <a:sym typeface="Poppins"/>
              </a:endParaRPr>
            </a:p>
          </p:txBody>
        </p:sp>
        <p:sp>
          <p:nvSpPr>
            <p:cNvPr id="3191" name="Google Shape;3191;p95"/>
            <p:cNvSpPr/>
            <p:nvPr/>
          </p:nvSpPr>
          <p:spPr>
            <a:xfrm>
              <a:off x="15664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b1</a:t>
              </a:r>
              <a:endParaRPr sz="800">
                <a:latin typeface="Poppins"/>
                <a:ea typeface="Poppins"/>
                <a:cs typeface="Poppins"/>
                <a:sym typeface="Poppins"/>
              </a:endParaRPr>
            </a:p>
          </p:txBody>
        </p:sp>
        <p:sp>
          <p:nvSpPr>
            <p:cNvPr id="3192" name="Google Shape;3192;p95"/>
            <p:cNvSpPr/>
            <p:nvPr/>
          </p:nvSpPr>
          <p:spPr>
            <a:xfrm>
              <a:off x="18763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8b</a:t>
              </a:r>
              <a:endParaRPr sz="700">
                <a:latin typeface="Poppins"/>
                <a:ea typeface="Poppins"/>
                <a:cs typeface="Poppins"/>
                <a:sym typeface="Poppins"/>
              </a:endParaRPr>
            </a:p>
          </p:txBody>
        </p:sp>
        <p:sp>
          <p:nvSpPr>
            <p:cNvPr id="3193" name="Google Shape;3193;p95"/>
            <p:cNvSpPr/>
            <p:nvPr/>
          </p:nvSpPr>
          <p:spPr>
            <a:xfrm>
              <a:off x="21862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e1</a:t>
              </a:r>
              <a:endParaRPr sz="800">
                <a:latin typeface="Poppins"/>
                <a:ea typeface="Poppins"/>
                <a:cs typeface="Poppins"/>
                <a:sym typeface="Poppins"/>
              </a:endParaRPr>
            </a:p>
          </p:txBody>
        </p:sp>
        <p:sp>
          <p:nvSpPr>
            <p:cNvPr id="3194" name="Google Shape;3194;p95"/>
            <p:cNvSpPr/>
            <p:nvPr/>
          </p:nvSpPr>
          <p:spPr>
            <a:xfrm>
              <a:off x="24961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48</a:t>
              </a:r>
              <a:endParaRPr sz="700">
                <a:latin typeface="Poppins"/>
                <a:ea typeface="Poppins"/>
                <a:cs typeface="Poppins"/>
                <a:sym typeface="Poppins"/>
              </a:endParaRPr>
            </a:p>
          </p:txBody>
        </p:sp>
        <p:sp>
          <p:nvSpPr>
            <p:cNvPr id="3195" name="Google Shape;3195;p95"/>
            <p:cNvSpPr/>
            <p:nvPr/>
          </p:nvSpPr>
          <p:spPr>
            <a:xfrm>
              <a:off x="28060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c6</a:t>
              </a:r>
              <a:endParaRPr sz="700">
                <a:latin typeface="Poppins"/>
                <a:ea typeface="Poppins"/>
                <a:cs typeface="Poppins"/>
                <a:sym typeface="Poppins"/>
              </a:endParaRPr>
            </a:p>
          </p:txBody>
        </p:sp>
        <p:sp>
          <p:nvSpPr>
            <p:cNvPr id="3196" name="Google Shape;3196;p95"/>
            <p:cNvSpPr/>
            <p:nvPr/>
          </p:nvSpPr>
          <p:spPr>
            <a:xfrm>
              <a:off x="1256575" y="1342850"/>
              <a:ext cx="3099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c7</a:t>
              </a:r>
              <a:endParaRPr sz="800">
                <a:latin typeface="Poppins"/>
                <a:ea typeface="Poppins"/>
                <a:cs typeface="Poppins"/>
                <a:sym typeface="Poppins"/>
              </a:endParaRPr>
            </a:p>
          </p:txBody>
        </p:sp>
      </p:grpSp>
      <p:sp>
        <p:nvSpPr>
          <p:cNvPr id="3197" name="Google Shape;3197;p95"/>
          <p:cNvSpPr/>
          <p:nvPr/>
        </p:nvSpPr>
        <p:spPr>
          <a:xfrm>
            <a:off x="5190425" y="202860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3198" name="Google Shape;3198;p95"/>
          <p:cNvCxnSpPr>
            <a:stCxn id="3165" idx="1"/>
            <a:endCxn id="3197" idx="0"/>
          </p:cNvCxnSpPr>
          <p:nvPr/>
        </p:nvCxnSpPr>
        <p:spPr>
          <a:xfrm>
            <a:off x="5972075" y="145315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3199" name="Google Shape;3199;p95"/>
          <p:cNvPicPr preferRelativeResize="0"/>
          <p:nvPr/>
        </p:nvPicPr>
        <p:blipFill>
          <a:blip r:embed="rId3">
            <a:alphaModFix/>
          </a:blip>
          <a:stretch>
            <a:fillRect/>
          </a:stretch>
        </p:blipFill>
        <p:spPr>
          <a:xfrm>
            <a:off x="5798525" y="3713862"/>
            <a:ext cx="347100" cy="347100"/>
          </a:xfrm>
          <a:prstGeom prst="rect">
            <a:avLst/>
          </a:prstGeom>
          <a:noFill/>
          <a:ln>
            <a:noFill/>
          </a:ln>
        </p:spPr>
      </p:pic>
      <p:cxnSp>
        <p:nvCxnSpPr>
          <p:cNvPr id="3200" name="Google Shape;3200;p95"/>
          <p:cNvCxnSpPr>
            <a:stCxn id="3192" idx="1"/>
            <a:endCxn id="3199" idx="0"/>
          </p:cNvCxnSpPr>
          <p:nvPr/>
        </p:nvCxnSpPr>
        <p:spPr>
          <a:xfrm>
            <a:off x="5972075" y="321545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3201" name="Google Shape;3201;p95"/>
          <p:cNvCxnSpPr>
            <a:endCxn id="3183" idx="1"/>
          </p:cNvCxnSpPr>
          <p:nvPr/>
        </p:nvCxnSpPr>
        <p:spPr>
          <a:xfrm>
            <a:off x="5972075" y="396225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3202" name="Google Shape;3202;p95"/>
          <p:cNvCxnSpPr>
            <a:stCxn id="3197" idx="2"/>
            <a:endCxn id="3192" idx="1"/>
          </p:cNvCxnSpPr>
          <p:nvPr/>
        </p:nvCxnSpPr>
        <p:spPr>
          <a:xfrm>
            <a:off x="5972075" y="2640000"/>
            <a:ext cx="0" cy="575400"/>
          </a:xfrm>
          <a:prstGeom prst="straightConnector1">
            <a:avLst/>
          </a:prstGeom>
          <a:noFill/>
          <a:ln cap="flat" cmpd="sng" w="9525">
            <a:solidFill>
              <a:schemeClr val="dk2"/>
            </a:solidFill>
            <a:prstDash val="solid"/>
            <a:round/>
            <a:headEnd len="med" w="med" type="none"/>
            <a:tailEnd len="med" w="med" type="triangle"/>
          </a:ln>
        </p:spPr>
      </p:cxnSp>
      <p:sp>
        <p:nvSpPr>
          <p:cNvPr id="3203" name="Google Shape;3203;p95"/>
          <p:cNvSpPr/>
          <p:nvPr/>
        </p:nvSpPr>
        <p:spPr>
          <a:xfrm>
            <a:off x="4497800" y="213448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Key</a:t>
            </a:r>
            <a:endParaRPr sz="700">
              <a:latin typeface="Poppins"/>
              <a:ea typeface="Poppins"/>
              <a:cs typeface="Poppins"/>
              <a:sym typeface="Poppins"/>
            </a:endParaRPr>
          </a:p>
        </p:txBody>
      </p:sp>
      <p:cxnSp>
        <p:nvCxnSpPr>
          <p:cNvPr id="3204" name="Google Shape;3204;p95"/>
          <p:cNvCxnSpPr>
            <a:stCxn id="3203" idx="0"/>
            <a:endCxn id="3197" idx="1"/>
          </p:cNvCxnSpPr>
          <p:nvPr/>
        </p:nvCxnSpPr>
        <p:spPr>
          <a:xfrm>
            <a:off x="5012900" y="233428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3205" name="Google Shape;3205;p95"/>
          <p:cNvCxnSpPr>
            <a:endCxn id="3199" idx="1"/>
          </p:cNvCxnSpPr>
          <p:nvPr/>
        </p:nvCxnSpPr>
        <p:spPr>
          <a:xfrm flipH="1" rot="-5400000">
            <a:off x="3983075" y="207196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3206" name="Google Shape;3206;p95"/>
          <p:cNvCxnSpPr>
            <a:stCxn id="3174" idx="2"/>
          </p:cNvCxnSpPr>
          <p:nvPr/>
        </p:nvCxnSpPr>
        <p:spPr>
          <a:xfrm>
            <a:off x="3413150" y="162670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3207" name="Google Shape;3207;p95"/>
          <p:cNvCxnSpPr/>
          <p:nvPr/>
        </p:nvCxnSpPr>
        <p:spPr>
          <a:xfrm>
            <a:off x="3413150" y="1880200"/>
            <a:ext cx="763200" cy="900"/>
          </a:xfrm>
          <a:prstGeom prst="straightConnector1">
            <a:avLst/>
          </a:prstGeom>
          <a:noFill/>
          <a:ln cap="flat" cmpd="sng" w="9525">
            <a:solidFill>
              <a:schemeClr val="dk2"/>
            </a:solidFill>
            <a:prstDash val="solid"/>
            <a:round/>
            <a:headEnd len="med" w="med" type="none"/>
            <a:tailEnd len="med" w="med" type="none"/>
          </a:ln>
        </p:spPr>
      </p:cxnSp>
      <p:sp>
        <p:nvSpPr>
          <p:cNvPr id="3208" name="Google Shape;3208;p95"/>
          <p:cNvSpPr txBox="1"/>
          <p:nvPr/>
        </p:nvSpPr>
        <p:spPr>
          <a:xfrm>
            <a:off x="2562350" y="1017725"/>
            <a:ext cx="13917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Original </a:t>
            </a: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3209" name="Google Shape;3209;p95"/>
          <p:cNvSpPr txBox="1"/>
          <p:nvPr/>
        </p:nvSpPr>
        <p:spPr>
          <a:xfrm>
            <a:off x="6753725" y="278367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3210" name="Google Shape;3210;p95"/>
          <p:cNvSpPr txBox="1"/>
          <p:nvPr/>
        </p:nvSpPr>
        <p:spPr>
          <a:xfrm>
            <a:off x="5798525" y="46398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sp>
        <p:nvSpPr>
          <p:cNvPr id="3211" name="Google Shape;3211;p95"/>
          <p:cNvSpPr txBox="1"/>
          <p:nvPr/>
        </p:nvSpPr>
        <p:spPr>
          <a:xfrm>
            <a:off x="8000825" y="427650"/>
            <a:ext cx="1056600" cy="38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grpSp>
        <p:nvGrpSpPr>
          <p:cNvPr id="3212" name="Google Shape;3212;p95"/>
          <p:cNvGrpSpPr/>
          <p:nvPr/>
        </p:nvGrpSpPr>
        <p:grpSpPr>
          <a:xfrm>
            <a:off x="1835825" y="4292700"/>
            <a:ext cx="2458800" cy="347100"/>
            <a:chOff x="636775" y="1342850"/>
            <a:chExt cx="2458800" cy="347100"/>
          </a:xfrm>
        </p:grpSpPr>
        <p:sp>
          <p:nvSpPr>
            <p:cNvPr id="3213" name="Google Shape;3213;p95"/>
            <p:cNvSpPr/>
            <p:nvPr/>
          </p:nvSpPr>
          <p:spPr>
            <a:xfrm>
              <a:off x="636775" y="1342850"/>
              <a:ext cx="15495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Raw Plaintext</a:t>
              </a:r>
              <a:endParaRPr sz="800">
                <a:latin typeface="Poppins"/>
                <a:ea typeface="Poppins"/>
                <a:cs typeface="Poppins"/>
                <a:sym typeface="Poppins"/>
              </a:endParaRPr>
            </a:p>
          </p:txBody>
        </p:sp>
        <p:sp>
          <p:nvSpPr>
            <p:cNvPr id="3214" name="Google Shape;3214;p95"/>
            <p:cNvSpPr/>
            <p:nvPr/>
          </p:nvSpPr>
          <p:spPr>
            <a:xfrm>
              <a:off x="2186275" y="1342850"/>
              <a:ext cx="909300" cy="347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HMAC</a:t>
              </a:r>
              <a:endParaRPr sz="800">
                <a:latin typeface="Poppins"/>
                <a:ea typeface="Poppins"/>
                <a:cs typeface="Poppins"/>
                <a:sym typeface="Poppi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8" name="Shape 3218"/>
        <p:cNvGrpSpPr/>
        <p:nvPr/>
      </p:nvGrpSpPr>
      <p:grpSpPr>
        <a:xfrm>
          <a:off x="0" y="0"/>
          <a:ext cx="0" cy="0"/>
          <a:chOff x="0" y="0"/>
          <a:chExt cx="0" cy="0"/>
        </a:xfrm>
      </p:grpSpPr>
      <p:sp>
        <p:nvSpPr>
          <p:cNvPr id="3219" name="Google Shape;3219;p9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Simulation</a:t>
            </a:r>
            <a:endParaRPr/>
          </a:p>
        </p:txBody>
      </p:sp>
      <p:sp>
        <p:nvSpPr>
          <p:cNvPr id="3220" name="Google Shape;3220;p96"/>
          <p:cNvSpPr txBox="1"/>
          <p:nvPr>
            <p:ph idx="1" type="subTitle"/>
          </p:nvPr>
        </p:nvSpPr>
        <p:spPr>
          <a:xfrm>
            <a:off x="910650" y="4133425"/>
            <a:ext cx="7322700" cy="73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Disclaimer:</a:t>
            </a:r>
            <a:endParaRPr b="1"/>
          </a:p>
          <a:p>
            <a:pPr indent="0" lvl="0" marL="0" rtl="0" algn="ctr">
              <a:spcBef>
                <a:spcPts val="0"/>
              </a:spcBef>
              <a:spcAft>
                <a:spcPts val="0"/>
              </a:spcAft>
              <a:buNone/>
            </a:pPr>
            <a:r>
              <a:rPr lang="en"/>
              <a:t>We are not actually communicating through real servers and </a:t>
            </a:r>
            <a:r>
              <a:rPr lang="en"/>
              <a:t>ports</a:t>
            </a:r>
            <a:r>
              <a:rPr lang="en"/>
              <a:t>; instead, we are using the session state cookie function in Python’s </a:t>
            </a:r>
            <a:r>
              <a:rPr b="1" lang="en"/>
              <a:t>Streamlit </a:t>
            </a:r>
            <a:r>
              <a:rPr lang="en"/>
              <a:t>to pass data between the components.</a:t>
            </a:r>
            <a:endParaRPr/>
          </a:p>
        </p:txBody>
      </p:sp>
      <p:pic>
        <p:nvPicPr>
          <p:cNvPr id="3221" name="Google Shape;3221;p96"/>
          <p:cNvPicPr preferRelativeResize="0"/>
          <p:nvPr/>
        </p:nvPicPr>
        <p:blipFill>
          <a:blip r:embed="rId3">
            <a:alphaModFix/>
          </a:blip>
          <a:stretch>
            <a:fillRect/>
          </a:stretch>
        </p:blipFill>
        <p:spPr>
          <a:xfrm>
            <a:off x="1846525" y="1100000"/>
            <a:ext cx="5180925" cy="295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7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POODLE Attack Overview</a:t>
            </a:r>
            <a:endParaRPr/>
          </a:p>
          <a:p>
            <a:pPr indent="0" lvl="0" marL="0" rtl="0" algn="l">
              <a:spcBef>
                <a:spcPts val="0"/>
              </a:spcBef>
              <a:spcAft>
                <a:spcPts val="0"/>
              </a:spcAft>
              <a:buNone/>
            </a:pPr>
            <a:r>
              <a:t/>
            </a:r>
            <a:endParaRPr/>
          </a:p>
        </p:txBody>
      </p:sp>
      <p:grpSp>
        <p:nvGrpSpPr>
          <p:cNvPr id="2236" name="Google Shape;2236;p79"/>
          <p:cNvGrpSpPr/>
          <p:nvPr/>
        </p:nvGrpSpPr>
        <p:grpSpPr>
          <a:xfrm>
            <a:off x="5601719" y="1066631"/>
            <a:ext cx="2861775" cy="3627563"/>
            <a:chOff x="5601719" y="1066631"/>
            <a:chExt cx="2861775" cy="3627563"/>
          </a:xfrm>
        </p:grpSpPr>
        <p:sp>
          <p:nvSpPr>
            <p:cNvPr id="2237" name="Google Shape;2237;p79"/>
            <p:cNvSpPr/>
            <p:nvPr/>
          </p:nvSpPr>
          <p:spPr>
            <a:xfrm>
              <a:off x="6429994" y="4369694"/>
              <a:ext cx="376175" cy="324500"/>
            </a:xfrm>
            <a:custGeom>
              <a:rect b="b" l="l" r="r" t="t"/>
              <a:pathLst>
                <a:path extrusionOk="0" h="12980" w="15047">
                  <a:moveTo>
                    <a:pt x="11156" y="213"/>
                  </a:moveTo>
                  <a:lnTo>
                    <a:pt x="14742" y="6475"/>
                  </a:lnTo>
                  <a:lnTo>
                    <a:pt x="11156" y="12767"/>
                  </a:lnTo>
                  <a:lnTo>
                    <a:pt x="3921" y="12767"/>
                  </a:lnTo>
                  <a:lnTo>
                    <a:pt x="304" y="6475"/>
                  </a:lnTo>
                  <a:lnTo>
                    <a:pt x="3921" y="213"/>
                  </a:lnTo>
                  <a:close/>
                  <a:moveTo>
                    <a:pt x="3769" y="1"/>
                  </a:moveTo>
                  <a:lnTo>
                    <a:pt x="31" y="6414"/>
                  </a:lnTo>
                  <a:lnTo>
                    <a:pt x="0" y="6475"/>
                  </a:lnTo>
                  <a:lnTo>
                    <a:pt x="3739" y="12919"/>
                  </a:lnTo>
                  <a:lnTo>
                    <a:pt x="3769"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9"/>
            <p:cNvSpPr/>
            <p:nvPr/>
          </p:nvSpPr>
          <p:spPr>
            <a:xfrm>
              <a:off x="5601719" y="3572569"/>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9"/>
            <p:cNvSpPr/>
            <p:nvPr/>
          </p:nvSpPr>
          <p:spPr>
            <a:xfrm>
              <a:off x="5877544" y="4369694"/>
              <a:ext cx="376175" cy="324500"/>
            </a:xfrm>
            <a:custGeom>
              <a:rect b="b" l="l" r="r" t="t"/>
              <a:pathLst>
                <a:path extrusionOk="0" h="12980" w="15047">
                  <a:moveTo>
                    <a:pt x="11126" y="213"/>
                  </a:moveTo>
                  <a:lnTo>
                    <a:pt x="14743" y="6475"/>
                  </a:lnTo>
                  <a:lnTo>
                    <a:pt x="11126" y="12767"/>
                  </a:lnTo>
                  <a:lnTo>
                    <a:pt x="3922" y="12767"/>
                  </a:lnTo>
                  <a:lnTo>
                    <a:pt x="305" y="6475"/>
                  </a:lnTo>
                  <a:lnTo>
                    <a:pt x="3922" y="213"/>
                  </a:lnTo>
                  <a:close/>
                  <a:moveTo>
                    <a:pt x="3739" y="1"/>
                  </a:moveTo>
                  <a:lnTo>
                    <a:pt x="31" y="6414"/>
                  </a:lnTo>
                  <a:lnTo>
                    <a:pt x="1" y="6475"/>
                  </a:lnTo>
                  <a:lnTo>
                    <a:pt x="3709" y="12919"/>
                  </a:lnTo>
                  <a:lnTo>
                    <a:pt x="3739" y="12980"/>
                  </a:lnTo>
                  <a:lnTo>
                    <a:pt x="11278" y="12980"/>
                  </a:lnTo>
                  <a:lnTo>
                    <a:pt x="15016" y="6566"/>
                  </a:lnTo>
                  <a:lnTo>
                    <a:pt x="15047" y="6475"/>
                  </a:lnTo>
                  <a:lnTo>
                    <a:pt x="11308" y="61"/>
                  </a:lnTo>
                  <a:lnTo>
                    <a:pt x="112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9"/>
            <p:cNvSpPr/>
            <p:nvPr/>
          </p:nvSpPr>
          <p:spPr>
            <a:xfrm>
              <a:off x="6706594" y="4210119"/>
              <a:ext cx="376175" cy="324500"/>
            </a:xfrm>
            <a:custGeom>
              <a:rect b="b" l="l" r="r" t="t"/>
              <a:pathLst>
                <a:path extrusionOk="0" h="12980" w="15047">
                  <a:moveTo>
                    <a:pt x="11125" y="213"/>
                  </a:moveTo>
                  <a:lnTo>
                    <a:pt x="14742" y="6475"/>
                  </a:lnTo>
                  <a:lnTo>
                    <a:pt x="11125" y="12767"/>
                  </a:lnTo>
                  <a:lnTo>
                    <a:pt x="3922" y="12767"/>
                  </a:lnTo>
                  <a:lnTo>
                    <a:pt x="304" y="6475"/>
                  </a:lnTo>
                  <a:lnTo>
                    <a:pt x="3922" y="213"/>
                  </a:lnTo>
                  <a:close/>
                  <a:moveTo>
                    <a:pt x="3770" y="1"/>
                  </a:moveTo>
                  <a:lnTo>
                    <a:pt x="31" y="6414"/>
                  </a:lnTo>
                  <a:lnTo>
                    <a:pt x="0" y="6475"/>
                  </a:lnTo>
                  <a:lnTo>
                    <a:pt x="3709" y="12919"/>
                  </a:lnTo>
                  <a:lnTo>
                    <a:pt x="3770"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9"/>
            <p:cNvSpPr/>
            <p:nvPr/>
          </p:nvSpPr>
          <p:spPr>
            <a:xfrm>
              <a:off x="6706594" y="3253419"/>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9"/>
            <p:cNvSpPr/>
            <p:nvPr/>
          </p:nvSpPr>
          <p:spPr>
            <a:xfrm>
              <a:off x="6981669" y="436969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80"/>
                  </a:lnTo>
                  <a:lnTo>
                    <a:pt x="11308" y="12980"/>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9"/>
            <p:cNvSpPr/>
            <p:nvPr/>
          </p:nvSpPr>
          <p:spPr>
            <a:xfrm>
              <a:off x="6981669" y="405054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9"/>
            <p:cNvSpPr/>
            <p:nvPr/>
          </p:nvSpPr>
          <p:spPr>
            <a:xfrm>
              <a:off x="7258269" y="3890969"/>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9"/>
            <p:cNvSpPr/>
            <p:nvPr/>
          </p:nvSpPr>
          <p:spPr>
            <a:xfrm>
              <a:off x="8086569" y="4369694"/>
              <a:ext cx="376150" cy="324500"/>
            </a:xfrm>
            <a:custGeom>
              <a:rect b="b" l="l" r="r" t="t"/>
              <a:pathLst>
                <a:path extrusionOk="0" h="12980" w="15046">
                  <a:moveTo>
                    <a:pt x="11094" y="213"/>
                  </a:moveTo>
                  <a:lnTo>
                    <a:pt x="14712" y="6475"/>
                  </a:lnTo>
                  <a:lnTo>
                    <a:pt x="11094" y="12767"/>
                  </a:lnTo>
                  <a:lnTo>
                    <a:pt x="3891" y="12767"/>
                  </a:lnTo>
                  <a:lnTo>
                    <a:pt x="274" y="6475"/>
                  </a:lnTo>
                  <a:lnTo>
                    <a:pt x="3891" y="213"/>
                  </a:lnTo>
                  <a:close/>
                  <a:moveTo>
                    <a:pt x="3769" y="1"/>
                  </a:moveTo>
                  <a:lnTo>
                    <a:pt x="61" y="6414"/>
                  </a:lnTo>
                  <a:lnTo>
                    <a:pt x="0" y="6475"/>
                  </a:lnTo>
                  <a:lnTo>
                    <a:pt x="3769" y="12980"/>
                  </a:lnTo>
                  <a:lnTo>
                    <a:pt x="11246" y="12980"/>
                  </a:lnTo>
                  <a:lnTo>
                    <a:pt x="15016" y="6566"/>
                  </a:lnTo>
                  <a:lnTo>
                    <a:pt x="15046" y="6475"/>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9"/>
            <p:cNvSpPr/>
            <p:nvPr/>
          </p:nvSpPr>
          <p:spPr>
            <a:xfrm>
              <a:off x="7535644" y="4371219"/>
              <a:ext cx="279650" cy="322975"/>
            </a:xfrm>
            <a:custGeom>
              <a:rect b="b" l="l" r="r" t="t"/>
              <a:pathLst>
                <a:path extrusionOk="0" h="12919" w="11186">
                  <a:moveTo>
                    <a:pt x="3739" y="0"/>
                  </a:moveTo>
                  <a:lnTo>
                    <a:pt x="61" y="6353"/>
                  </a:lnTo>
                  <a:lnTo>
                    <a:pt x="0" y="6414"/>
                  </a:lnTo>
                  <a:lnTo>
                    <a:pt x="3739" y="12858"/>
                  </a:lnTo>
                  <a:lnTo>
                    <a:pt x="3739" y="12919"/>
                  </a:lnTo>
                  <a:lnTo>
                    <a:pt x="11186" y="12919"/>
                  </a:lnTo>
                  <a:lnTo>
                    <a:pt x="11186" y="12706"/>
                  </a:lnTo>
                  <a:lnTo>
                    <a:pt x="3891" y="12706"/>
                  </a:lnTo>
                  <a:lnTo>
                    <a:pt x="274" y="6414"/>
                  </a:lnTo>
                  <a:lnTo>
                    <a:pt x="3921"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79"/>
            <p:cNvSpPr/>
            <p:nvPr/>
          </p:nvSpPr>
          <p:spPr>
            <a:xfrm>
              <a:off x="6706594" y="2935794"/>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9"/>
            <p:cNvSpPr/>
            <p:nvPr/>
          </p:nvSpPr>
          <p:spPr>
            <a:xfrm>
              <a:off x="5603219" y="3094594"/>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9"/>
            <p:cNvSpPr/>
            <p:nvPr/>
          </p:nvSpPr>
          <p:spPr>
            <a:xfrm>
              <a:off x="5878319" y="4369694"/>
              <a:ext cx="374650" cy="324500"/>
            </a:xfrm>
            <a:custGeom>
              <a:rect b="b" l="l" r="r" t="t"/>
              <a:pathLst>
                <a:path extrusionOk="0" h="12980" w="14986">
                  <a:moveTo>
                    <a:pt x="11247" y="12980"/>
                  </a:moveTo>
                  <a:lnTo>
                    <a:pt x="3769" y="12980"/>
                  </a:lnTo>
                  <a:lnTo>
                    <a:pt x="3739" y="12919"/>
                  </a:lnTo>
                  <a:lnTo>
                    <a:pt x="0" y="6475"/>
                  </a:lnTo>
                  <a:lnTo>
                    <a:pt x="31" y="6414"/>
                  </a:lnTo>
                  <a:lnTo>
                    <a:pt x="3769" y="1"/>
                  </a:lnTo>
                  <a:lnTo>
                    <a:pt x="11216" y="1"/>
                  </a:lnTo>
                  <a:lnTo>
                    <a:pt x="11216" y="213"/>
                  </a:lnTo>
                  <a:lnTo>
                    <a:pt x="3891" y="213"/>
                  </a:lnTo>
                  <a:lnTo>
                    <a:pt x="274" y="6475"/>
                  </a:lnTo>
                  <a:lnTo>
                    <a:pt x="3891" y="12767"/>
                  </a:lnTo>
                  <a:lnTo>
                    <a:pt x="11125" y="12767"/>
                  </a:lnTo>
                  <a:lnTo>
                    <a:pt x="14772" y="6414"/>
                  </a:lnTo>
                  <a:lnTo>
                    <a:pt x="1498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9"/>
            <p:cNvSpPr/>
            <p:nvPr/>
          </p:nvSpPr>
          <p:spPr>
            <a:xfrm>
              <a:off x="5878319" y="4050544"/>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9"/>
            <p:cNvSpPr/>
            <p:nvPr/>
          </p:nvSpPr>
          <p:spPr>
            <a:xfrm>
              <a:off x="6706594" y="3890969"/>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9"/>
            <p:cNvSpPr/>
            <p:nvPr/>
          </p:nvSpPr>
          <p:spPr>
            <a:xfrm>
              <a:off x="5601719" y="3890969"/>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9"/>
            <p:cNvSpPr/>
            <p:nvPr/>
          </p:nvSpPr>
          <p:spPr>
            <a:xfrm>
              <a:off x="5601719" y="3572569"/>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9"/>
            <p:cNvSpPr/>
            <p:nvPr/>
          </p:nvSpPr>
          <p:spPr>
            <a:xfrm>
              <a:off x="6249894" y="4210119"/>
              <a:ext cx="280425" cy="324500"/>
            </a:xfrm>
            <a:custGeom>
              <a:rect b="b" l="l" r="r" t="t"/>
              <a:pathLst>
                <a:path extrusionOk="0" h="12980" w="11217">
                  <a:moveTo>
                    <a:pt x="7448" y="12980"/>
                  </a:moveTo>
                  <a:lnTo>
                    <a:pt x="1" y="12980"/>
                  </a:lnTo>
                  <a:lnTo>
                    <a:pt x="1" y="12767"/>
                  </a:lnTo>
                  <a:lnTo>
                    <a:pt x="7296" y="12767"/>
                  </a:lnTo>
                  <a:lnTo>
                    <a:pt x="10943" y="6475"/>
                  </a:lnTo>
                  <a:lnTo>
                    <a:pt x="7296" y="213"/>
                  </a:lnTo>
                  <a:lnTo>
                    <a:pt x="1" y="213"/>
                  </a:lnTo>
                  <a:lnTo>
                    <a:pt x="1" y="1"/>
                  </a:lnTo>
                  <a:lnTo>
                    <a:pt x="7448" y="1"/>
                  </a:lnTo>
                  <a:lnTo>
                    <a:pt x="7478" y="61"/>
                  </a:lnTo>
                  <a:lnTo>
                    <a:pt x="11217" y="6475"/>
                  </a:lnTo>
                  <a:lnTo>
                    <a:pt x="1115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9"/>
            <p:cNvSpPr/>
            <p:nvPr/>
          </p:nvSpPr>
          <p:spPr>
            <a:xfrm>
              <a:off x="6429994" y="4050544"/>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9"/>
            <p:cNvSpPr/>
            <p:nvPr/>
          </p:nvSpPr>
          <p:spPr>
            <a:xfrm>
              <a:off x="6429994" y="3412994"/>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9"/>
            <p:cNvSpPr/>
            <p:nvPr/>
          </p:nvSpPr>
          <p:spPr>
            <a:xfrm>
              <a:off x="6154144" y="3572569"/>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9"/>
            <p:cNvSpPr/>
            <p:nvPr/>
          </p:nvSpPr>
          <p:spPr>
            <a:xfrm>
              <a:off x="5877544" y="3412994"/>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9"/>
            <p:cNvSpPr/>
            <p:nvPr/>
          </p:nvSpPr>
          <p:spPr>
            <a:xfrm>
              <a:off x="6154919" y="3254169"/>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9"/>
            <p:cNvSpPr/>
            <p:nvPr/>
          </p:nvSpPr>
          <p:spPr>
            <a:xfrm>
              <a:off x="6230894" y="355661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9"/>
            <p:cNvSpPr/>
            <p:nvPr/>
          </p:nvSpPr>
          <p:spPr>
            <a:xfrm>
              <a:off x="6230894" y="323746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9"/>
            <p:cNvSpPr/>
            <p:nvPr/>
          </p:nvSpPr>
          <p:spPr>
            <a:xfrm>
              <a:off x="6414794" y="3237469"/>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9"/>
            <p:cNvSpPr/>
            <p:nvPr/>
          </p:nvSpPr>
          <p:spPr>
            <a:xfrm>
              <a:off x="6230894" y="4193394"/>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66"/>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9"/>
            <p:cNvSpPr/>
            <p:nvPr/>
          </p:nvSpPr>
          <p:spPr>
            <a:xfrm>
              <a:off x="6967244" y="3874244"/>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9"/>
            <p:cNvSpPr/>
            <p:nvPr/>
          </p:nvSpPr>
          <p:spPr>
            <a:xfrm>
              <a:off x="6139719" y="4352969"/>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9"/>
            <p:cNvSpPr/>
            <p:nvPr/>
          </p:nvSpPr>
          <p:spPr>
            <a:xfrm>
              <a:off x="6431519" y="4369694"/>
              <a:ext cx="374650" cy="322975"/>
            </a:xfrm>
            <a:custGeom>
              <a:rect b="b" l="l" r="r" t="t"/>
              <a:pathLst>
                <a:path extrusionOk="0" h="12919" w="14986">
                  <a:moveTo>
                    <a:pt x="11277" y="12919"/>
                  </a:moveTo>
                  <a:lnTo>
                    <a:pt x="11034" y="12797"/>
                  </a:lnTo>
                  <a:lnTo>
                    <a:pt x="14681" y="6475"/>
                  </a:lnTo>
                  <a:lnTo>
                    <a:pt x="11095" y="213"/>
                  </a:lnTo>
                  <a:lnTo>
                    <a:pt x="3860" y="213"/>
                  </a:lnTo>
                  <a:lnTo>
                    <a:pt x="243" y="6475"/>
                  </a:lnTo>
                  <a:lnTo>
                    <a:pt x="3891" y="12797"/>
                  </a:lnTo>
                  <a:lnTo>
                    <a:pt x="3678" y="12919"/>
                  </a:lnTo>
                  <a:lnTo>
                    <a:pt x="0" y="6475"/>
                  </a:lnTo>
                  <a:lnTo>
                    <a:pt x="31" y="6414"/>
                  </a:lnTo>
                  <a:lnTo>
                    <a:pt x="3708" y="1"/>
                  </a:lnTo>
                  <a:lnTo>
                    <a:pt x="11216" y="1"/>
                  </a:lnTo>
                  <a:lnTo>
                    <a:pt x="11277" y="61"/>
                  </a:lnTo>
                  <a:lnTo>
                    <a:pt x="14985" y="6475"/>
                  </a:lnTo>
                  <a:lnTo>
                    <a:pt x="1495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9"/>
            <p:cNvSpPr/>
            <p:nvPr/>
          </p:nvSpPr>
          <p:spPr>
            <a:xfrm>
              <a:off x="8087319" y="1704956"/>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9"/>
            <p:cNvSpPr/>
            <p:nvPr/>
          </p:nvSpPr>
          <p:spPr>
            <a:xfrm>
              <a:off x="7906469" y="3458781"/>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9"/>
            <p:cNvSpPr/>
            <p:nvPr/>
          </p:nvSpPr>
          <p:spPr>
            <a:xfrm>
              <a:off x="7810719" y="3140381"/>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9"/>
            <p:cNvSpPr/>
            <p:nvPr/>
          </p:nvSpPr>
          <p:spPr>
            <a:xfrm>
              <a:off x="8087319" y="2980806"/>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9"/>
            <p:cNvSpPr/>
            <p:nvPr/>
          </p:nvSpPr>
          <p:spPr>
            <a:xfrm>
              <a:off x="7810719" y="218293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9"/>
            <p:cNvSpPr/>
            <p:nvPr/>
          </p:nvSpPr>
          <p:spPr>
            <a:xfrm>
              <a:off x="7810719" y="1864531"/>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9"/>
            <p:cNvSpPr/>
            <p:nvPr/>
          </p:nvSpPr>
          <p:spPr>
            <a:xfrm>
              <a:off x="8088069" y="2504356"/>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9"/>
            <p:cNvSpPr/>
            <p:nvPr/>
          </p:nvSpPr>
          <p:spPr>
            <a:xfrm>
              <a:off x="8088069" y="1388081"/>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9"/>
            <p:cNvSpPr/>
            <p:nvPr/>
          </p:nvSpPr>
          <p:spPr>
            <a:xfrm>
              <a:off x="8183069" y="1388831"/>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9"/>
            <p:cNvSpPr/>
            <p:nvPr/>
          </p:nvSpPr>
          <p:spPr>
            <a:xfrm>
              <a:off x="8087319" y="1066631"/>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9"/>
            <p:cNvSpPr/>
            <p:nvPr/>
          </p:nvSpPr>
          <p:spPr>
            <a:xfrm>
              <a:off x="7810719" y="154538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9"/>
            <p:cNvSpPr/>
            <p:nvPr/>
          </p:nvSpPr>
          <p:spPr>
            <a:xfrm>
              <a:off x="7810719" y="1226231"/>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9"/>
            <p:cNvSpPr/>
            <p:nvPr/>
          </p:nvSpPr>
          <p:spPr>
            <a:xfrm>
              <a:off x="7534869" y="2342506"/>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9"/>
            <p:cNvSpPr/>
            <p:nvPr/>
          </p:nvSpPr>
          <p:spPr>
            <a:xfrm>
              <a:off x="7258269" y="2182931"/>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9"/>
            <p:cNvSpPr/>
            <p:nvPr/>
          </p:nvSpPr>
          <p:spPr>
            <a:xfrm>
              <a:off x="7534119" y="2024106"/>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9"/>
            <p:cNvSpPr/>
            <p:nvPr/>
          </p:nvSpPr>
          <p:spPr>
            <a:xfrm>
              <a:off x="7795519" y="2645681"/>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9"/>
            <p:cNvSpPr/>
            <p:nvPr/>
          </p:nvSpPr>
          <p:spPr>
            <a:xfrm>
              <a:off x="8163294" y="1369831"/>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9"/>
            <p:cNvSpPr/>
            <p:nvPr/>
          </p:nvSpPr>
          <p:spPr>
            <a:xfrm>
              <a:off x="8072119" y="2805281"/>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9"/>
            <p:cNvSpPr/>
            <p:nvPr/>
          </p:nvSpPr>
          <p:spPr>
            <a:xfrm>
              <a:off x="8072119" y="3443581"/>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6" name="Google Shape;2286;p79"/>
          <p:cNvSpPr txBox="1"/>
          <p:nvPr/>
        </p:nvSpPr>
        <p:spPr>
          <a:xfrm>
            <a:off x="311700" y="1229875"/>
            <a:ext cx="7983600" cy="3660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131314"/>
              </a:buClr>
              <a:buSzPts val="1600"/>
              <a:buFont typeface="Proxima Nova"/>
              <a:buChar char="➢"/>
            </a:pPr>
            <a:r>
              <a:rPr lang="en" sz="1600">
                <a:solidFill>
                  <a:srgbClr val="131314"/>
                </a:solidFill>
                <a:highlight>
                  <a:schemeClr val="lt1"/>
                </a:highlight>
                <a:latin typeface="Proxima Nova"/>
                <a:ea typeface="Proxima Nova"/>
                <a:cs typeface="Proxima Nova"/>
                <a:sym typeface="Proxima Nova"/>
              </a:rPr>
              <a:t>Allow the attacker to decrypt the ciphertext and obtain the original text</a:t>
            </a:r>
            <a:endParaRPr sz="1600">
              <a:solidFill>
                <a:srgbClr val="131314"/>
              </a:solidFill>
              <a:highlight>
                <a:schemeClr val="lt1"/>
              </a:highlight>
              <a:latin typeface="Proxima Nova"/>
              <a:ea typeface="Proxima Nova"/>
              <a:cs typeface="Proxima Nova"/>
              <a:sym typeface="Proxima Nova"/>
            </a:endParaRPr>
          </a:p>
          <a:p>
            <a:pPr indent="-330200" lvl="0" marL="457200" rtl="0" algn="l">
              <a:lnSpc>
                <a:spcPct val="115000"/>
              </a:lnSpc>
              <a:spcBef>
                <a:spcPts val="0"/>
              </a:spcBef>
              <a:spcAft>
                <a:spcPts val="0"/>
              </a:spcAft>
              <a:buClr>
                <a:srgbClr val="131314"/>
              </a:buClr>
              <a:buSzPts val="1600"/>
              <a:buFont typeface="Proxima Nova"/>
              <a:buChar char="➢"/>
            </a:pPr>
            <a:r>
              <a:rPr lang="en" sz="1600">
                <a:solidFill>
                  <a:srgbClr val="131314"/>
                </a:solidFill>
                <a:highlight>
                  <a:schemeClr val="lt1"/>
                </a:highlight>
                <a:latin typeface="Proxima Nova"/>
                <a:ea typeface="Proxima Nova"/>
                <a:cs typeface="Proxima Nova"/>
                <a:sym typeface="Proxima Nova"/>
              </a:rPr>
              <a:t>Exploit a flaw in SSL 3.0 vulnerability : </a:t>
            </a:r>
            <a:r>
              <a:rPr b="1" lang="en" sz="1600">
                <a:solidFill>
                  <a:srgbClr val="131314"/>
                </a:solidFill>
                <a:highlight>
                  <a:schemeClr val="lt1"/>
                </a:highlight>
                <a:latin typeface="Proxima Nova"/>
                <a:ea typeface="Proxima Nova"/>
                <a:cs typeface="Proxima Nova"/>
                <a:sym typeface="Proxima Nova"/>
              </a:rPr>
              <a:t>CVE-2014-3566</a:t>
            </a:r>
            <a:endParaRPr b="1" sz="1600">
              <a:solidFill>
                <a:srgbClr val="131314"/>
              </a:solidFill>
              <a:highlight>
                <a:schemeClr val="lt1"/>
              </a:highlight>
              <a:latin typeface="Proxima Nova"/>
              <a:ea typeface="Proxima Nova"/>
              <a:cs typeface="Proxima Nova"/>
              <a:sym typeface="Proxima Nova"/>
            </a:endParaRPr>
          </a:p>
          <a:p>
            <a:pPr indent="0" lvl="0" marL="457200" rtl="0" algn="l">
              <a:lnSpc>
                <a:spcPct val="115000"/>
              </a:lnSpc>
              <a:spcBef>
                <a:spcPts val="1200"/>
              </a:spcBef>
              <a:spcAft>
                <a:spcPts val="0"/>
              </a:spcAft>
              <a:buNone/>
            </a:pPr>
            <a:r>
              <a:t/>
            </a:r>
            <a:endParaRPr sz="1600">
              <a:solidFill>
                <a:srgbClr val="131314"/>
              </a:solidFill>
              <a:highlight>
                <a:schemeClr val="lt1"/>
              </a:highlight>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600">
                <a:solidFill>
                  <a:srgbClr val="131314"/>
                </a:solidFill>
                <a:highlight>
                  <a:srgbClr val="FFFFFF"/>
                </a:highlight>
                <a:latin typeface="Proxima Nova"/>
                <a:ea typeface="Proxima Nova"/>
                <a:cs typeface="Proxima Nova"/>
                <a:sym typeface="Proxima Nova"/>
              </a:rPr>
              <a:t>4 main components of POODLE Attack:</a:t>
            </a:r>
            <a:endParaRPr sz="1600">
              <a:solidFill>
                <a:srgbClr val="131314"/>
              </a:solidFill>
              <a:highlight>
                <a:srgbClr val="FFFFFF"/>
              </a:highlight>
              <a:latin typeface="Proxima Nova"/>
              <a:ea typeface="Proxima Nova"/>
              <a:cs typeface="Proxima Nova"/>
              <a:sym typeface="Proxima Nova"/>
            </a:endParaRPr>
          </a:p>
          <a:p>
            <a:pPr indent="-330200" lvl="0" marL="457200" rtl="0" algn="l">
              <a:lnSpc>
                <a:spcPct val="115000"/>
              </a:lnSpc>
              <a:spcBef>
                <a:spcPts val="1200"/>
              </a:spcBef>
              <a:spcAft>
                <a:spcPts val="0"/>
              </a:spcAft>
              <a:buClr>
                <a:srgbClr val="131314"/>
              </a:buClr>
              <a:buSzPts val="1600"/>
              <a:buFont typeface="Proxima Nova"/>
              <a:buAutoNum type="arabicPeriod"/>
            </a:pPr>
            <a:r>
              <a:rPr lang="en" sz="1600">
                <a:solidFill>
                  <a:srgbClr val="131314"/>
                </a:solidFill>
                <a:highlight>
                  <a:srgbClr val="FFFFFF"/>
                </a:highlight>
                <a:latin typeface="Proxima Nova"/>
                <a:ea typeface="Proxima Nova"/>
                <a:cs typeface="Proxima Nova"/>
                <a:sym typeface="Proxima Nova"/>
              </a:rPr>
              <a:t>XOR Operation</a:t>
            </a:r>
            <a:endParaRPr sz="1600">
              <a:solidFill>
                <a:srgbClr val="131314"/>
              </a:solidFill>
              <a:highlight>
                <a:srgbClr val="FFFFFF"/>
              </a:highlight>
              <a:latin typeface="Proxima Nova"/>
              <a:ea typeface="Proxima Nova"/>
              <a:cs typeface="Proxima Nova"/>
              <a:sym typeface="Proxima Nova"/>
            </a:endParaRPr>
          </a:p>
          <a:p>
            <a:pPr indent="-330200" lvl="0" marL="457200" rtl="0" algn="l">
              <a:lnSpc>
                <a:spcPct val="115000"/>
              </a:lnSpc>
              <a:spcBef>
                <a:spcPts val="0"/>
              </a:spcBef>
              <a:spcAft>
                <a:spcPts val="0"/>
              </a:spcAft>
              <a:buClr>
                <a:srgbClr val="131314"/>
              </a:buClr>
              <a:buSzPts val="1600"/>
              <a:buFont typeface="Proxima Nova"/>
              <a:buAutoNum type="arabicPeriod"/>
            </a:pPr>
            <a:r>
              <a:rPr lang="en" sz="1600">
                <a:solidFill>
                  <a:srgbClr val="131314"/>
                </a:solidFill>
                <a:highlight>
                  <a:srgbClr val="FFFFFF"/>
                </a:highlight>
                <a:latin typeface="Proxima Nova"/>
                <a:ea typeface="Proxima Nova"/>
                <a:cs typeface="Proxima Nova"/>
                <a:sym typeface="Proxima Nova"/>
              </a:rPr>
              <a:t>Block Cipher (CBC Mode)</a:t>
            </a:r>
            <a:endParaRPr sz="1600">
              <a:solidFill>
                <a:srgbClr val="131314"/>
              </a:solidFill>
              <a:highlight>
                <a:srgbClr val="FFFFFF"/>
              </a:highlight>
              <a:latin typeface="Proxima Nova"/>
              <a:ea typeface="Proxima Nova"/>
              <a:cs typeface="Proxima Nova"/>
              <a:sym typeface="Proxima Nova"/>
            </a:endParaRPr>
          </a:p>
          <a:p>
            <a:pPr indent="-330200" lvl="0" marL="457200" rtl="0" algn="l">
              <a:lnSpc>
                <a:spcPct val="115000"/>
              </a:lnSpc>
              <a:spcBef>
                <a:spcPts val="0"/>
              </a:spcBef>
              <a:spcAft>
                <a:spcPts val="0"/>
              </a:spcAft>
              <a:buClr>
                <a:srgbClr val="131314"/>
              </a:buClr>
              <a:buSzPts val="1600"/>
              <a:buFont typeface="Proxima Nova"/>
              <a:buAutoNum type="arabicPeriod"/>
            </a:pPr>
            <a:r>
              <a:rPr lang="en" sz="1600">
                <a:solidFill>
                  <a:srgbClr val="131314"/>
                </a:solidFill>
                <a:highlight>
                  <a:srgbClr val="FFFFFF"/>
                </a:highlight>
                <a:latin typeface="Proxima Nova"/>
                <a:ea typeface="Proxima Nova"/>
                <a:cs typeface="Proxima Nova"/>
                <a:sym typeface="Proxima Nova"/>
              </a:rPr>
              <a:t>PKCS #7 Padding Standard</a:t>
            </a:r>
            <a:endParaRPr sz="1600">
              <a:solidFill>
                <a:srgbClr val="131314"/>
              </a:solidFill>
              <a:highlight>
                <a:srgbClr val="FFFFFF"/>
              </a:highlight>
              <a:latin typeface="Proxima Nova"/>
              <a:ea typeface="Proxima Nova"/>
              <a:cs typeface="Proxima Nova"/>
              <a:sym typeface="Proxima Nova"/>
            </a:endParaRPr>
          </a:p>
          <a:p>
            <a:pPr indent="-330200" lvl="0" marL="457200" rtl="0" algn="l">
              <a:lnSpc>
                <a:spcPct val="115000"/>
              </a:lnSpc>
              <a:spcBef>
                <a:spcPts val="0"/>
              </a:spcBef>
              <a:spcAft>
                <a:spcPts val="0"/>
              </a:spcAft>
              <a:buClr>
                <a:srgbClr val="131314"/>
              </a:buClr>
              <a:buSzPts val="1600"/>
              <a:buFont typeface="Proxima Nova"/>
              <a:buAutoNum type="arabicPeriod"/>
            </a:pPr>
            <a:r>
              <a:rPr lang="en" sz="1600">
                <a:solidFill>
                  <a:srgbClr val="131314"/>
                </a:solidFill>
                <a:highlight>
                  <a:srgbClr val="FFFFFF"/>
                </a:highlight>
                <a:latin typeface="Proxima Nova"/>
                <a:ea typeface="Proxima Nova"/>
                <a:cs typeface="Proxima Nova"/>
                <a:sym typeface="Proxima Nova"/>
              </a:rPr>
              <a:t>Oracle</a:t>
            </a:r>
            <a:endParaRPr sz="1600">
              <a:solidFill>
                <a:srgbClr val="131314"/>
              </a:solidFill>
              <a:highlight>
                <a:srgbClr val="FFFFFF"/>
              </a:highlight>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5" name="Shape 3225"/>
        <p:cNvGrpSpPr/>
        <p:nvPr/>
      </p:nvGrpSpPr>
      <p:grpSpPr>
        <a:xfrm>
          <a:off x="0" y="0"/>
          <a:ext cx="0" cy="0"/>
          <a:chOff x="0" y="0"/>
          <a:chExt cx="0" cy="0"/>
        </a:xfrm>
      </p:grpSpPr>
      <p:sp>
        <p:nvSpPr>
          <p:cNvPr id="3226" name="Google Shape;3226;p9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 Encrypt-then-MAC</a:t>
            </a:r>
            <a:endParaRPr/>
          </a:p>
        </p:txBody>
      </p:sp>
      <p:grpSp>
        <p:nvGrpSpPr>
          <p:cNvPr id="3227" name="Google Shape;3227;p97"/>
          <p:cNvGrpSpPr/>
          <p:nvPr/>
        </p:nvGrpSpPr>
        <p:grpSpPr>
          <a:xfrm>
            <a:off x="5601719" y="1066631"/>
            <a:ext cx="2861775" cy="3627563"/>
            <a:chOff x="5601719" y="1066631"/>
            <a:chExt cx="2861775" cy="3627563"/>
          </a:xfrm>
        </p:grpSpPr>
        <p:sp>
          <p:nvSpPr>
            <p:cNvPr id="3228" name="Google Shape;3228;p97"/>
            <p:cNvSpPr/>
            <p:nvPr/>
          </p:nvSpPr>
          <p:spPr>
            <a:xfrm>
              <a:off x="6429994" y="4369694"/>
              <a:ext cx="376175" cy="324500"/>
            </a:xfrm>
            <a:custGeom>
              <a:rect b="b" l="l" r="r" t="t"/>
              <a:pathLst>
                <a:path extrusionOk="0" h="12980" w="15047">
                  <a:moveTo>
                    <a:pt x="11156" y="213"/>
                  </a:moveTo>
                  <a:lnTo>
                    <a:pt x="14742" y="6475"/>
                  </a:lnTo>
                  <a:lnTo>
                    <a:pt x="11156" y="12767"/>
                  </a:lnTo>
                  <a:lnTo>
                    <a:pt x="3921" y="12767"/>
                  </a:lnTo>
                  <a:lnTo>
                    <a:pt x="304" y="6475"/>
                  </a:lnTo>
                  <a:lnTo>
                    <a:pt x="3921" y="213"/>
                  </a:lnTo>
                  <a:close/>
                  <a:moveTo>
                    <a:pt x="3769" y="1"/>
                  </a:moveTo>
                  <a:lnTo>
                    <a:pt x="31" y="6414"/>
                  </a:lnTo>
                  <a:lnTo>
                    <a:pt x="0" y="6475"/>
                  </a:lnTo>
                  <a:lnTo>
                    <a:pt x="3739" y="12919"/>
                  </a:lnTo>
                  <a:lnTo>
                    <a:pt x="3769"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97"/>
            <p:cNvSpPr/>
            <p:nvPr/>
          </p:nvSpPr>
          <p:spPr>
            <a:xfrm>
              <a:off x="5601719" y="3572569"/>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97"/>
            <p:cNvSpPr/>
            <p:nvPr/>
          </p:nvSpPr>
          <p:spPr>
            <a:xfrm>
              <a:off x="5877544" y="4369694"/>
              <a:ext cx="376175" cy="324500"/>
            </a:xfrm>
            <a:custGeom>
              <a:rect b="b" l="l" r="r" t="t"/>
              <a:pathLst>
                <a:path extrusionOk="0" h="12980" w="15047">
                  <a:moveTo>
                    <a:pt x="11126" y="213"/>
                  </a:moveTo>
                  <a:lnTo>
                    <a:pt x="14743" y="6475"/>
                  </a:lnTo>
                  <a:lnTo>
                    <a:pt x="11126" y="12767"/>
                  </a:lnTo>
                  <a:lnTo>
                    <a:pt x="3922" y="12767"/>
                  </a:lnTo>
                  <a:lnTo>
                    <a:pt x="305" y="6475"/>
                  </a:lnTo>
                  <a:lnTo>
                    <a:pt x="3922" y="213"/>
                  </a:lnTo>
                  <a:close/>
                  <a:moveTo>
                    <a:pt x="3739" y="1"/>
                  </a:moveTo>
                  <a:lnTo>
                    <a:pt x="31" y="6414"/>
                  </a:lnTo>
                  <a:lnTo>
                    <a:pt x="1" y="6475"/>
                  </a:lnTo>
                  <a:lnTo>
                    <a:pt x="3709" y="12919"/>
                  </a:lnTo>
                  <a:lnTo>
                    <a:pt x="3739" y="12980"/>
                  </a:lnTo>
                  <a:lnTo>
                    <a:pt x="11278" y="12980"/>
                  </a:lnTo>
                  <a:lnTo>
                    <a:pt x="15016" y="6566"/>
                  </a:lnTo>
                  <a:lnTo>
                    <a:pt x="15047" y="6475"/>
                  </a:lnTo>
                  <a:lnTo>
                    <a:pt x="11308" y="61"/>
                  </a:lnTo>
                  <a:lnTo>
                    <a:pt x="112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97"/>
            <p:cNvSpPr/>
            <p:nvPr/>
          </p:nvSpPr>
          <p:spPr>
            <a:xfrm>
              <a:off x="6706594" y="4210119"/>
              <a:ext cx="376175" cy="324500"/>
            </a:xfrm>
            <a:custGeom>
              <a:rect b="b" l="l" r="r" t="t"/>
              <a:pathLst>
                <a:path extrusionOk="0" h="12980" w="15047">
                  <a:moveTo>
                    <a:pt x="11125" y="213"/>
                  </a:moveTo>
                  <a:lnTo>
                    <a:pt x="14742" y="6475"/>
                  </a:lnTo>
                  <a:lnTo>
                    <a:pt x="11125" y="12767"/>
                  </a:lnTo>
                  <a:lnTo>
                    <a:pt x="3922" y="12767"/>
                  </a:lnTo>
                  <a:lnTo>
                    <a:pt x="304" y="6475"/>
                  </a:lnTo>
                  <a:lnTo>
                    <a:pt x="3922" y="213"/>
                  </a:lnTo>
                  <a:close/>
                  <a:moveTo>
                    <a:pt x="3770" y="1"/>
                  </a:moveTo>
                  <a:lnTo>
                    <a:pt x="31" y="6414"/>
                  </a:lnTo>
                  <a:lnTo>
                    <a:pt x="0" y="6475"/>
                  </a:lnTo>
                  <a:lnTo>
                    <a:pt x="3709" y="12919"/>
                  </a:lnTo>
                  <a:lnTo>
                    <a:pt x="3770"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97"/>
            <p:cNvSpPr/>
            <p:nvPr/>
          </p:nvSpPr>
          <p:spPr>
            <a:xfrm>
              <a:off x="6706594" y="3253419"/>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97"/>
            <p:cNvSpPr/>
            <p:nvPr/>
          </p:nvSpPr>
          <p:spPr>
            <a:xfrm>
              <a:off x="6981669" y="436969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80"/>
                  </a:lnTo>
                  <a:lnTo>
                    <a:pt x="11308" y="12980"/>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97"/>
            <p:cNvSpPr/>
            <p:nvPr/>
          </p:nvSpPr>
          <p:spPr>
            <a:xfrm>
              <a:off x="6981669" y="405054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97"/>
            <p:cNvSpPr/>
            <p:nvPr/>
          </p:nvSpPr>
          <p:spPr>
            <a:xfrm>
              <a:off x="7258269" y="3890969"/>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97"/>
            <p:cNvSpPr/>
            <p:nvPr/>
          </p:nvSpPr>
          <p:spPr>
            <a:xfrm>
              <a:off x="8086569" y="4369694"/>
              <a:ext cx="376150" cy="324500"/>
            </a:xfrm>
            <a:custGeom>
              <a:rect b="b" l="l" r="r" t="t"/>
              <a:pathLst>
                <a:path extrusionOk="0" h="12980" w="15046">
                  <a:moveTo>
                    <a:pt x="11094" y="213"/>
                  </a:moveTo>
                  <a:lnTo>
                    <a:pt x="14712" y="6475"/>
                  </a:lnTo>
                  <a:lnTo>
                    <a:pt x="11094" y="12767"/>
                  </a:lnTo>
                  <a:lnTo>
                    <a:pt x="3891" y="12767"/>
                  </a:lnTo>
                  <a:lnTo>
                    <a:pt x="274" y="6475"/>
                  </a:lnTo>
                  <a:lnTo>
                    <a:pt x="3891" y="213"/>
                  </a:lnTo>
                  <a:close/>
                  <a:moveTo>
                    <a:pt x="3769" y="1"/>
                  </a:moveTo>
                  <a:lnTo>
                    <a:pt x="61" y="6414"/>
                  </a:lnTo>
                  <a:lnTo>
                    <a:pt x="0" y="6475"/>
                  </a:lnTo>
                  <a:lnTo>
                    <a:pt x="3769" y="12980"/>
                  </a:lnTo>
                  <a:lnTo>
                    <a:pt x="11246" y="12980"/>
                  </a:lnTo>
                  <a:lnTo>
                    <a:pt x="15016" y="6566"/>
                  </a:lnTo>
                  <a:lnTo>
                    <a:pt x="15046" y="6475"/>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97"/>
            <p:cNvSpPr/>
            <p:nvPr/>
          </p:nvSpPr>
          <p:spPr>
            <a:xfrm>
              <a:off x="7535644" y="4371219"/>
              <a:ext cx="279650" cy="322975"/>
            </a:xfrm>
            <a:custGeom>
              <a:rect b="b" l="l" r="r" t="t"/>
              <a:pathLst>
                <a:path extrusionOk="0" h="12919" w="11186">
                  <a:moveTo>
                    <a:pt x="3739" y="0"/>
                  </a:moveTo>
                  <a:lnTo>
                    <a:pt x="61" y="6353"/>
                  </a:lnTo>
                  <a:lnTo>
                    <a:pt x="0" y="6414"/>
                  </a:lnTo>
                  <a:lnTo>
                    <a:pt x="3739" y="12858"/>
                  </a:lnTo>
                  <a:lnTo>
                    <a:pt x="3739" y="12919"/>
                  </a:lnTo>
                  <a:lnTo>
                    <a:pt x="11186" y="12919"/>
                  </a:lnTo>
                  <a:lnTo>
                    <a:pt x="11186" y="12706"/>
                  </a:lnTo>
                  <a:lnTo>
                    <a:pt x="3891" y="12706"/>
                  </a:lnTo>
                  <a:lnTo>
                    <a:pt x="274" y="6414"/>
                  </a:lnTo>
                  <a:lnTo>
                    <a:pt x="3921"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97"/>
            <p:cNvSpPr/>
            <p:nvPr/>
          </p:nvSpPr>
          <p:spPr>
            <a:xfrm>
              <a:off x="6706594" y="2935794"/>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97"/>
            <p:cNvSpPr/>
            <p:nvPr/>
          </p:nvSpPr>
          <p:spPr>
            <a:xfrm>
              <a:off x="5603219" y="3094594"/>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97"/>
            <p:cNvSpPr/>
            <p:nvPr/>
          </p:nvSpPr>
          <p:spPr>
            <a:xfrm>
              <a:off x="5878319" y="4369694"/>
              <a:ext cx="374650" cy="324500"/>
            </a:xfrm>
            <a:custGeom>
              <a:rect b="b" l="l" r="r" t="t"/>
              <a:pathLst>
                <a:path extrusionOk="0" h="12980" w="14986">
                  <a:moveTo>
                    <a:pt x="11247" y="12980"/>
                  </a:moveTo>
                  <a:lnTo>
                    <a:pt x="3769" y="12980"/>
                  </a:lnTo>
                  <a:lnTo>
                    <a:pt x="3739" y="12919"/>
                  </a:lnTo>
                  <a:lnTo>
                    <a:pt x="0" y="6475"/>
                  </a:lnTo>
                  <a:lnTo>
                    <a:pt x="31" y="6414"/>
                  </a:lnTo>
                  <a:lnTo>
                    <a:pt x="3769" y="1"/>
                  </a:lnTo>
                  <a:lnTo>
                    <a:pt x="11216" y="1"/>
                  </a:lnTo>
                  <a:lnTo>
                    <a:pt x="11216" y="213"/>
                  </a:lnTo>
                  <a:lnTo>
                    <a:pt x="3891" y="213"/>
                  </a:lnTo>
                  <a:lnTo>
                    <a:pt x="274" y="6475"/>
                  </a:lnTo>
                  <a:lnTo>
                    <a:pt x="3891" y="12767"/>
                  </a:lnTo>
                  <a:lnTo>
                    <a:pt x="11125" y="12767"/>
                  </a:lnTo>
                  <a:lnTo>
                    <a:pt x="14772" y="6414"/>
                  </a:lnTo>
                  <a:lnTo>
                    <a:pt x="1498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97"/>
            <p:cNvSpPr/>
            <p:nvPr/>
          </p:nvSpPr>
          <p:spPr>
            <a:xfrm>
              <a:off x="5878319" y="4050544"/>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97"/>
            <p:cNvSpPr/>
            <p:nvPr/>
          </p:nvSpPr>
          <p:spPr>
            <a:xfrm>
              <a:off x="6706594" y="3890969"/>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97"/>
            <p:cNvSpPr/>
            <p:nvPr/>
          </p:nvSpPr>
          <p:spPr>
            <a:xfrm>
              <a:off x="5601719" y="3890969"/>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97"/>
            <p:cNvSpPr/>
            <p:nvPr/>
          </p:nvSpPr>
          <p:spPr>
            <a:xfrm>
              <a:off x="5601719" y="3572569"/>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97"/>
            <p:cNvSpPr/>
            <p:nvPr/>
          </p:nvSpPr>
          <p:spPr>
            <a:xfrm>
              <a:off x="6249894" y="4210119"/>
              <a:ext cx="280425" cy="324500"/>
            </a:xfrm>
            <a:custGeom>
              <a:rect b="b" l="l" r="r" t="t"/>
              <a:pathLst>
                <a:path extrusionOk="0" h="12980" w="11217">
                  <a:moveTo>
                    <a:pt x="7448" y="12980"/>
                  </a:moveTo>
                  <a:lnTo>
                    <a:pt x="1" y="12980"/>
                  </a:lnTo>
                  <a:lnTo>
                    <a:pt x="1" y="12767"/>
                  </a:lnTo>
                  <a:lnTo>
                    <a:pt x="7296" y="12767"/>
                  </a:lnTo>
                  <a:lnTo>
                    <a:pt x="10943" y="6475"/>
                  </a:lnTo>
                  <a:lnTo>
                    <a:pt x="7296" y="213"/>
                  </a:lnTo>
                  <a:lnTo>
                    <a:pt x="1" y="213"/>
                  </a:lnTo>
                  <a:lnTo>
                    <a:pt x="1" y="1"/>
                  </a:lnTo>
                  <a:lnTo>
                    <a:pt x="7448" y="1"/>
                  </a:lnTo>
                  <a:lnTo>
                    <a:pt x="7478" y="61"/>
                  </a:lnTo>
                  <a:lnTo>
                    <a:pt x="11217" y="6475"/>
                  </a:lnTo>
                  <a:lnTo>
                    <a:pt x="1115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97"/>
            <p:cNvSpPr/>
            <p:nvPr/>
          </p:nvSpPr>
          <p:spPr>
            <a:xfrm>
              <a:off x="6429994" y="4050544"/>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97"/>
            <p:cNvSpPr/>
            <p:nvPr/>
          </p:nvSpPr>
          <p:spPr>
            <a:xfrm>
              <a:off x="6429994" y="3412994"/>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97"/>
            <p:cNvSpPr/>
            <p:nvPr/>
          </p:nvSpPr>
          <p:spPr>
            <a:xfrm>
              <a:off x="6154144" y="3572569"/>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97"/>
            <p:cNvSpPr/>
            <p:nvPr/>
          </p:nvSpPr>
          <p:spPr>
            <a:xfrm>
              <a:off x="5877544" y="3412994"/>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97"/>
            <p:cNvSpPr/>
            <p:nvPr/>
          </p:nvSpPr>
          <p:spPr>
            <a:xfrm>
              <a:off x="6154919" y="3254169"/>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97"/>
            <p:cNvSpPr/>
            <p:nvPr/>
          </p:nvSpPr>
          <p:spPr>
            <a:xfrm>
              <a:off x="6230894" y="355661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97"/>
            <p:cNvSpPr/>
            <p:nvPr/>
          </p:nvSpPr>
          <p:spPr>
            <a:xfrm>
              <a:off x="6230894" y="323746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97"/>
            <p:cNvSpPr/>
            <p:nvPr/>
          </p:nvSpPr>
          <p:spPr>
            <a:xfrm>
              <a:off x="6414794" y="3237469"/>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97"/>
            <p:cNvSpPr/>
            <p:nvPr/>
          </p:nvSpPr>
          <p:spPr>
            <a:xfrm>
              <a:off x="6230894" y="4193394"/>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66"/>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97"/>
            <p:cNvSpPr/>
            <p:nvPr/>
          </p:nvSpPr>
          <p:spPr>
            <a:xfrm>
              <a:off x="6967244" y="3874244"/>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97"/>
            <p:cNvSpPr/>
            <p:nvPr/>
          </p:nvSpPr>
          <p:spPr>
            <a:xfrm>
              <a:off x="6139719" y="4352969"/>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97"/>
            <p:cNvSpPr/>
            <p:nvPr/>
          </p:nvSpPr>
          <p:spPr>
            <a:xfrm>
              <a:off x="6431519" y="4369694"/>
              <a:ext cx="374650" cy="322975"/>
            </a:xfrm>
            <a:custGeom>
              <a:rect b="b" l="l" r="r" t="t"/>
              <a:pathLst>
                <a:path extrusionOk="0" h="12919" w="14986">
                  <a:moveTo>
                    <a:pt x="11277" y="12919"/>
                  </a:moveTo>
                  <a:lnTo>
                    <a:pt x="11034" y="12797"/>
                  </a:lnTo>
                  <a:lnTo>
                    <a:pt x="14681" y="6475"/>
                  </a:lnTo>
                  <a:lnTo>
                    <a:pt x="11095" y="213"/>
                  </a:lnTo>
                  <a:lnTo>
                    <a:pt x="3860" y="213"/>
                  </a:lnTo>
                  <a:lnTo>
                    <a:pt x="243" y="6475"/>
                  </a:lnTo>
                  <a:lnTo>
                    <a:pt x="3891" y="12797"/>
                  </a:lnTo>
                  <a:lnTo>
                    <a:pt x="3678" y="12919"/>
                  </a:lnTo>
                  <a:lnTo>
                    <a:pt x="0" y="6475"/>
                  </a:lnTo>
                  <a:lnTo>
                    <a:pt x="31" y="6414"/>
                  </a:lnTo>
                  <a:lnTo>
                    <a:pt x="3708" y="1"/>
                  </a:lnTo>
                  <a:lnTo>
                    <a:pt x="11216" y="1"/>
                  </a:lnTo>
                  <a:lnTo>
                    <a:pt x="11277" y="61"/>
                  </a:lnTo>
                  <a:lnTo>
                    <a:pt x="14985" y="6475"/>
                  </a:lnTo>
                  <a:lnTo>
                    <a:pt x="1495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97"/>
            <p:cNvSpPr/>
            <p:nvPr/>
          </p:nvSpPr>
          <p:spPr>
            <a:xfrm>
              <a:off x="8087319" y="1704956"/>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97"/>
            <p:cNvSpPr/>
            <p:nvPr/>
          </p:nvSpPr>
          <p:spPr>
            <a:xfrm>
              <a:off x="7906469" y="3458781"/>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97"/>
            <p:cNvSpPr/>
            <p:nvPr/>
          </p:nvSpPr>
          <p:spPr>
            <a:xfrm>
              <a:off x="7810719" y="3140381"/>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97"/>
            <p:cNvSpPr/>
            <p:nvPr/>
          </p:nvSpPr>
          <p:spPr>
            <a:xfrm>
              <a:off x="8087319" y="2980806"/>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97"/>
            <p:cNvSpPr/>
            <p:nvPr/>
          </p:nvSpPr>
          <p:spPr>
            <a:xfrm>
              <a:off x="7810719" y="218293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97"/>
            <p:cNvSpPr/>
            <p:nvPr/>
          </p:nvSpPr>
          <p:spPr>
            <a:xfrm>
              <a:off x="7810719" y="1864531"/>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97"/>
            <p:cNvSpPr/>
            <p:nvPr/>
          </p:nvSpPr>
          <p:spPr>
            <a:xfrm>
              <a:off x="8088069" y="2504356"/>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97"/>
            <p:cNvSpPr/>
            <p:nvPr/>
          </p:nvSpPr>
          <p:spPr>
            <a:xfrm>
              <a:off x="8088069" y="1388081"/>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97"/>
            <p:cNvSpPr/>
            <p:nvPr/>
          </p:nvSpPr>
          <p:spPr>
            <a:xfrm>
              <a:off x="8183069" y="1388831"/>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97"/>
            <p:cNvSpPr/>
            <p:nvPr/>
          </p:nvSpPr>
          <p:spPr>
            <a:xfrm>
              <a:off x="8087319" y="1066631"/>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97"/>
            <p:cNvSpPr/>
            <p:nvPr/>
          </p:nvSpPr>
          <p:spPr>
            <a:xfrm>
              <a:off x="7810719" y="154538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97"/>
            <p:cNvSpPr/>
            <p:nvPr/>
          </p:nvSpPr>
          <p:spPr>
            <a:xfrm>
              <a:off x="7810719" y="1226231"/>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97"/>
            <p:cNvSpPr/>
            <p:nvPr/>
          </p:nvSpPr>
          <p:spPr>
            <a:xfrm>
              <a:off x="7534869" y="2342506"/>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97"/>
            <p:cNvSpPr/>
            <p:nvPr/>
          </p:nvSpPr>
          <p:spPr>
            <a:xfrm>
              <a:off x="7258269" y="2182931"/>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97"/>
            <p:cNvSpPr/>
            <p:nvPr/>
          </p:nvSpPr>
          <p:spPr>
            <a:xfrm>
              <a:off x="7534119" y="2024106"/>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97"/>
            <p:cNvSpPr/>
            <p:nvPr/>
          </p:nvSpPr>
          <p:spPr>
            <a:xfrm>
              <a:off x="7795519" y="2645681"/>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97"/>
            <p:cNvSpPr/>
            <p:nvPr/>
          </p:nvSpPr>
          <p:spPr>
            <a:xfrm>
              <a:off x="8163294" y="1369831"/>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97"/>
            <p:cNvSpPr/>
            <p:nvPr/>
          </p:nvSpPr>
          <p:spPr>
            <a:xfrm>
              <a:off x="8072119" y="2805281"/>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97"/>
            <p:cNvSpPr/>
            <p:nvPr/>
          </p:nvSpPr>
          <p:spPr>
            <a:xfrm>
              <a:off x="8072119" y="3443581"/>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7" name="Google Shape;3277;p97"/>
          <p:cNvSpPr txBox="1"/>
          <p:nvPr/>
        </p:nvSpPr>
        <p:spPr>
          <a:xfrm>
            <a:off x="623225" y="1258700"/>
            <a:ext cx="7999800" cy="3435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02122"/>
              </a:buClr>
              <a:buSzPts val="1400"/>
              <a:buFont typeface="Proxima Nova"/>
              <a:buChar char="●"/>
            </a:pPr>
            <a:r>
              <a:rPr b="1" lang="en">
                <a:solidFill>
                  <a:srgbClr val="202122"/>
                </a:solidFill>
                <a:highlight>
                  <a:schemeClr val="lt1"/>
                </a:highlight>
              </a:rPr>
              <a:t>Encrypt-then-MAC</a:t>
            </a:r>
            <a:r>
              <a:rPr lang="en">
                <a:solidFill>
                  <a:srgbClr val="202122"/>
                </a:solidFill>
                <a:highlight>
                  <a:schemeClr val="lt1"/>
                </a:highlight>
              </a:rPr>
              <a:t> approach is more secure than MAC-then-Encrypt:</a:t>
            </a:r>
            <a:endParaRPr>
              <a:solidFill>
                <a:srgbClr val="202122"/>
              </a:solidFill>
              <a:highlight>
                <a:schemeClr val="lt1"/>
              </a:highlight>
            </a:endParaRPr>
          </a:p>
          <a:p>
            <a:pPr indent="0" lvl="0" marL="0" rtl="0" algn="l">
              <a:lnSpc>
                <a:spcPct val="115000"/>
              </a:lnSpc>
              <a:spcBef>
                <a:spcPts val="1200"/>
              </a:spcBef>
              <a:spcAft>
                <a:spcPts val="0"/>
              </a:spcAft>
              <a:buNone/>
            </a:pPr>
            <a:r>
              <a:t/>
            </a:r>
            <a:endParaRPr>
              <a:solidFill>
                <a:srgbClr val="202122"/>
              </a:solidFill>
              <a:highlight>
                <a:schemeClr val="lt1"/>
              </a:highlight>
            </a:endParaRPr>
          </a:p>
          <a:p>
            <a:pPr indent="0" lvl="0" marL="0" rtl="0" algn="l">
              <a:lnSpc>
                <a:spcPct val="115000"/>
              </a:lnSpc>
              <a:spcBef>
                <a:spcPts val="1200"/>
              </a:spcBef>
              <a:spcAft>
                <a:spcPts val="0"/>
              </a:spcAft>
              <a:buNone/>
            </a:pPr>
            <a:r>
              <a:t/>
            </a:r>
            <a:endParaRPr>
              <a:solidFill>
                <a:srgbClr val="202122"/>
              </a:solidFill>
              <a:highlight>
                <a:schemeClr val="lt1"/>
              </a:highlight>
            </a:endParaRPr>
          </a:p>
          <a:p>
            <a:pPr indent="0" lvl="0" marL="0" rtl="0" algn="l">
              <a:lnSpc>
                <a:spcPct val="115000"/>
              </a:lnSpc>
              <a:spcBef>
                <a:spcPts val="1200"/>
              </a:spcBef>
              <a:spcAft>
                <a:spcPts val="0"/>
              </a:spcAft>
              <a:buNone/>
            </a:pPr>
            <a:r>
              <a:t/>
            </a:r>
            <a:endParaRPr>
              <a:solidFill>
                <a:srgbClr val="202122"/>
              </a:solidFill>
              <a:highlight>
                <a:schemeClr val="lt1"/>
              </a:highlight>
            </a:endParaRPr>
          </a:p>
          <a:p>
            <a:pPr indent="0" lvl="0" marL="0" rtl="0" algn="l">
              <a:lnSpc>
                <a:spcPct val="115000"/>
              </a:lnSpc>
              <a:spcBef>
                <a:spcPts val="1200"/>
              </a:spcBef>
              <a:spcAft>
                <a:spcPts val="0"/>
              </a:spcAft>
              <a:buNone/>
            </a:pPr>
            <a:r>
              <a:t/>
            </a:r>
            <a:endParaRPr>
              <a:solidFill>
                <a:srgbClr val="202122"/>
              </a:solidFill>
              <a:highlight>
                <a:schemeClr val="lt1"/>
              </a:highlight>
            </a:endParaRPr>
          </a:p>
          <a:p>
            <a:pPr indent="0" lvl="0" marL="0" rtl="0" algn="l">
              <a:lnSpc>
                <a:spcPct val="115000"/>
              </a:lnSpc>
              <a:spcBef>
                <a:spcPts val="1200"/>
              </a:spcBef>
              <a:spcAft>
                <a:spcPts val="0"/>
              </a:spcAft>
              <a:buNone/>
            </a:pPr>
            <a:r>
              <a:t/>
            </a:r>
            <a:endParaRPr>
              <a:solidFill>
                <a:srgbClr val="202122"/>
              </a:solidFill>
              <a:highlight>
                <a:schemeClr val="lt1"/>
              </a:highlight>
            </a:endParaRPr>
          </a:p>
          <a:p>
            <a:pPr indent="0" lvl="0" marL="0" rtl="0" algn="l">
              <a:lnSpc>
                <a:spcPct val="115000"/>
              </a:lnSpc>
              <a:spcBef>
                <a:spcPts val="1200"/>
              </a:spcBef>
              <a:spcAft>
                <a:spcPts val="0"/>
              </a:spcAft>
              <a:buNone/>
            </a:pPr>
            <a:r>
              <a:t/>
            </a:r>
            <a:endParaRPr>
              <a:solidFill>
                <a:srgbClr val="202122"/>
              </a:solidFill>
              <a:highlight>
                <a:schemeClr val="lt1"/>
              </a:highlight>
            </a:endParaRPr>
          </a:p>
          <a:p>
            <a:pPr indent="0" lvl="0" marL="0" rtl="0" algn="l">
              <a:lnSpc>
                <a:spcPct val="115000"/>
              </a:lnSpc>
              <a:spcBef>
                <a:spcPts val="1200"/>
              </a:spcBef>
              <a:spcAft>
                <a:spcPts val="1200"/>
              </a:spcAft>
              <a:buNone/>
            </a:pPr>
            <a:r>
              <a:t/>
            </a:r>
            <a:endParaRPr>
              <a:solidFill>
                <a:srgbClr val="202122"/>
              </a:solidFill>
              <a:highlight>
                <a:schemeClr val="lt1"/>
              </a:highlight>
            </a:endParaRPr>
          </a:p>
        </p:txBody>
      </p:sp>
      <p:graphicFrame>
        <p:nvGraphicFramePr>
          <p:cNvPr id="3278" name="Google Shape;3278;p97"/>
          <p:cNvGraphicFramePr/>
          <p:nvPr/>
        </p:nvGraphicFramePr>
        <p:xfrm>
          <a:off x="952500" y="1966063"/>
          <a:ext cx="3000000" cy="3000000"/>
        </p:xfrm>
        <a:graphic>
          <a:graphicData uri="http://schemas.openxmlformats.org/drawingml/2006/table">
            <a:tbl>
              <a:tblPr>
                <a:noFill/>
                <a:tableStyleId>{6BCBF1B0-A813-4866-8826-4FC0047CA7FA}</a:tableStyleId>
              </a:tblPr>
              <a:tblGrid>
                <a:gridCol w="3619500"/>
                <a:gridCol w="3619500"/>
              </a:tblGrid>
              <a:tr h="388825">
                <a:tc>
                  <a:txBody>
                    <a:bodyPr/>
                    <a:lstStyle/>
                    <a:p>
                      <a:pPr indent="0" lvl="0" marL="0" rtl="0" algn="ctr">
                        <a:spcBef>
                          <a:spcPts val="0"/>
                        </a:spcBef>
                        <a:spcAft>
                          <a:spcPts val="0"/>
                        </a:spcAft>
                        <a:buNone/>
                      </a:pPr>
                      <a:r>
                        <a:rPr b="1" lang="en"/>
                        <a:t>Encrypt-then-MAC</a:t>
                      </a:r>
                      <a:endParaRPr b="1"/>
                    </a:p>
                  </a:txBody>
                  <a:tcPr marT="91425" marB="91425" marR="91425" marL="91425" anchor="ctr"/>
                </a:tc>
                <a:tc>
                  <a:txBody>
                    <a:bodyPr/>
                    <a:lstStyle/>
                    <a:p>
                      <a:pPr indent="0" lvl="0" marL="0" rtl="0" algn="ctr">
                        <a:spcBef>
                          <a:spcPts val="0"/>
                        </a:spcBef>
                        <a:spcAft>
                          <a:spcPts val="0"/>
                        </a:spcAft>
                        <a:buNone/>
                      </a:pPr>
                      <a:r>
                        <a:rPr b="1" lang="en"/>
                        <a:t>MAC-then-Encrypt</a:t>
                      </a:r>
                      <a:endParaRPr b="1"/>
                    </a:p>
                  </a:txBody>
                  <a:tcPr marT="91425" marB="91425" marR="91425" marL="91425" anchor="ctr"/>
                </a:tc>
              </a:tr>
              <a:tr h="388825">
                <a:tc>
                  <a:txBody>
                    <a:bodyPr/>
                    <a:lstStyle/>
                    <a:p>
                      <a:pPr indent="0" lvl="0" marL="0" rtl="0" algn="l">
                        <a:spcBef>
                          <a:spcPts val="0"/>
                        </a:spcBef>
                        <a:spcAft>
                          <a:spcPts val="0"/>
                        </a:spcAft>
                        <a:buNone/>
                      </a:pPr>
                      <a:r>
                        <a:rPr lang="en"/>
                        <a:t>Encrypt original plaintext → Compute Message Authentication Code (MAC) of plaintext</a:t>
                      </a:r>
                      <a:endParaRPr/>
                    </a:p>
                  </a:txBody>
                  <a:tcPr marT="91425" marB="91425" marR="91425" marL="91425"/>
                </a:tc>
                <a:tc>
                  <a:txBody>
                    <a:bodyPr/>
                    <a:lstStyle/>
                    <a:p>
                      <a:pPr indent="0" lvl="0" marL="0" rtl="0" algn="l">
                        <a:spcBef>
                          <a:spcPts val="0"/>
                        </a:spcBef>
                        <a:spcAft>
                          <a:spcPts val="0"/>
                        </a:spcAft>
                        <a:buNone/>
                      </a:pPr>
                      <a:r>
                        <a:rPr lang="en"/>
                        <a:t>Compute Message Authentication Code (MAC) of original plaintext → Encrypt plaintext</a:t>
                      </a:r>
                      <a:endParaRPr/>
                    </a:p>
                  </a:txBody>
                  <a:tcPr marT="91425" marB="91425" marR="91425" marL="91425"/>
                </a:tc>
              </a:tr>
              <a:tr h="599800">
                <a:tc>
                  <a:txBody>
                    <a:bodyPr/>
                    <a:lstStyle/>
                    <a:p>
                      <a:pPr indent="0" lvl="0" marL="0" rtl="0" algn="l">
                        <a:spcBef>
                          <a:spcPts val="0"/>
                        </a:spcBef>
                        <a:spcAft>
                          <a:spcPts val="0"/>
                        </a:spcAft>
                        <a:buNone/>
                      </a:pPr>
                      <a:r>
                        <a:rPr lang="en"/>
                        <a:t>Verify MAC of original plaintext → Decrypt received ciphertext</a:t>
                      </a:r>
                      <a:endParaRPr/>
                    </a:p>
                  </a:txBody>
                  <a:tcPr marT="91425" marB="91425" marR="91425" marL="91425"/>
                </a:tc>
                <a:tc>
                  <a:txBody>
                    <a:bodyPr/>
                    <a:lstStyle/>
                    <a:p>
                      <a:pPr indent="0" lvl="0" marL="0" rtl="0" algn="l">
                        <a:spcBef>
                          <a:spcPts val="0"/>
                        </a:spcBef>
                        <a:spcAft>
                          <a:spcPts val="0"/>
                        </a:spcAft>
                        <a:buNone/>
                      </a:pPr>
                      <a:r>
                        <a:rPr lang="en"/>
                        <a:t>Decrypt received ciphertext → Verify MAC of original plaintext</a:t>
                      </a:r>
                      <a:endParaRPr/>
                    </a:p>
                  </a:txBody>
                  <a:tcPr marT="91425" marB="91425" marR="91425" marL="91425"/>
                </a:tc>
              </a:tr>
              <a:tr h="599800">
                <a:tc>
                  <a:txBody>
                    <a:bodyPr/>
                    <a:lstStyle/>
                    <a:p>
                      <a:pPr indent="0" lvl="0" marL="0" rtl="0" algn="l">
                        <a:spcBef>
                          <a:spcPts val="0"/>
                        </a:spcBef>
                        <a:spcAft>
                          <a:spcPts val="0"/>
                        </a:spcAft>
                        <a:buNone/>
                      </a:pPr>
                      <a:r>
                        <a:rPr lang="en"/>
                        <a:t>Attackers can neither modify the MAC nor the ciphertext to get the plaintext.</a:t>
                      </a:r>
                      <a:endParaRPr/>
                    </a:p>
                  </a:txBody>
                  <a:tcPr marT="91425" marB="91425" marR="91425" marL="91425"/>
                </a:tc>
                <a:tc>
                  <a:txBody>
                    <a:bodyPr/>
                    <a:lstStyle/>
                    <a:p>
                      <a:pPr indent="0" lvl="0" marL="0" rtl="0" algn="l">
                        <a:spcBef>
                          <a:spcPts val="0"/>
                        </a:spcBef>
                        <a:spcAft>
                          <a:spcPts val="0"/>
                        </a:spcAft>
                        <a:buNone/>
                      </a:pPr>
                      <a:r>
                        <a:rPr lang="en"/>
                        <a:t>Attackers can modify the ciphertext and brute-force against the padded bytes of the original plaintext.</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2" name="Shape 3282"/>
        <p:cNvGrpSpPr/>
        <p:nvPr/>
      </p:nvGrpSpPr>
      <p:grpSpPr>
        <a:xfrm>
          <a:off x="0" y="0"/>
          <a:ext cx="0" cy="0"/>
          <a:chOff x="0" y="0"/>
          <a:chExt cx="0" cy="0"/>
        </a:xfrm>
      </p:grpSpPr>
      <p:sp>
        <p:nvSpPr>
          <p:cNvPr id="3283" name="Google Shape;3283;p98"/>
          <p:cNvSpPr txBox="1"/>
          <p:nvPr>
            <p:ph type="title"/>
          </p:nvPr>
        </p:nvSpPr>
        <p:spPr>
          <a:xfrm>
            <a:off x="720000" y="445025"/>
            <a:ext cx="819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 Disable SSL 3.0 Completely</a:t>
            </a:r>
            <a:endParaRPr/>
          </a:p>
        </p:txBody>
      </p:sp>
      <p:pic>
        <p:nvPicPr>
          <p:cNvPr id="3284" name="Google Shape;3284;p98"/>
          <p:cNvPicPr preferRelativeResize="0"/>
          <p:nvPr/>
        </p:nvPicPr>
        <p:blipFill>
          <a:blip r:embed="rId3">
            <a:alphaModFix/>
          </a:blip>
          <a:stretch>
            <a:fillRect/>
          </a:stretch>
        </p:blipFill>
        <p:spPr>
          <a:xfrm>
            <a:off x="1247698" y="1017725"/>
            <a:ext cx="6285352" cy="3586274"/>
          </a:xfrm>
          <a:prstGeom prst="rect">
            <a:avLst/>
          </a:prstGeom>
          <a:noFill/>
          <a:ln>
            <a:noFill/>
          </a:ln>
        </p:spPr>
      </p:pic>
      <p:sp>
        <p:nvSpPr>
          <p:cNvPr id="3285" name="Google Shape;3285;p98"/>
          <p:cNvSpPr txBox="1"/>
          <p:nvPr/>
        </p:nvSpPr>
        <p:spPr>
          <a:xfrm>
            <a:off x="531600" y="4347500"/>
            <a:ext cx="80808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616161"/>
              </a:buClr>
              <a:buSzPts val="1400"/>
              <a:buFont typeface="Proxima Nova"/>
              <a:buChar char="●"/>
            </a:pPr>
            <a:r>
              <a:rPr lang="en">
                <a:solidFill>
                  <a:srgbClr val="202122"/>
                </a:solidFill>
                <a:highlight>
                  <a:schemeClr val="lt1"/>
                </a:highlight>
              </a:rPr>
              <a:t>Disable SSL 3.0 completely on both client browsers and servers:</a:t>
            </a:r>
            <a:endParaRPr>
              <a:solidFill>
                <a:srgbClr val="202122"/>
              </a:solidFill>
              <a:highlight>
                <a:schemeClr val="lt1"/>
              </a:highlight>
            </a:endParaRPr>
          </a:p>
          <a:p>
            <a:pPr indent="-317500" lvl="1" marL="914400" rtl="0" algn="l">
              <a:lnSpc>
                <a:spcPct val="115000"/>
              </a:lnSpc>
              <a:spcBef>
                <a:spcPts val="0"/>
              </a:spcBef>
              <a:spcAft>
                <a:spcPts val="0"/>
              </a:spcAft>
              <a:buClr>
                <a:srgbClr val="202122"/>
              </a:buClr>
              <a:buSzPts val="1400"/>
              <a:buFont typeface="Proxima Nova"/>
              <a:buChar char="○"/>
            </a:pPr>
            <a:r>
              <a:rPr lang="en">
                <a:solidFill>
                  <a:srgbClr val="202122"/>
                </a:solidFill>
                <a:highlight>
                  <a:schemeClr val="lt1"/>
                </a:highlight>
              </a:rPr>
              <a:t>Adopt the latest TLS version that both parties can support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9" name="Shape 3289"/>
        <p:cNvGrpSpPr/>
        <p:nvPr/>
      </p:nvGrpSpPr>
      <p:grpSpPr>
        <a:xfrm>
          <a:off x="0" y="0"/>
          <a:ext cx="0" cy="0"/>
          <a:chOff x="0" y="0"/>
          <a:chExt cx="0" cy="0"/>
        </a:xfrm>
      </p:grpSpPr>
      <p:sp>
        <p:nvSpPr>
          <p:cNvPr id="3290" name="Google Shape;3290;p9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grpSp>
        <p:nvGrpSpPr>
          <p:cNvPr id="3291" name="Google Shape;3291;p99"/>
          <p:cNvGrpSpPr/>
          <p:nvPr/>
        </p:nvGrpSpPr>
        <p:grpSpPr>
          <a:xfrm>
            <a:off x="5601719" y="1066631"/>
            <a:ext cx="2861775" cy="3627563"/>
            <a:chOff x="5601719" y="1066631"/>
            <a:chExt cx="2861775" cy="3627563"/>
          </a:xfrm>
        </p:grpSpPr>
        <p:sp>
          <p:nvSpPr>
            <p:cNvPr id="3292" name="Google Shape;3292;p99"/>
            <p:cNvSpPr/>
            <p:nvPr/>
          </p:nvSpPr>
          <p:spPr>
            <a:xfrm>
              <a:off x="6429994" y="4369694"/>
              <a:ext cx="376175" cy="324500"/>
            </a:xfrm>
            <a:custGeom>
              <a:rect b="b" l="l" r="r" t="t"/>
              <a:pathLst>
                <a:path extrusionOk="0" h="12980" w="15047">
                  <a:moveTo>
                    <a:pt x="11156" y="213"/>
                  </a:moveTo>
                  <a:lnTo>
                    <a:pt x="14742" y="6475"/>
                  </a:lnTo>
                  <a:lnTo>
                    <a:pt x="11156" y="12767"/>
                  </a:lnTo>
                  <a:lnTo>
                    <a:pt x="3921" y="12767"/>
                  </a:lnTo>
                  <a:lnTo>
                    <a:pt x="304" y="6475"/>
                  </a:lnTo>
                  <a:lnTo>
                    <a:pt x="3921" y="213"/>
                  </a:lnTo>
                  <a:close/>
                  <a:moveTo>
                    <a:pt x="3769" y="1"/>
                  </a:moveTo>
                  <a:lnTo>
                    <a:pt x="31" y="6414"/>
                  </a:lnTo>
                  <a:lnTo>
                    <a:pt x="0" y="6475"/>
                  </a:lnTo>
                  <a:lnTo>
                    <a:pt x="3739" y="12919"/>
                  </a:lnTo>
                  <a:lnTo>
                    <a:pt x="3769"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99"/>
            <p:cNvSpPr/>
            <p:nvPr/>
          </p:nvSpPr>
          <p:spPr>
            <a:xfrm>
              <a:off x="5601719" y="3572569"/>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99"/>
            <p:cNvSpPr/>
            <p:nvPr/>
          </p:nvSpPr>
          <p:spPr>
            <a:xfrm>
              <a:off x="5877544" y="4369694"/>
              <a:ext cx="376175" cy="324500"/>
            </a:xfrm>
            <a:custGeom>
              <a:rect b="b" l="l" r="r" t="t"/>
              <a:pathLst>
                <a:path extrusionOk="0" h="12980" w="15047">
                  <a:moveTo>
                    <a:pt x="11126" y="213"/>
                  </a:moveTo>
                  <a:lnTo>
                    <a:pt x="14743" y="6475"/>
                  </a:lnTo>
                  <a:lnTo>
                    <a:pt x="11126" y="12767"/>
                  </a:lnTo>
                  <a:lnTo>
                    <a:pt x="3922" y="12767"/>
                  </a:lnTo>
                  <a:lnTo>
                    <a:pt x="305" y="6475"/>
                  </a:lnTo>
                  <a:lnTo>
                    <a:pt x="3922" y="213"/>
                  </a:lnTo>
                  <a:close/>
                  <a:moveTo>
                    <a:pt x="3739" y="1"/>
                  </a:moveTo>
                  <a:lnTo>
                    <a:pt x="31" y="6414"/>
                  </a:lnTo>
                  <a:lnTo>
                    <a:pt x="1" y="6475"/>
                  </a:lnTo>
                  <a:lnTo>
                    <a:pt x="3709" y="12919"/>
                  </a:lnTo>
                  <a:lnTo>
                    <a:pt x="3739" y="12980"/>
                  </a:lnTo>
                  <a:lnTo>
                    <a:pt x="11278" y="12980"/>
                  </a:lnTo>
                  <a:lnTo>
                    <a:pt x="15016" y="6566"/>
                  </a:lnTo>
                  <a:lnTo>
                    <a:pt x="15047" y="6475"/>
                  </a:lnTo>
                  <a:lnTo>
                    <a:pt x="11308" y="61"/>
                  </a:lnTo>
                  <a:lnTo>
                    <a:pt x="112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99"/>
            <p:cNvSpPr/>
            <p:nvPr/>
          </p:nvSpPr>
          <p:spPr>
            <a:xfrm>
              <a:off x="6706594" y="4210119"/>
              <a:ext cx="376175" cy="324500"/>
            </a:xfrm>
            <a:custGeom>
              <a:rect b="b" l="l" r="r" t="t"/>
              <a:pathLst>
                <a:path extrusionOk="0" h="12980" w="15047">
                  <a:moveTo>
                    <a:pt x="11125" y="213"/>
                  </a:moveTo>
                  <a:lnTo>
                    <a:pt x="14742" y="6475"/>
                  </a:lnTo>
                  <a:lnTo>
                    <a:pt x="11125" y="12767"/>
                  </a:lnTo>
                  <a:lnTo>
                    <a:pt x="3922" y="12767"/>
                  </a:lnTo>
                  <a:lnTo>
                    <a:pt x="304" y="6475"/>
                  </a:lnTo>
                  <a:lnTo>
                    <a:pt x="3922" y="213"/>
                  </a:lnTo>
                  <a:close/>
                  <a:moveTo>
                    <a:pt x="3770" y="1"/>
                  </a:moveTo>
                  <a:lnTo>
                    <a:pt x="31" y="6414"/>
                  </a:lnTo>
                  <a:lnTo>
                    <a:pt x="0" y="6475"/>
                  </a:lnTo>
                  <a:lnTo>
                    <a:pt x="3709" y="12919"/>
                  </a:lnTo>
                  <a:lnTo>
                    <a:pt x="3770"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99"/>
            <p:cNvSpPr/>
            <p:nvPr/>
          </p:nvSpPr>
          <p:spPr>
            <a:xfrm>
              <a:off x="6706594" y="3253419"/>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99"/>
            <p:cNvSpPr/>
            <p:nvPr/>
          </p:nvSpPr>
          <p:spPr>
            <a:xfrm>
              <a:off x="6981669" y="436969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80"/>
                  </a:lnTo>
                  <a:lnTo>
                    <a:pt x="11308" y="12980"/>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99"/>
            <p:cNvSpPr/>
            <p:nvPr/>
          </p:nvSpPr>
          <p:spPr>
            <a:xfrm>
              <a:off x="6981669" y="405054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99"/>
            <p:cNvSpPr/>
            <p:nvPr/>
          </p:nvSpPr>
          <p:spPr>
            <a:xfrm>
              <a:off x="7258269" y="3890969"/>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99"/>
            <p:cNvSpPr/>
            <p:nvPr/>
          </p:nvSpPr>
          <p:spPr>
            <a:xfrm>
              <a:off x="8086569" y="4369694"/>
              <a:ext cx="376150" cy="324500"/>
            </a:xfrm>
            <a:custGeom>
              <a:rect b="b" l="l" r="r" t="t"/>
              <a:pathLst>
                <a:path extrusionOk="0" h="12980" w="15046">
                  <a:moveTo>
                    <a:pt x="11094" y="213"/>
                  </a:moveTo>
                  <a:lnTo>
                    <a:pt x="14712" y="6475"/>
                  </a:lnTo>
                  <a:lnTo>
                    <a:pt x="11094" y="12767"/>
                  </a:lnTo>
                  <a:lnTo>
                    <a:pt x="3891" y="12767"/>
                  </a:lnTo>
                  <a:lnTo>
                    <a:pt x="274" y="6475"/>
                  </a:lnTo>
                  <a:lnTo>
                    <a:pt x="3891" y="213"/>
                  </a:lnTo>
                  <a:close/>
                  <a:moveTo>
                    <a:pt x="3769" y="1"/>
                  </a:moveTo>
                  <a:lnTo>
                    <a:pt x="61" y="6414"/>
                  </a:lnTo>
                  <a:lnTo>
                    <a:pt x="0" y="6475"/>
                  </a:lnTo>
                  <a:lnTo>
                    <a:pt x="3769" y="12980"/>
                  </a:lnTo>
                  <a:lnTo>
                    <a:pt x="11246" y="12980"/>
                  </a:lnTo>
                  <a:lnTo>
                    <a:pt x="15016" y="6566"/>
                  </a:lnTo>
                  <a:lnTo>
                    <a:pt x="15046" y="6475"/>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99"/>
            <p:cNvSpPr/>
            <p:nvPr/>
          </p:nvSpPr>
          <p:spPr>
            <a:xfrm>
              <a:off x="7535644" y="4371219"/>
              <a:ext cx="279650" cy="322975"/>
            </a:xfrm>
            <a:custGeom>
              <a:rect b="b" l="l" r="r" t="t"/>
              <a:pathLst>
                <a:path extrusionOk="0" h="12919" w="11186">
                  <a:moveTo>
                    <a:pt x="3739" y="0"/>
                  </a:moveTo>
                  <a:lnTo>
                    <a:pt x="61" y="6353"/>
                  </a:lnTo>
                  <a:lnTo>
                    <a:pt x="0" y="6414"/>
                  </a:lnTo>
                  <a:lnTo>
                    <a:pt x="3739" y="12858"/>
                  </a:lnTo>
                  <a:lnTo>
                    <a:pt x="3739" y="12919"/>
                  </a:lnTo>
                  <a:lnTo>
                    <a:pt x="11186" y="12919"/>
                  </a:lnTo>
                  <a:lnTo>
                    <a:pt x="11186" y="12706"/>
                  </a:lnTo>
                  <a:lnTo>
                    <a:pt x="3891" y="12706"/>
                  </a:lnTo>
                  <a:lnTo>
                    <a:pt x="274" y="6414"/>
                  </a:lnTo>
                  <a:lnTo>
                    <a:pt x="3921"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99"/>
            <p:cNvSpPr/>
            <p:nvPr/>
          </p:nvSpPr>
          <p:spPr>
            <a:xfrm>
              <a:off x="6706594" y="2935794"/>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99"/>
            <p:cNvSpPr/>
            <p:nvPr/>
          </p:nvSpPr>
          <p:spPr>
            <a:xfrm>
              <a:off x="5603219" y="3094594"/>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99"/>
            <p:cNvSpPr/>
            <p:nvPr/>
          </p:nvSpPr>
          <p:spPr>
            <a:xfrm>
              <a:off x="5878319" y="4369694"/>
              <a:ext cx="374650" cy="324500"/>
            </a:xfrm>
            <a:custGeom>
              <a:rect b="b" l="l" r="r" t="t"/>
              <a:pathLst>
                <a:path extrusionOk="0" h="12980" w="14986">
                  <a:moveTo>
                    <a:pt x="11247" y="12980"/>
                  </a:moveTo>
                  <a:lnTo>
                    <a:pt x="3769" y="12980"/>
                  </a:lnTo>
                  <a:lnTo>
                    <a:pt x="3739" y="12919"/>
                  </a:lnTo>
                  <a:lnTo>
                    <a:pt x="0" y="6475"/>
                  </a:lnTo>
                  <a:lnTo>
                    <a:pt x="31" y="6414"/>
                  </a:lnTo>
                  <a:lnTo>
                    <a:pt x="3769" y="1"/>
                  </a:lnTo>
                  <a:lnTo>
                    <a:pt x="11216" y="1"/>
                  </a:lnTo>
                  <a:lnTo>
                    <a:pt x="11216" y="213"/>
                  </a:lnTo>
                  <a:lnTo>
                    <a:pt x="3891" y="213"/>
                  </a:lnTo>
                  <a:lnTo>
                    <a:pt x="274" y="6475"/>
                  </a:lnTo>
                  <a:lnTo>
                    <a:pt x="3891" y="12767"/>
                  </a:lnTo>
                  <a:lnTo>
                    <a:pt x="11125" y="12767"/>
                  </a:lnTo>
                  <a:lnTo>
                    <a:pt x="14772" y="6414"/>
                  </a:lnTo>
                  <a:lnTo>
                    <a:pt x="1498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99"/>
            <p:cNvSpPr/>
            <p:nvPr/>
          </p:nvSpPr>
          <p:spPr>
            <a:xfrm>
              <a:off x="5878319" y="4050544"/>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99"/>
            <p:cNvSpPr/>
            <p:nvPr/>
          </p:nvSpPr>
          <p:spPr>
            <a:xfrm>
              <a:off x="6706594" y="3890969"/>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99"/>
            <p:cNvSpPr/>
            <p:nvPr/>
          </p:nvSpPr>
          <p:spPr>
            <a:xfrm>
              <a:off x="5601719" y="3890969"/>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99"/>
            <p:cNvSpPr/>
            <p:nvPr/>
          </p:nvSpPr>
          <p:spPr>
            <a:xfrm>
              <a:off x="5601719" y="3572569"/>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99"/>
            <p:cNvSpPr/>
            <p:nvPr/>
          </p:nvSpPr>
          <p:spPr>
            <a:xfrm>
              <a:off x="6249894" y="4210119"/>
              <a:ext cx="280425" cy="324500"/>
            </a:xfrm>
            <a:custGeom>
              <a:rect b="b" l="l" r="r" t="t"/>
              <a:pathLst>
                <a:path extrusionOk="0" h="12980" w="11217">
                  <a:moveTo>
                    <a:pt x="7448" y="12980"/>
                  </a:moveTo>
                  <a:lnTo>
                    <a:pt x="1" y="12980"/>
                  </a:lnTo>
                  <a:lnTo>
                    <a:pt x="1" y="12767"/>
                  </a:lnTo>
                  <a:lnTo>
                    <a:pt x="7296" y="12767"/>
                  </a:lnTo>
                  <a:lnTo>
                    <a:pt x="10943" y="6475"/>
                  </a:lnTo>
                  <a:lnTo>
                    <a:pt x="7296" y="213"/>
                  </a:lnTo>
                  <a:lnTo>
                    <a:pt x="1" y="213"/>
                  </a:lnTo>
                  <a:lnTo>
                    <a:pt x="1" y="1"/>
                  </a:lnTo>
                  <a:lnTo>
                    <a:pt x="7448" y="1"/>
                  </a:lnTo>
                  <a:lnTo>
                    <a:pt x="7478" y="61"/>
                  </a:lnTo>
                  <a:lnTo>
                    <a:pt x="11217" y="6475"/>
                  </a:lnTo>
                  <a:lnTo>
                    <a:pt x="1115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99"/>
            <p:cNvSpPr/>
            <p:nvPr/>
          </p:nvSpPr>
          <p:spPr>
            <a:xfrm>
              <a:off x="6429994" y="4050544"/>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99"/>
            <p:cNvSpPr/>
            <p:nvPr/>
          </p:nvSpPr>
          <p:spPr>
            <a:xfrm>
              <a:off x="6429994" y="3412994"/>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99"/>
            <p:cNvSpPr/>
            <p:nvPr/>
          </p:nvSpPr>
          <p:spPr>
            <a:xfrm>
              <a:off x="6154144" y="3572569"/>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99"/>
            <p:cNvSpPr/>
            <p:nvPr/>
          </p:nvSpPr>
          <p:spPr>
            <a:xfrm>
              <a:off x="5877544" y="3412994"/>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99"/>
            <p:cNvSpPr/>
            <p:nvPr/>
          </p:nvSpPr>
          <p:spPr>
            <a:xfrm>
              <a:off x="6154919" y="3254169"/>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99"/>
            <p:cNvSpPr/>
            <p:nvPr/>
          </p:nvSpPr>
          <p:spPr>
            <a:xfrm>
              <a:off x="6230894" y="355661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99"/>
            <p:cNvSpPr/>
            <p:nvPr/>
          </p:nvSpPr>
          <p:spPr>
            <a:xfrm>
              <a:off x="6230894" y="323746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99"/>
            <p:cNvSpPr/>
            <p:nvPr/>
          </p:nvSpPr>
          <p:spPr>
            <a:xfrm>
              <a:off x="6414794" y="3237469"/>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99"/>
            <p:cNvSpPr/>
            <p:nvPr/>
          </p:nvSpPr>
          <p:spPr>
            <a:xfrm>
              <a:off x="6230894" y="4193394"/>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66"/>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99"/>
            <p:cNvSpPr/>
            <p:nvPr/>
          </p:nvSpPr>
          <p:spPr>
            <a:xfrm>
              <a:off x="6967244" y="3874244"/>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99"/>
            <p:cNvSpPr/>
            <p:nvPr/>
          </p:nvSpPr>
          <p:spPr>
            <a:xfrm>
              <a:off x="6139719" y="4352969"/>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99"/>
            <p:cNvSpPr/>
            <p:nvPr/>
          </p:nvSpPr>
          <p:spPr>
            <a:xfrm>
              <a:off x="6431519" y="4369694"/>
              <a:ext cx="374650" cy="322975"/>
            </a:xfrm>
            <a:custGeom>
              <a:rect b="b" l="l" r="r" t="t"/>
              <a:pathLst>
                <a:path extrusionOk="0" h="12919" w="14986">
                  <a:moveTo>
                    <a:pt x="11277" y="12919"/>
                  </a:moveTo>
                  <a:lnTo>
                    <a:pt x="11034" y="12797"/>
                  </a:lnTo>
                  <a:lnTo>
                    <a:pt x="14681" y="6475"/>
                  </a:lnTo>
                  <a:lnTo>
                    <a:pt x="11095" y="213"/>
                  </a:lnTo>
                  <a:lnTo>
                    <a:pt x="3860" y="213"/>
                  </a:lnTo>
                  <a:lnTo>
                    <a:pt x="243" y="6475"/>
                  </a:lnTo>
                  <a:lnTo>
                    <a:pt x="3891" y="12797"/>
                  </a:lnTo>
                  <a:lnTo>
                    <a:pt x="3678" y="12919"/>
                  </a:lnTo>
                  <a:lnTo>
                    <a:pt x="0" y="6475"/>
                  </a:lnTo>
                  <a:lnTo>
                    <a:pt x="31" y="6414"/>
                  </a:lnTo>
                  <a:lnTo>
                    <a:pt x="3708" y="1"/>
                  </a:lnTo>
                  <a:lnTo>
                    <a:pt x="11216" y="1"/>
                  </a:lnTo>
                  <a:lnTo>
                    <a:pt x="11277" y="61"/>
                  </a:lnTo>
                  <a:lnTo>
                    <a:pt x="14985" y="6475"/>
                  </a:lnTo>
                  <a:lnTo>
                    <a:pt x="1495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99"/>
            <p:cNvSpPr/>
            <p:nvPr/>
          </p:nvSpPr>
          <p:spPr>
            <a:xfrm>
              <a:off x="8087319" y="1704956"/>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99"/>
            <p:cNvSpPr/>
            <p:nvPr/>
          </p:nvSpPr>
          <p:spPr>
            <a:xfrm>
              <a:off x="7906469" y="3458781"/>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99"/>
            <p:cNvSpPr/>
            <p:nvPr/>
          </p:nvSpPr>
          <p:spPr>
            <a:xfrm>
              <a:off x="7810719" y="3140381"/>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99"/>
            <p:cNvSpPr/>
            <p:nvPr/>
          </p:nvSpPr>
          <p:spPr>
            <a:xfrm>
              <a:off x="8087319" y="2980806"/>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99"/>
            <p:cNvSpPr/>
            <p:nvPr/>
          </p:nvSpPr>
          <p:spPr>
            <a:xfrm>
              <a:off x="7810719" y="218293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99"/>
            <p:cNvSpPr/>
            <p:nvPr/>
          </p:nvSpPr>
          <p:spPr>
            <a:xfrm>
              <a:off x="7810719" y="1864531"/>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99"/>
            <p:cNvSpPr/>
            <p:nvPr/>
          </p:nvSpPr>
          <p:spPr>
            <a:xfrm>
              <a:off x="8088069" y="2504356"/>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99"/>
            <p:cNvSpPr/>
            <p:nvPr/>
          </p:nvSpPr>
          <p:spPr>
            <a:xfrm>
              <a:off x="8088069" y="1388081"/>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99"/>
            <p:cNvSpPr/>
            <p:nvPr/>
          </p:nvSpPr>
          <p:spPr>
            <a:xfrm>
              <a:off x="8183069" y="1388831"/>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99"/>
            <p:cNvSpPr/>
            <p:nvPr/>
          </p:nvSpPr>
          <p:spPr>
            <a:xfrm>
              <a:off x="8087319" y="1066631"/>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99"/>
            <p:cNvSpPr/>
            <p:nvPr/>
          </p:nvSpPr>
          <p:spPr>
            <a:xfrm>
              <a:off x="7810719" y="154538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99"/>
            <p:cNvSpPr/>
            <p:nvPr/>
          </p:nvSpPr>
          <p:spPr>
            <a:xfrm>
              <a:off x="7810719" y="1226231"/>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99"/>
            <p:cNvSpPr/>
            <p:nvPr/>
          </p:nvSpPr>
          <p:spPr>
            <a:xfrm>
              <a:off x="7534869" y="2342506"/>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99"/>
            <p:cNvSpPr/>
            <p:nvPr/>
          </p:nvSpPr>
          <p:spPr>
            <a:xfrm>
              <a:off x="7258269" y="2182931"/>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99"/>
            <p:cNvSpPr/>
            <p:nvPr/>
          </p:nvSpPr>
          <p:spPr>
            <a:xfrm>
              <a:off x="7534119" y="2024106"/>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99"/>
            <p:cNvSpPr/>
            <p:nvPr/>
          </p:nvSpPr>
          <p:spPr>
            <a:xfrm>
              <a:off x="7795519" y="2645681"/>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99"/>
            <p:cNvSpPr/>
            <p:nvPr/>
          </p:nvSpPr>
          <p:spPr>
            <a:xfrm>
              <a:off x="8163294" y="1369831"/>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99"/>
            <p:cNvSpPr/>
            <p:nvPr/>
          </p:nvSpPr>
          <p:spPr>
            <a:xfrm>
              <a:off x="8072119" y="2805281"/>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99"/>
            <p:cNvSpPr/>
            <p:nvPr/>
          </p:nvSpPr>
          <p:spPr>
            <a:xfrm>
              <a:off x="8072119" y="3443581"/>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1" name="Google Shape;3341;p99"/>
          <p:cNvSpPr txBox="1"/>
          <p:nvPr/>
        </p:nvSpPr>
        <p:spPr>
          <a:xfrm>
            <a:off x="623225" y="1258700"/>
            <a:ext cx="7999800" cy="343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202122"/>
                </a:solidFill>
                <a:highlight>
                  <a:schemeClr val="lt1"/>
                </a:highlight>
              </a:rPr>
              <a:t>Understanding the fundamentals of cryptography is crucial in identifying and mitigating software vulnerabilities effectively. </a:t>
            </a:r>
            <a:endParaRPr>
              <a:solidFill>
                <a:srgbClr val="202122"/>
              </a:solidFill>
              <a:highlight>
                <a:schemeClr val="lt1"/>
              </a:highlight>
            </a:endParaRPr>
          </a:p>
          <a:p>
            <a:pPr indent="0" lvl="0" marL="0" rtl="0" algn="just">
              <a:lnSpc>
                <a:spcPct val="115000"/>
              </a:lnSpc>
              <a:spcBef>
                <a:spcPts val="1200"/>
              </a:spcBef>
              <a:spcAft>
                <a:spcPts val="1200"/>
              </a:spcAft>
              <a:buNone/>
            </a:pPr>
            <a:r>
              <a:rPr lang="en">
                <a:solidFill>
                  <a:srgbClr val="202122"/>
                </a:solidFill>
                <a:highlight>
                  <a:schemeClr val="lt1"/>
                </a:highlight>
              </a:rPr>
              <a:t>Foundational knowledge empowers us to evaluate and enhance the security of systems, as highlighted by the POODLE attack, which underscores the importance of cryptographic literacy in uncovering and addressing such vulnerabilities.</a:t>
            </a:r>
            <a:endParaRPr>
              <a:solidFill>
                <a:srgbClr val="202122"/>
              </a:solidFill>
              <a:highlight>
                <a:schemeClr val="lt1"/>
              </a:highlight>
            </a:endParaRPr>
          </a:p>
        </p:txBody>
      </p:sp>
      <p:pic>
        <p:nvPicPr>
          <p:cNvPr id="3342" name="Google Shape;3342;p99"/>
          <p:cNvPicPr preferRelativeResize="0"/>
          <p:nvPr/>
        </p:nvPicPr>
        <p:blipFill>
          <a:blip r:embed="rId3">
            <a:alphaModFix/>
          </a:blip>
          <a:stretch>
            <a:fillRect/>
          </a:stretch>
        </p:blipFill>
        <p:spPr>
          <a:xfrm>
            <a:off x="5480625" y="2645819"/>
            <a:ext cx="3536500" cy="2365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6" name="Shape 3346"/>
        <p:cNvGrpSpPr/>
        <p:nvPr/>
      </p:nvGrpSpPr>
      <p:grpSpPr>
        <a:xfrm>
          <a:off x="0" y="0"/>
          <a:ext cx="0" cy="0"/>
          <a:chOff x="0" y="0"/>
          <a:chExt cx="0" cy="0"/>
        </a:xfrm>
      </p:grpSpPr>
      <p:sp>
        <p:nvSpPr>
          <p:cNvPr id="3347" name="Google Shape;3347;p100"/>
          <p:cNvSpPr txBox="1"/>
          <p:nvPr>
            <p:ph type="title"/>
          </p:nvPr>
        </p:nvSpPr>
        <p:spPr>
          <a:xfrm>
            <a:off x="2400338" y="45002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3348" name="Google Shape;3348;p100"/>
          <p:cNvGrpSpPr/>
          <p:nvPr/>
        </p:nvGrpSpPr>
        <p:grpSpPr>
          <a:xfrm>
            <a:off x="7256894" y="450025"/>
            <a:ext cx="1205225" cy="1601100"/>
            <a:chOff x="7256894" y="450025"/>
            <a:chExt cx="1205225" cy="1601100"/>
          </a:xfrm>
        </p:grpSpPr>
        <p:sp>
          <p:nvSpPr>
            <p:cNvPr id="3349" name="Google Shape;3349;p100"/>
            <p:cNvSpPr/>
            <p:nvPr/>
          </p:nvSpPr>
          <p:spPr>
            <a:xfrm>
              <a:off x="7256894" y="1406725"/>
              <a:ext cx="375400" cy="325250"/>
            </a:xfrm>
            <a:custGeom>
              <a:rect b="b" l="l" r="r" t="t"/>
              <a:pathLst>
                <a:path extrusionOk="0" h="13010" w="15016">
                  <a:moveTo>
                    <a:pt x="11125" y="243"/>
                  </a:moveTo>
                  <a:lnTo>
                    <a:pt x="14742" y="6505"/>
                  </a:lnTo>
                  <a:lnTo>
                    <a:pt x="11125" y="12766"/>
                  </a:lnTo>
                  <a:lnTo>
                    <a:pt x="3891" y="12766"/>
                  </a:lnTo>
                  <a:lnTo>
                    <a:pt x="304" y="6505"/>
                  </a:lnTo>
                  <a:lnTo>
                    <a:pt x="3891" y="243"/>
                  </a:lnTo>
                  <a:close/>
                  <a:moveTo>
                    <a:pt x="3739" y="0"/>
                  </a:moveTo>
                  <a:lnTo>
                    <a:pt x="0" y="6505"/>
                  </a:lnTo>
                  <a:lnTo>
                    <a:pt x="3709" y="12918"/>
                  </a:lnTo>
                  <a:lnTo>
                    <a:pt x="3739" y="13010"/>
                  </a:lnTo>
                  <a:lnTo>
                    <a:pt x="11277" y="13010"/>
                  </a:lnTo>
                  <a:lnTo>
                    <a:pt x="15016" y="6505"/>
                  </a:lnTo>
                  <a:lnTo>
                    <a:pt x="11308" y="92"/>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00"/>
            <p:cNvSpPr/>
            <p:nvPr/>
          </p:nvSpPr>
          <p:spPr>
            <a:xfrm>
              <a:off x="7809344" y="1725875"/>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00"/>
            <p:cNvSpPr/>
            <p:nvPr/>
          </p:nvSpPr>
          <p:spPr>
            <a:xfrm>
              <a:off x="7532744" y="1566300"/>
              <a:ext cx="376150" cy="325250"/>
            </a:xfrm>
            <a:custGeom>
              <a:rect b="b" l="l" r="r" t="t"/>
              <a:pathLst>
                <a:path extrusionOk="0" h="13010" w="15046">
                  <a:moveTo>
                    <a:pt x="11307" y="13010"/>
                  </a:moveTo>
                  <a:lnTo>
                    <a:pt x="3769" y="13010"/>
                  </a:lnTo>
                  <a:lnTo>
                    <a:pt x="3739" y="12919"/>
                  </a:lnTo>
                  <a:lnTo>
                    <a:pt x="0" y="6505"/>
                  </a:lnTo>
                  <a:lnTo>
                    <a:pt x="3769" y="0"/>
                  </a:lnTo>
                  <a:lnTo>
                    <a:pt x="11307" y="0"/>
                  </a:lnTo>
                  <a:lnTo>
                    <a:pt x="11338" y="92"/>
                  </a:lnTo>
                  <a:lnTo>
                    <a:pt x="15046" y="6505"/>
                  </a:lnTo>
                  <a:close/>
                  <a:moveTo>
                    <a:pt x="3921" y="12736"/>
                  </a:moveTo>
                  <a:lnTo>
                    <a:pt x="11155" y="12736"/>
                  </a:lnTo>
                  <a:lnTo>
                    <a:pt x="14742" y="6475"/>
                  </a:lnTo>
                  <a:lnTo>
                    <a:pt x="1115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00"/>
            <p:cNvSpPr/>
            <p:nvPr/>
          </p:nvSpPr>
          <p:spPr>
            <a:xfrm>
              <a:off x="8085944" y="1566300"/>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100"/>
            <p:cNvSpPr/>
            <p:nvPr/>
          </p:nvSpPr>
          <p:spPr>
            <a:xfrm>
              <a:off x="7809344" y="768425"/>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00"/>
            <p:cNvSpPr/>
            <p:nvPr/>
          </p:nvSpPr>
          <p:spPr>
            <a:xfrm>
              <a:off x="7809344" y="450025"/>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00"/>
            <p:cNvSpPr/>
            <p:nvPr/>
          </p:nvSpPr>
          <p:spPr>
            <a:xfrm>
              <a:off x="8086694" y="1089850"/>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00"/>
            <p:cNvSpPr/>
            <p:nvPr/>
          </p:nvSpPr>
          <p:spPr>
            <a:xfrm>
              <a:off x="7533494" y="928000"/>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00"/>
            <p:cNvSpPr/>
            <p:nvPr/>
          </p:nvSpPr>
          <p:spPr>
            <a:xfrm>
              <a:off x="7256894" y="768425"/>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00"/>
            <p:cNvSpPr/>
            <p:nvPr/>
          </p:nvSpPr>
          <p:spPr>
            <a:xfrm>
              <a:off x="7532744" y="609600"/>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00"/>
            <p:cNvSpPr/>
            <p:nvPr/>
          </p:nvSpPr>
          <p:spPr>
            <a:xfrm>
              <a:off x="7794144" y="1231175"/>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00"/>
            <p:cNvSpPr/>
            <p:nvPr/>
          </p:nvSpPr>
          <p:spPr>
            <a:xfrm>
              <a:off x="8070744" y="1390775"/>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1" name="Google Shape;3361;p100"/>
          <p:cNvGrpSpPr/>
          <p:nvPr/>
        </p:nvGrpSpPr>
        <p:grpSpPr>
          <a:xfrm>
            <a:off x="689831" y="1318625"/>
            <a:ext cx="652000" cy="2237900"/>
            <a:chOff x="689831" y="1318625"/>
            <a:chExt cx="652000" cy="2237900"/>
          </a:xfrm>
        </p:grpSpPr>
        <p:sp>
          <p:nvSpPr>
            <p:cNvPr id="3362" name="Google Shape;3362;p100"/>
            <p:cNvSpPr/>
            <p:nvPr/>
          </p:nvSpPr>
          <p:spPr>
            <a:xfrm>
              <a:off x="965656" y="2115750"/>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00"/>
            <p:cNvSpPr/>
            <p:nvPr/>
          </p:nvSpPr>
          <p:spPr>
            <a:xfrm>
              <a:off x="689831" y="2275325"/>
              <a:ext cx="376175" cy="324500"/>
            </a:xfrm>
            <a:custGeom>
              <a:rect b="b" l="l" r="r" t="t"/>
              <a:pathLst>
                <a:path extrusionOk="0" h="12980" w="15047">
                  <a:moveTo>
                    <a:pt x="11125" y="213"/>
                  </a:moveTo>
                  <a:lnTo>
                    <a:pt x="14742" y="6505"/>
                  </a:lnTo>
                  <a:lnTo>
                    <a:pt x="11125" y="12767"/>
                  </a:lnTo>
                  <a:lnTo>
                    <a:pt x="3891" y="12767"/>
                  </a:lnTo>
                  <a:lnTo>
                    <a:pt x="304" y="6505"/>
                  </a:lnTo>
                  <a:lnTo>
                    <a:pt x="3891" y="213"/>
                  </a:lnTo>
                  <a:close/>
                  <a:moveTo>
                    <a:pt x="3739" y="1"/>
                  </a:moveTo>
                  <a:lnTo>
                    <a:pt x="31" y="6414"/>
                  </a:lnTo>
                  <a:lnTo>
                    <a:pt x="0" y="6505"/>
                  </a:lnTo>
                  <a:lnTo>
                    <a:pt x="3708" y="12919"/>
                  </a:lnTo>
                  <a:lnTo>
                    <a:pt x="3739" y="12979"/>
                  </a:lnTo>
                  <a:lnTo>
                    <a:pt x="11247" y="12979"/>
                  </a:lnTo>
                  <a:lnTo>
                    <a:pt x="14985" y="6566"/>
                  </a:lnTo>
                  <a:lnTo>
                    <a:pt x="15046" y="6505"/>
                  </a:lnTo>
                  <a:lnTo>
                    <a:pt x="11307"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00"/>
            <p:cNvSpPr/>
            <p:nvPr/>
          </p:nvSpPr>
          <p:spPr>
            <a:xfrm>
              <a:off x="965656" y="3072450"/>
              <a:ext cx="374650" cy="324500"/>
            </a:xfrm>
            <a:custGeom>
              <a:rect b="b" l="l" r="r" t="t"/>
              <a:pathLst>
                <a:path extrusionOk="0" h="12980" w="14986">
                  <a:moveTo>
                    <a:pt x="11186" y="12979"/>
                  </a:moveTo>
                  <a:lnTo>
                    <a:pt x="3770" y="12979"/>
                  </a:lnTo>
                  <a:lnTo>
                    <a:pt x="3739" y="12949"/>
                  </a:lnTo>
                  <a:lnTo>
                    <a:pt x="1" y="6475"/>
                  </a:lnTo>
                  <a:lnTo>
                    <a:pt x="62" y="6444"/>
                  </a:lnTo>
                  <a:lnTo>
                    <a:pt x="3770" y="1"/>
                  </a:lnTo>
                  <a:lnTo>
                    <a:pt x="11247" y="1"/>
                  </a:lnTo>
                  <a:lnTo>
                    <a:pt x="11308" y="61"/>
                  </a:lnTo>
                  <a:lnTo>
                    <a:pt x="14986" y="6444"/>
                  </a:lnTo>
                  <a:lnTo>
                    <a:pt x="14803" y="6566"/>
                  </a:lnTo>
                  <a:lnTo>
                    <a:pt x="11156" y="244"/>
                  </a:lnTo>
                  <a:lnTo>
                    <a:pt x="3891" y="244"/>
                  </a:lnTo>
                  <a:lnTo>
                    <a:pt x="274" y="6475"/>
                  </a:lnTo>
                  <a:lnTo>
                    <a:pt x="3891" y="12767"/>
                  </a:lnTo>
                  <a:lnTo>
                    <a:pt x="1118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00"/>
            <p:cNvSpPr/>
            <p:nvPr/>
          </p:nvSpPr>
          <p:spPr>
            <a:xfrm>
              <a:off x="689831" y="2912875"/>
              <a:ext cx="376175" cy="324500"/>
            </a:xfrm>
            <a:custGeom>
              <a:rect b="b" l="l" r="r" t="t"/>
              <a:pathLst>
                <a:path extrusionOk="0" h="12980" w="15047">
                  <a:moveTo>
                    <a:pt x="11247" y="12979"/>
                  </a:moveTo>
                  <a:lnTo>
                    <a:pt x="3739" y="12979"/>
                  </a:lnTo>
                  <a:lnTo>
                    <a:pt x="3708" y="12919"/>
                  </a:lnTo>
                  <a:lnTo>
                    <a:pt x="0" y="6475"/>
                  </a:lnTo>
                  <a:lnTo>
                    <a:pt x="31" y="6414"/>
                  </a:lnTo>
                  <a:lnTo>
                    <a:pt x="3739" y="0"/>
                  </a:lnTo>
                  <a:lnTo>
                    <a:pt x="11277" y="0"/>
                  </a:lnTo>
                  <a:lnTo>
                    <a:pt x="11307" y="61"/>
                  </a:lnTo>
                  <a:lnTo>
                    <a:pt x="15046" y="6475"/>
                  </a:lnTo>
                  <a:lnTo>
                    <a:pt x="14985"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00"/>
            <p:cNvSpPr/>
            <p:nvPr/>
          </p:nvSpPr>
          <p:spPr>
            <a:xfrm>
              <a:off x="689831" y="2275325"/>
              <a:ext cx="376175" cy="324500"/>
            </a:xfrm>
            <a:custGeom>
              <a:rect b="b" l="l" r="r" t="t"/>
              <a:pathLst>
                <a:path extrusionOk="0" h="12980" w="15047">
                  <a:moveTo>
                    <a:pt x="11247" y="12979"/>
                  </a:moveTo>
                  <a:lnTo>
                    <a:pt x="3739" y="12979"/>
                  </a:lnTo>
                  <a:lnTo>
                    <a:pt x="3708" y="12919"/>
                  </a:lnTo>
                  <a:lnTo>
                    <a:pt x="0" y="6505"/>
                  </a:lnTo>
                  <a:lnTo>
                    <a:pt x="31" y="6414"/>
                  </a:lnTo>
                  <a:lnTo>
                    <a:pt x="3739" y="1"/>
                  </a:lnTo>
                  <a:lnTo>
                    <a:pt x="11277" y="1"/>
                  </a:lnTo>
                  <a:lnTo>
                    <a:pt x="11307" y="61"/>
                  </a:lnTo>
                  <a:lnTo>
                    <a:pt x="15046" y="6505"/>
                  </a:lnTo>
                  <a:lnTo>
                    <a:pt x="14985"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00"/>
            <p:cNvSpPr/>
            <p:nvPr/>
          </p:nvSpPr>
          <p:spPr>
            <a:xfrm>
              <a:off x="689831" y="1318625"/>
              <a:ext cx="376175" cy="324500"/>
            </a:xfrm>
            <a:custGeom>
              <a:rect b="b" l="l" r="r" t="t"/>
              <a:pathLst>
                <a:path extrusionOk="0" h="12980" w="15047">
                  <a:moveTo>
                    <a:pt x="11247" y="12979"/>
                  </a:moveTo>
                  <a:lnTo>
                    <a:pt x="3739" y="12979"/>
                  </a:lnTo>
                  <a:lnTo>
                    <a:pt x="3708" y="12919"/>
                  </a:lnTo>
                  <a:lnTo>
                    <a:pt x="0" y="6505"/>
                  </a:lnTo>
                  <a:lnTo>
                    <a:pt x="3739" y="1"/>
                  </a:lnTo>
                  <a:lnTo>
                    <a:pt x="11277" y="1"/>
                  </a:lnTo>
                  <a:lnTo>
                    <a:pt x="15046" y="6505"/>
                  </a:lnTo>
                  <a:close/>
                  <a:moveTo>
                    <a:pt x="3891" y="12736"/>
                  </a:moveTo>
                  <a:lnTo>
                    <a:pt x="11125" y="12736"/>
                  </a:lnTo>
                  <a:lnTo>
                    <a:pt x="14742" y="647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00"/>
            <p:cNvSpPr/>
            <p:nvPr/>
          </p:nvSpPr>
          <p:spPr>
            <a:xfrm>
              <a:off x="689831" y="3232025"/>
              <a:ext cx="376175" cy="324500"/>
            </a:xfrm>
            <a:custGeom>
              <a:rect b="b" l="l" r="r" t="t"/>
              <a:pathLst>
                <a:path extrusionOk="0" h="12980" w="15047">
                  <a:moveTo>
                    <a:pt x="11247" y="12980"/>
                  </a:moveTo>
                  <a:lnTo>
                    <a:pt x="3739" y="12980"/>
                  </a:lnTo>
                  <a:lnTo>
                    <a:pt x="3708" y="12919"/>
                  </a:lnTo>
                  <a:lnTo>
                    <a:pt x="0" y="6475"/>
                  </a:lnTo>
                  <a:lnTo>
                    <a:pt x="31" y="6414"/>
                  </a:lnTo>
                  <a:lnTo>
                    <a:pt x="3739" y="1"/>
                  </a:lnTo>
                  <a:lnTo>
                    <a:pt x="11277" y="1"/>
                  </a:lnTo>
                  <a:lnTo>
                    <a:pt x="11307" y="61"/>
                  </a:lnTo>
                  <a:lnTo>
                    <a:pt x="15046" y="6475"/>
                  </a:lnTo>
                  <a:lnTo>
                    <a:pt x="14985" y="6566"/>
                  </a:lnTo>
                  <a:close/>
                  <a:moveTo>
                    <a:pt x="3891" y="12767"/>
                  </a:moveTo>
                  <a:lnTo>
                    <a:pt x="11125" y="12767"/>
                  </a:lnTo>
                  <a:lnTo>
                    <a:pt x="14742" y="6475"/>
                  </a:lnTo>
                  <a:lnTo>
                    <a:pt x="11125" y="213"/>
                  </a:lnTo>
                  <a:lnTo>
                    <a:pt x="389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00"/>
            <p:cNvSpPr/>
            <p:nvPr/>
          </p:nvSpPr>
          <p:spPr>
            <a:xfrm>
              <a:off x="965656" y="1796600"/>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00"/>
            <p:cNvSpPr/>
            <p:nvPr/>
          </p:nvSpPr>
          <p:spPr>
            <a:xfrm>
              <a:off x="689831" y="1637025"/>
              <a:ext cx="376175" cy="324500"/>
            </a:xfrm>
            <a:custGeom>
              <a:rect b="b" l="l" r="r" t="t"/>
              <a:pathLst>
                <a:path extrusionOk="0" h="12980" w="15047">
                  <a:moveTo>
                    <a:pt x="11247" y="12979"/>
                  </a:moveTo>
                  <a:lnTo>
                    <a:pt x="3739" y="12979"/>
                  </a:lnTo>
                  <a:lnTo>
                    <a:pt x="3708" y="12918"/>
                  </a:lnTo>
                  <a:lnTo>
                    <a:pt x="0" y="6505"/>
                  </a:lnTo>
                  <a:lnTo>
                    <a:pt x="31" y="6414"/>
                  </a:lnTo>
                  <a:lnTo>
                    <a:pt x="3739" y="0"/>
                  </a:lnTo>
                  <a:lnTo>
                    <a:pt x="11277" y="0"/>
                  </a:lnTo>
                  <a:lnTo>
                    <a:pt x="11307" y="61"/>
                  </a:lnTo>
                  <a:lnTo>
                    <a:pt x="15046" y="6505"/>
                  </a:lnTo>
                  <a:lnTo>
                    <a:pt x="14985" y="6566"/>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00"/>
            <p:cNvSpPr/>
            <p:nvPr/>
          </p:nvSpPr>
          <p:spPr>
            <a:xfrm>
              <a:off x="965656" y="2754050"/>
              <a:ext cx="376175" cy="324500"/>
            </a:xfrm>
            <a:custGeom>
              <a:rect b="b" l="l" r="r" t="t"/>
              <a:pathLst>
                <a:path extrusionOk="0" h="12980" w="15047">
                  <a:moveTo>
                    <a:pt x="11247" y="12980"/>
                  </a:moveTo>
                  <a:lnTo>
                    <a:pt x="3770" y="12980"/>
                  </a:lnTo>
                  <a:lnTo>
                    <a:pt x="3739" y="12919"/>
                  </a:lnTo>
                  <a:lnTo>
                    <a:pt x="1" y="6505"/>
                  </a:lnTo>
                  <a:lnTo>
                    <a:pt x="62" y="6414"/>
                  </a:lnTo>
                  <a:lnTo>
                    <a:pt x="3770" y="1"/>
                  </a:lnTo>
                  <a:lnTo>
                    <a:pt x="11308" y="1"/>
                  </a:lnTo>
                  <a:lnTo>
                    <a:pt x="11338" y="62"/>
                  </a:lnTo>
                  <a:lnTo>
                    <a:pt x="15047" y="6505"/>
                  </a:lnTo>
                  <a:lnTo>
                    <a:pt x="15016" y="6566"/>
                  </a:lnTo>
                  <a:close/>
                  <a:moveTo>
                    <a:pt x="3891" y="12737"/>
                  </a:moveTo>
                  <a:lnTo>
                    <a:pt x="11095" y="12737"/>
                  </a:lnTo>
                  <a:lnTo>
                    <a:pt x="14712" y="6445"/>
                  </a:lnTo>
                  <a:lnTo>
                    <a:pt x="11095" y="183"/>
                  </a:lnTo>
                  <a:lnTo>
                    <a:pt x="3891" y="183"/>
                  </a:lnTo>
                  <a:lnTo>
                    <a:pt x="27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00"/>
            <p:cNvSpPr/>
            <p:nvPr/>
          </p:nvSpPr>
          <p:spPr>
            <a:xfrm>
              <a:off x="689831" y="2594475"/>
              <a:ext cx="376175" cy="324500"/>
            </a:xfrm>
            <a:custGeom>
              <a:rect b="b" l="l" r="r" t="t"/>
              <a:pathLst>
                <a:path extrusionOk="0" h="12980" w="15047">
                  <a:moveTo>
                    <a:pt x="11247" y="12980"/>
                  </a:moveTo>
                  <a:lnTo>
                    <a:pt x="3739" y="12980"/>
                  </a:lnTo>
                  <a:lnTo>
                    <a:pt x="3708" y="12919"/>
                  </a:lnTo>
                  <a:lnTo>
                    <a:pt x="0" y="6505"/>
                  </a:lnTo>
                  <a:lnTo>
                    <a:pt x="31" y="6414"/>
                  </a:lnTo>
                  <a:lnTo>
                    <a:pt x="3739" y="1"/>
                  </a:lnTo>
                  <a:lnTo>
                    <a:pt x="11277" y="1"/>
                  </a:lnTo>
                  <a:lnTo>
                    <a:pt x="11307" y="62"/>
                  </a:lnTo>
                  <a:lnTo>
                    <a:pt x="15046" y="6505"/>
                  </a:lnTo>
                  <a:lnTo>
                    <a:pt x="14985" y="6566"/>
                  </a:lnTo>
                  <a:close/>
                  <a:moveTo>
                    <a:pt x="3891" y="12736"/>
                  </a:moveTo>
                  <a:lnTo>
                    <a:pt x="11125" y="12736"/>
                  </a:lnTo>
                  <a:lnTo>
                    <a:pt x="14742" y="644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3" name="Google Shape;3373;p100"/>
          <p:cNvGrpSpPr/>
          <p:nvPr/>
        </p:nvGrpSpPr>
        <p:grpSpPr>
          <a:xfrm>
            <a:off x="8085944" y="3736994"/>
            <a:ext cx="376175" cy="801700"/>
            <a:chOff x="8085944" y="3736994"/>
            <a:chExt cx="376175" cy="801700"/>
          </a:xfrm>
        </p:grpSpPr>
        <p:sp>
          <p:nvSpPr>
            <p:cNvPr id="3374" name="Google Shape;3374;p100"/>
            <p:cNvSpPr/>
            <p:nvPr/>
          </p:nvSpPr>
          <p:spPr>
            <a:xfrm>
              <a:off x="8085944" y="4213444"/>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00"/>
            <p:cNvSpPr/>
            <p:nvPr/>
          </p:nvSpPr>
          <p:spPr>
            <a:xfrm>
              <a:off x="8086694" y="3736994"/>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76" name="Google Shape;3376;p100"/>
          <p:cNvPicPr preferRelativeResize="0"/>
          <p:nvPr/>
        </p:nvPicPr>
        <p:blipFill>
          <a:blip r:embed="rId3">
            <a:alphaModFix/>
          </a:blip>
          <a:stretch>
            <a:fillRect/>
          </a:stretch>
        </p:blipFill>
        <p:spPr>
          <a:xfrm>
            <a:off x="3820853" y="1954806"/>
            <a:ext cx="5122125" cy="2700750"/>
          </a:xfrm>
          <a:prstGeom prst="rect">
            <a:avLst/>
          </a:prstGeom>
          <a:noFill/>
          <a:ln>
            <a:noFill/>
          </a:ln>
        </p:spPr>
      </p:pic>
      <p:pic>
        <p:nvPicPr>
          <p:cNvPr id="3377" name="Google Shape;3377;p100"/>
          <p:cNvPicPr preferRelativeResize="0"/>
          <p:nvPr/>
        </p:nvPicPr>
        <p:blipFill>
          <a:blip r:embed="rId4">
            <a:alphaModFix/>
          </a:blip>
          <a:stretch>
            <a:fillRect/>
          </a:stretch>
        </p:blipFill>
        <p:spPr>
          <a:xfrm>
            <a:off x="167975" y="2229325"/>
            <a:ext cx="3652875" cy="21516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1" name="Shape 3381"/>
        <p:cNvGrpSpPr/>
        <p:nvPr/>
      </p:nvGrpSpPr>
      <p:grpSpPr>
        <a:xfrm>
          <a:off x="0" y="0"/>
          <a:ext cx="0" cy="0"/>
          <a:chOff x="0" y="0"/>
          <a:chExt cx="0" cy="0"/>
        </a:xfrm>
      </p:grpSpPr>
      <p:sp>
        <p:nvSpPr>
          <p:cNvPr id="3382" name="Google Shape;3382;p10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383" name="Google Shape;3383;p101"/>
          <p:cNvSpPr txBox="1"/>
          <p:nvPr>
            <p:ph idx="2" type="title"/>
          </p:nvPr>
        </p:nvSpPr>
        <p:spPr>
          <a:xfrm>
            <a:off x="989580" y="133466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384" name="Google Shape;3384;p101"/>
          <p:cNvSpPr txBox="1"/>
          <p:nvPr>
            <p:ph idx="3" type="title"/>
          </p:nvPr>
        </p:nvSpPr>
        <p:spPr>
          <a:xfrm>
            <a:off x="2349792" y="2911260"/>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385" name="Google Shape;3385;p101"/>
          <p:cNvSpPr txBox="1"/>
          <p:nvPr>
            <p:ph idx="4" type="title"/>
          </p:nvPr>
        </p:nvSpPr>
        <p:spPr>
          <a:xfrm>
            <a:off x="3688851" y="133466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386" name="Google Shape;3386;p101"/>
          <p:cNvSpPr txBox="1"/>
          <p:nvPr>
            <p:ph idx="5" type="title"/>
          </p:nvPr>
        </p:nvSpPr>
        <p:spPr>
          <a:xfrm>
            <a:off x="5038488" y="2911260"/>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3387" name="Google Shape;3387;p101"/>
          <p:cNvSpPr txBox="1"/>
          <p:nvPr>
            <p:ph idx="6" type="title"/>
          </p:nvPr>
        </p:nvSpPr>
        <p:spPr>
          <a:xfrm>
            <a:off x="6388128" y="133466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388" name="Google Shape;3388;p101"/>
          <p:cNvSpPr txBox="1"/>
          <p:nvPr>
            <p:ph idx="1" type="subTitle"/>
          </p:nvPr>
        </p:nvSpPr>
        <p:spPr>
          <a:xfrm>
            <a:off x="889175" y="1803750"/>
            <a:ext cx="2799600" cy="76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POODLE Attack Overview</a:t>
            </a:r>
            <a:endParaRPr/>
          </a:p>
        </p:txBody>
      </p:sp>
      <p:sp>
        <p:nvSpPr>
          <p:cNvPr id="3389" name="Google Shape;3389;p101"/>
          <p:cNvSpPr txBox="1"/>
          <p:nvPr>
            <p:ph idx="8" type="subTitle"/>
          </p:nvPr>
        </p:nvSpPr>
        <p:spPr>
          <a:xfrm>
            <a:off x="3603600" y="1782271"/>
            <a:ext cx="2169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 </a:t>
            </a:r>
            <a:r>
              <a:rPr lang="en" sz="1400"/>
              <a:t>(with Code Analysis)</a:t>
            </a:r>
            <a:endParaRPr sz="1400"/>
          </a:p>
        </p:txBody>
      </p:sp>
      <p:sp>
        <p:nvSpPr>
          <p:cNvPr id="3390" name="Google Shape;3390;p101"/>
          <p:cNvSpPr txBox="1"/>
          <p:nvPr>
            <p:ph idx="9" type="subTitle"/>
          </p:nvPr>
        </p:nvSpPr>
        <p:spPr>
          <a:xfrm>
            <a:off x="6287725" y="2099225"/>
            <a:ext cx="1967100" cy="48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Attack Simulation</a:t>
            </a:r>
            <a:endParaRPr/>
          </a:p>
        </p:txBody>
      </p:sp>
      <p:sp>
        <p:nvSpPr>
          <p:cNvPr id="3391" name="Google Shape;3391;p101"/>
          <p:cNvSpPr txBox="1"/>
          <p:nvPr>
            <p:ph idx="13" type="subTitle"/>
          </p:nvPr>
        </p:nvSpPr>
        <p:spPr>
          <a:xfrm>
            <a:off x="2251688" y="3380420"/>
            <a:ext cx="1967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endParaRPr/>
          </a:p>
          <a:p>
            <a:pPr indent="0" lvl="0" marL="0" rtl="0" algn="l">
              <a:spcBef>
                <a:spcPts val="0"/>
              </a:spcBef>
              <a:spcAft>
                <a:spcPts val="0"/>
              </a:spcAft>
              <a:buNone/>
            </a:pPr>
            <a:r>
              <a:t/>
            </a:r>
            <a:endParaRPr/>
          </a:p>
        </p:txBody>
      </p:sp>
      <p:sp>
        <p:nvSpPr>
          <p:cNvPr id="3392" name="Google Shape;3392;p101"/>
          <p:cNvSpPr txBox="1"/>
          <p:nvPr>
            <p:ph idx="14" type="subTitle"/>
          </p:nvPr>
        </p:nvSpPr>
        <p:spPr>
          <a:xfrm>
            <a:off x="4938087" y="3380420"/>
            <a:ext cx="1967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96" name="Shape 3396"/>
        <p:cNvGrpSpPr/>
        <p:nvPr/>
      </p:nvGrpSpPr>
      <p:grpSpPr>
        <a:xfrm>
          <a:off x="0" y="0"/>
          <a:ext cx="0" cy="0"/>
          <a:chOff x="0" y="0"/>
          <a:chExt cx="0" cy="0"/>
        </a:xfrm>
      </p:grpSpPr>
      <p:sp>
        <p:nvSpPr>
          <p:cNvPr id="3397" name="Google Shape;3397;p102"/>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Oracle</a:t>
            </a:r>
            <a:endParaRPr/>
          </a:p>
        </p:txBody>
      </p:sp>
      <p:grpSp>
        <p:nvGrpSpPr>
          <p:cNvPr id="3398" name="Google Shape;3398;p102"/>
          <p:cNvGrpSpPr/>
          <p:nvPr/>
        </p:nvGrpSpPr>
        <p:grpSpPr>
          <a:xfrm>
            <a:off x="5601719" y="1066631"/>
            <a:ext cx="2861775" cy="3627563"/>
            <a:chOff x="5601719" y="1066631"/>
            <a:chExt cx="2861775" cy="3627563"/>
          </a:xfrm>
        </p:grpSpPr>
        <p:sp>
          <p:nvSpPr>
            <p:cNvPr id="3399" name="Google Shape;3399;p102"/>
            <p:cNvSpPr/>
            <p:nvPr/>
          </p:nvSpPr>
          <p:spPr>
            <a:xfrm>
              <a:off x="6429994" y="4369694"/>
              <a:ext cx="376175" cy="324500"/>
            </a:xfrm>
            <a:custGeom>
              <a:rect b="b" l="l" r="r" t="t"/>
              <a:pathLst>
                <a:path extrusionOk="0" h="12980" w="15047">
                  <a:moveTo>
                    <a:pt x="11156" y="213"/>
                  </a:moveTo>
                  <a:lnTo>
                    <a:pt x="14742" y="6475"/>
                  </a:lnTo>
                  <a:lnTo>
                    <a:pt x="11156" y="12767"/>
                  </a:lnTo>
                  <a:lnTo>
                    <a:pt x="3921" y="12767"/>
                  </a:lnTo>
                  <a:lnTo>
                    <a:pt x="304" y="6475"/>
                  </a:lnTo>
                  <a:lnTo>
                    <a:pt x="3921" y="213"/>
                  </a:lnTo>
                  <a:close/>
                  <a:moveTo>
                    <a:pt x="3769" y="1"/>
                  </a:moveTo>
                  <a:lnTo>
                    <a:pt x="31" y="6414"/>
                  </a:lnTo>
                  <a:lnTo>
                    <a:pt x="0" y="6475"/>
                  </a:lnTo>
                  <a:lnTo>
                    <a:pt x="3739" y="12919"/>
                  </a:lnTo>
                  <a:lnTo>
                    <a:pt x="3769"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02"/>
            <p:cNvSpPr/>
            <p:nvPr/>
          </p:nvSpPr>
          <p:spPr>
            <a:xfrm>
              <a:off x="5601719" y="3572569"/>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02"/>
            <p:cNvSpPr/>
            <p:nvPr/>
          </p:nvSpPr>
          <p:spPr>
            <a:xfrm>
              <a:off x="5877544" y="4369694"/>
              <a:ext cx="376175" cy="324500"/>
            </a:xfrm>
            <a:custGeom>
              <a:rect b="b" l="l" r="r" t="t"/>
              <a:pathLst>
                <a:path extrusionOk="0" h="12980" w="15047">
                  <a:moveTo>
                    <a:pt x="11126" y="213"/>
                  </a:moveTo>
                  <a:lnTo>
                    <a:pt x="14743" y="6475"/>
                  </a:lnTo>
                  <a:lnTo>
                    <a:pt x="11126" y="12767"/>
                  </a:lnTo>
                  <a:lnTo>
                    <a:pt x="3922" y="12767"/>
                  </a:lnTo>
                  <a:lnTo>
                    <a:pt x="305" y="6475"/>
                  </a:lnTo>
                  <a:lnTo>
                    <a:pt x="3922" y="213"/>
                  </a:lnTo>
                  <a:close/>
                  <a:moveTo>
                    <a:pt x="3739" y="1"/>
                  </a:moveTo>
                  <a:lnTo>
                    <a:pt x="31" y="6414"/>
                  </a:lnTo>
                  <a:lnTo>
                    <a:pt x="1" y="6475"/>
                  </a:lnTo>
                  <a:lnTo>
                    <a:pt x="3709" y="12919"/>
                  </a:lnTo>
                  <a:lnTo>
                    <a:pt x="3739" y="12980"/>
                  </a:lnTo>
                  <a:lnTo>
                    <a:pt x="11278" y="12980"/>
                  </a:lnTo>
                  <a:lnTo>
                    <a:pt x="15016" y="6566"/>
                  </a:lnTo>
                  <a:lnTo>
                    <a:pt x="15047" y="6475"/>
                  </a:lnTo>
                  <a:lnTo>
                    <a:pt x="11308" y="61"/>
                  </a:lnTo>
                  <a:lnTo>
                    <a:pt x="112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02"/>
            <p:cNvSpPr/>
            <p:nvPr/>
          </p:nvSpPr>
          <p:spPr>
            <a:xfrm>
              <a:off x="6706594" y="4210119"/>
              <a:ext cx="376175" cy="324500"/>
            </a:xfrm>
            <a:custGeom>
              <a:rect b="b" l="l" r="r" t="t"/>
              <a:pathLst>
                <a:path extrusionOk="0" h="12980" w="15047">
                  <a:moveTo>
                    <a:pt x="11125" y="213"/>
                  </a:moveTo>
                  <a:lnTo>
                    <a:pt x="14742" y="6475"/>
                  </a:lnTo>
                  <a:lnTo>
                    <a:pt x="11125" y="12767"/>
                  </a:lnTo>
                  <a:lnTo>
                    <a:pt x="3922" y="12767"/>
                  </a:lnTo>
                  <a:lnTo>
                    <a:pt x="304" y="6475"/>
                  </a:lnTo>
                  <a:lnTo>
                    <a:pt x="3922" y="213"/>
                  </a:lnTo>
                  <a:close/>
                  <a:moveTo>
                    <a:pt x="3770" y="1"/>
                  </a:moveTo>
                  <a:lnTo>
                    <a:pt x="31" y="6414"/>
                  </a:lnTo>
                  <a:lnTo>
                    <a:pt x="0" y="6475"/>
                  </a:lnTo>
                  <a:lnTo>
                    <a:pt x="3709" y="12919"/>
                  </a:lnTo>
                  <a:lnTo>
                    <a:pt x="3770"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02"/>
            <p:cNvSpPr/>
            <p:nvPr/>
          </p:nvSpPr>
          <p:spPr>
            <a:xfrm>
              <a:off x="6706594" y="3253419"/>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02"/>
            <p:cNvSpPr/>
            <p:nvPr/>
          </p:nvSpPr>
          <p:spPr>
            <a:xfrm>
              <a:off x="6981669" y="436969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80"/>
                  </a:lnTo>
                  <a:lnTo>
                    <a:pt x="11308" y="12980"/>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02"/>
            <p:cNvSpPr/>
            <p:nvPr/>
          </p:nvSpPr>
          <p:spPr>
            <a:xfrm>
              <a:off x="6981669" y="405054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02"/>
            <p:cNvSpPr/>
            <p:nvPr/>
          </p:nvSpPr>
          <p:spPr>
            <a:xfrm>
              <a:off x="7258269" y="3890969"/>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02"/>
            <p:cNvSpPr/>
            <p:nvPr/>
          </p:nvSpPr>
          <p:spPr>
            <a:xfrm>
              <a:off x="8086569" y="4369694"/>
              <a:ext cx="376150" cy="324500"/>
            </a:xfrm>
            <a:custGeom>
              <a:rect b="b" l="l" r="r" t="t"/>
              <a:pathLst>
                <a:path extrusionOk="0" h="12980" w="15046">
                  <a:moveTo>
                    <a:pt x="11094" y="213"/>
                  </a:moveTo>
                  <a:lnTo>
                    <a:pt x="14712" y="6475"/>
                  </a:lnTo>
                  <a:lnTo>
                    <a:pt x="11094" y="12767"/>
                  </a:lnTo>
                  <a:lnTo>
                    <a:pt x="3891" y="12767"/>
                  </a:lnTo>
                  <a:lnTo>
                    <a:pt x="274" y="6475"/>
                  </a:lnTo>
                  <a:lnTo>
                    <a:pt x="3891" y="213"/>
                  </a:lnTo>
                  <a:close/>
                  <a:moveTo>
                    <a:pt x="3769" y="1"/>
                  </a:moveTo>
                  <a:lnTo>
                    <a:pt x="61" y="6414"/>
                  </a:lnTo>
                  <a:lnTo>
                    <a:pt x="0" y="6475"/>
                  </a:lnTo>
                  <a:lnTo>
                    <a:pt x="3769" y="12980"/>
                  </a:lnTo>
                  <a:lnTo>
                    <a:pt x="11246" y="12980"/>
                  </a:lnTo>
                  <a:lnTo>
                    <a:pt x="15016" y="6566"/>
                  </a:lnTo>
                  <a:lnTo>
                    <a:pt x="15046" y="6475"/>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02"/>
            <p:cNvSpPr/>
            <p:nvPr/>
          </p:nvSpPr>
          <p:spPr>
            <a:xfrm>
              <a:off x="7535644" y="4371219"/>
              <a:ext cx="279650" cy="322975"/>
            </a:xfrm>
            <a:custGeom>
              <a:rect b="b" l="l" r="r" t="t"/>
              <a:pathLst>
                <a:path extrusionOk="0" h="12919" w="11186">
                  <a:moveTo>
                    <a:pt x="3739" y="0"/>
                  </a:moveTo>
                  <a:lnTo>
                    <a:pt x="61" y="6353"/>
                  </a:lnTo>
                  <a:lnTo>
                    <a:pt x="0" y="6414"/>
                  </a:lnTo>
                  <a:lnTo>
                    <a:pt x="3739" y="12858"/>
                  </a:lnTo>
                  <a:lnTo>
                    <a:pt x="3739" y="12919"/>
                  </a:lnTo>
                  <a:lnTo>
                    <a:pt x="11186" y="12919"/>
                  </a:lnTo>
                  <a:lnTo>
                    <a:pt x="11186" y="12706"/>
                  </a:lnTo>
                  <a:lnTo>
                    <a:pt x="3891" y="12706"/>
                  </a:lnTo>
                  <a:lnTo>
                    <a:pt x="274" y="6414"/>
                  </a:lnTo>
                  <a:lnTo>
                    <a:pt x="3921"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02"/>
            <p:cNvSpPr/>
            <p:nvPr/>
          </p:nvSpPr>
          <p:spPr>
            <a:xfrm>
              <a:off x="6706594" y="2935794"/>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02"/>
            <p:cNvSpPr/>
            <p:nvPr/>
          </p:nvSpPr>
          <p:spPr>
            <a:xfrm>
              <a:off x="5603219" y="3094594"/>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02"/>
            <p:cNvSpPr/>
            <p:nvPr/>
          </p:nvSpPr>
          <p:spPr>
            <a:xfrm>
              <a:off x="5878319" y="4369694"/>
              <a:ext cx="374650" cy="324500"/>
            </a:xfrm>
            <a:custGeom>
              <a:rect b="b" l="l" r="r" t="t"/>
              <a:pathLst>
                <a:path extrusionOk="0" h="12980" w="14986">
                  <a:moveTo>
                    <a:pt x="11247" y="12980"/>
                  </a:moveTo>
                  <a:lnTo>
                    <a:pt x="3769" y="12980"/>
                  </a:lnTo>
                  <a:lnTo>
                    <a:pt x="3739" y="12919"/>
                  </a:lnTo>
                  <a:lnTo>
                    <a:pt x="0" y="6475"/>
                  </a:lnTo>
                  <a:lnTo>
                    <a:pt x="31" y="6414"/>
                  </a:lnTo>
                  <a:lnTo>
                    <a:pt x="3769" y="1"/>
                  </a:lnTo>
                  <a:lnTo>
                    <a:pt x="11216" y="1"/>
                  </a:lnTo>
                  <a:lnTo>
                    <a:pt x="11216" y="213"/>
                  </a:lnTo>
                  <a:lnTo>
                    <a:pt x="3891" y="213"/>
                  </a:lnTo>
                  <a:lnTo>
                    <a:pt x="274" y="6475"/>
                  </a:lnTo>
                  <a:lnTo>
                    <a:pt x="3891" y="12767"/>
                  </a:lnTo>
                  <a:lnTo>
                    <a:pt x="11125" y="12767"/>
                  </a:lnTo>
                  <a:lnTo>
                    <a:pt x="14772" y="6414"/>
                  </a:lnTo>
                  <a:lnTo>
                    <a:pt x="1498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02"/>
            <p:cNvSpPr/>
            <p:nvPr/>
          </p:nvSpPr>
          <p:spPr>
            <a:xfrm>
              <a:off x="5878319" y="4050544"/>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02"/>
            <p:cNvSpPr/>
            <p:nvPr/>
          </p:nvSpPr>
          <p:spPr>
            <a:xfrm>
              <a:off x="6706594" y="3890969"/>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02"/>
            <p:cNvSpPr/>
            <p:nvPr/>
          </p:nvSpPr>
          <p:spPr>
            <a:xfrm>
              <a:off x="5601719" y="3890969"/>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02"/>
            <p:cNvSpPr/>
            <p:nvPr/>
          </p:nvSpPr>
          <p:spPr>
            <a:xfrm>
              <a:off x="5601719" y="3572569"/>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02"/>
            <p:cNvSpPr/>
            <p:nvPr/>
          </p:nvSpPr>
          <p:spPr>
            <a:xfrm>
              <a:off x="6249894" y="4210119"/>
              <a:ext cx="280425" cy="324500"/>
            </a:xfrm>
            <a:custGeom>
              <a:rect b="b" l="l" r="r" t="t"/>
              <a:pathLst>
                <a:path extrusionOk="0" h="12980" w="11217">
                  <a:moveTo>
                    <a:pt x="7448" y="12980"/>
                  </a:moveTo>
                  <a:lnTo>
                    <a:pt x="1" y="12980"/>
                  </a:lnTo>
                  <a:lnTo>
                    <a:pt x="1" y="12767"/>
                  </a:lnTo>
                  <a:lnTo>
                    <a:pt x="7296" y="12767"/>
                  </a:lnTo>
                  <a:lnTo>
                    <a:pt x="10943" y="6475"/>
                  </a:lnTo>
                  <a:lnTo>
                    <a:pt x="7296" y="213"/>
                  </a:lnTo>
                  <a:lnTo>
                    <a:pt x="1" y="213"/>
                  </a:lnTo>
                  <a:lnTo>
                    <a:pt x="1" y="1"/>
                  </a:lnTo>
                  <a:lnTo>
                    <a:pt x="7448" y="1"/>
                  </a:lnTo>
                  <a:lnTo>
                    <a:pt x="7478" y="61"/>
                  </a:lnTo>
                  <a:lnTo>
                    <a:pt x="11217" y="6475"/>
                  </a:lnTo>
                  <a:lnTo>
                    <a:pt x="1115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02"/>
            <p:cNvSpPr/>
            <p:nvPr/>
          </p:nvSpPr>
          <p:spPr>
            <a:xfrm>
              <a:off x="6429994" y="4050544"/>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02"/>
            <p:cNvSpPr/>
            <p:nvPr/>
          </p:nvSpPr>
          <p:spPr>
            <a:xfrm>
              <a:off x="6429994" y="3412994"/>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02"/>
            <p:cNvSpPr/>
            <p:nvPr/>
          </p:nvSpPr>
          <p:spPr>
            <a:xfrm>
              <a:off x="6154144" y="3572569"/>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02"/>
            <p:cNvSpPr/>
            <p:nvPr/>
          </p:nvSpPr>
          <p:spPr>
            <a:xfrm>
              <a:off x="5877544" y="3412994"/>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02"/>
            <p:cNvSpPr/>
            <p:nvPr/>
          </p:nvSpPr>
          <p:spPr>
            <a:xfrm>
              <a:off x="6154919" y="3254169"/>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02"/>
            <p:cNvSpPr/>
            <p:nvPr/>
          </p:nvSpPr>
          <p:spPr>
            <a:xfrm>
              <a:off x="6230894" y="355661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02"/>
            <p:cNvSpPr/>
            <p:nvPr/>
          </p:nvSpPr>
          <p:spPr>
            <a:xfrm>
              <a:off x="6230894" y="323746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02"/>
            <p:cNvSpPr/>
            <p:nvPr/>
          </p:nvSpPr>
          <p:spPr>
            <a:xfrm>
              <a:off x="6414794" y="3237469"/>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02"/>
            <p:cNvSpPr/>
            <p:nvPr/>
          </p:nvSpPr>
          <p:spPr>
            <a:xfrm>
              <a:off x="6230894" y="4193394"/>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66"/>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02"/>
            <p:cNvSpPr/>
            <p:nvPr/>
          </p:nvSpPr>
          <p:spPr>
            <a:xfrm>
              <a:off x="6967244" y="3874244"/>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02"/>
            <p:cNvSpPr/>
            <p:nvPr/>
          </p:nvSpPr>
          <p:spPr>
            <a:xfrm>
              <a:off x="6139719" y="4352969"/>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02"/>
            <p:cNvSpPr/>
            <p:nvPr/>
          </p:nvSpPr>
          <p:spPr>
            <a:xfrm>
              <a:off x="6431519" y="4369694"/>
              <a:ext cx="374650" cy="322975"/>
            </a:xfrm>
            <a:custGeom>
              <a:rect b="b" l="l" r="r" t="t"/>
              <a:pathLst>
                <a:path extrusionOk="0" h="12919" w="14986">
                  <a:moveTo>
                    <a:pt x="11277" y="12919"/>
                  </a:moveTo>
                  <a:lnTo>
                    <a:pt x="11034" y="12797"/>
                  </a:lnTo>
                  <a:lnTo>
                    <a:pt x="14681" y="6475"/>
                  </a:lnTo>
                  <a:lnTo>
                    <a:pt x="11095" y="213"/>
                  </a:lnTo>
                  <a:lnTo>
                    <a:pt x="3860" y="213"/>
                  </a:lnTo>
                  <a:lnTo>
                    <a:pt x="243" y="6475"/>
                  </a:lnTo>
                  <a:lnTo>
                    <a:pt x="3891" y="12797"/>
                  </a:lnTo>
                  <a:lnTo>
                    <a:pt x="3678" y="12919"/>
                  </a:lnTo>
                  <a:lnTo>
                    <a:pt x="0" y="6475"/>
                  </a:lnTo>
                  <a:lnTo>
                    <a:pt x="31" y="6414"/>
                  </a:lnTo>
                  <a:lnTo>
                    <a:pt x="3708" y="1"/>
                  </a:lnTo>
                  <a:lnTo>
                    <a:pt x="11216" y="1"/>
                  </a:lnTo>
                  <a:lnTo>
                    <a:pt x="11277" y="61"/>
                  </a:lnTo>
                  <a:lnTo>
                    <a:pt x="14985" y="6475"/>
                  </a:lnTo>
                  <a:lnTo>
                    <a:pt x="1495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02"/>
            <p:cNvSpPr/>
            <p:nvPr/>
          </p:nvSpPr>
          <p:spPr>
            <a:xfrm>
              <a:off x="8087319" y="1704956"/>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02"/>
            <p:cNvSpPr/>
            <p:nvPr/>
          </p:nvSpPr>
          <p:spPr>
            <a:xfrm>
              <a:off x="7906469" y="3458781"/>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02"/>
            <p:cNvSpPr/>
            <p:nvPr/>
          </p:nvSpPr>
          <p:spPr>
            <a:xfrm>
              <a:off x="7810719" y="3140381"/>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02"/>
            <p:cNvSpPr/>
            <p:nvPr/>
          </p:nvSpPr>
          <p:spPr>
            <a:xfrm>
              <a:off x="8087319" y="2980806"/>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02"/>
            <p:cNvSpPr/>
            <p:nvPr/>
          </p:nvSpPr>
          <p:spPr>
            <a:xfrm>
              <a:off x="7810719" y="218293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02"/>
            <p:cNvSpPr/>
            <p:nvPr/>
          </p:nvSpPr>
          <p:spPr>
            <a:xfrm>
              <a:off x="7810719" y="1864531"/>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02"/>
            <p:cNvSpPr/>
            <p:nvPr/>
          </p:nvSpPr>
          <p:spPr>
            <a:xfrm>
              <a:off x="8088069" y="2504356"/>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02"/>
            <p:cNvSpPr/>
            <p:nvPr/>
          </p:nvSpPr>
          <p:spPr>
            <a:xfrm>
              <a:off x="8088069" y="1388081"/>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02"/>
            <p:cNvSpPr/>
            <p:nvPr/>
          </p:nvSpPr>
          <p:spPr>
            <a:xfrm>
              <a:off x="8183069" y="1388831"/>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02"/>
            <p:cNvSpPr/>
            <p:nvPr/>
          </p:nvSpPr>
          <p:spPr>
            <a:xfrm>
              <a:off x="8087319" y="1066631"/>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02"/>
            <p:cNvSpPr/>
            <p:nvPr/>
          </p:nvSpPr>
          <p:spPr>
            <a:xfrm>
              <a:off x="7810719" y="154538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02"/>
            <p:cNvSpPr/>
            <p:nvPr/>
          </p:nvSpPr>
          <p:spPr>
            <a:xfrm>
              <a:off x="7810719" y="1226231"/>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02"/>
            <p:cNvSpPr/>
            <p:nvPr/>
          </p:nvSpPr>
          <p:spPr>
            <a:xfrm>
              <a:off x="7534869" y="2342506"/>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02"/>
            <p:cNvSpPr/>
            <p:nvPr/>
          </p:nvSpPr>
          <p:spPr>
            <a:xfrm>
              <a:off x="7258269" y="2182931"/>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02"/>
            <p:cNvSpPr/>
            <p:nvPr/>
          </p:nvSpPr>
          <p:spPr>
            <a:xfrm>
              <a:off x="7534119" y="2024106"/>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02"/>
            <p:cNvSpPr/>
            <p:nvPr/>
          </p:nvSpPr>
          <p:spPr>
            <a:xfrm>
              <a:off x="7795519" y="2645681"/>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02"/>
            <p:cNvSpPr/>
            <p:nvPr/>
          </p:nvSpPr>
          <p:spPr>
            <a:xfrm>
              <a:off x="8163294" y="1369831"/>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02"/>
            <p:cNvSpPr/>
            <p:nvPr/>
          </p:nvSpPr>
          <p:spPr>
            <a:xfrm>
              <a:off x="8072119" y="2805281"/>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02"/>
            <p:cNvSpPr/>
            <p:nvPr/>
          </p:nvSpPr>
          <p:spPr>
            <a:xfrm>
              <a:off x="8072119" y="3443581"/>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8" name="Google Shape;3448;p102"/>
          <p:cNvGrpSpPr/>
          <p:nvPr/>
        </p:nvGrpSpPr>
        <p:grpSpPr>
          <a:xfrm>
            <a:off x="1047225" y="1066625"/>
            <a:ext cx="1833900" cy="3765975"/>
            <a:chOff x="1084425" y="1066625"/>
            <a:chExt cx="1833900" cy="3765975"/>
          </a:xfrm>
        </p:grpSpPr>
        <p:sp>
          <p:nvSpPr>
            <p:cNvPr id="3449" name="Google Shape;3449;p102"/>
            <p:cNvSpPr/>
            <p:nvPr/>
          </p:nvSpPr>
          <p:spPr>
            <a:xfrm>
              <a:off x="1084425" y="1866763"/>
              <a:ext cx="1833900" cy="216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Oracle</a:t>
              </a:r>
              <a:endParaRPr b="1">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a:p>
              <a:pPr indent="0" lvl="0" marL="0" rtl="0" algn="ctr">
                <a:spcBef>
                  <a:spcPts val="0"/>
                </a:spcBef>
                <a:spcAft>
                  <a:spcPts val="0"/>
                </a:spcAft>
                <a:buNone/>
              </a:pPr>
              <a:r>
                <a:rPr lang="en">
                  <a:latin typeface="Poppins"/>
                  <a:ea typeface="Poppins"/>
                  <a:cs typeface="Poppins"/>
                  <a:sym typeface="Poppins"/>
                </a:rPr>
                <a:t>Does the decrypted plaintext have valid padding?</a:t>
              </a:r>
              <a:endParaRPr>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p:txBody>
        </p:sp>
        <p:cxnSp>
          <p:nvCxnSpPr>
            <p:cNvPr id="3450" name="Google Shape;3450;p102"/>
            <p:cNvCxnSpPr>
              <a:stCxn id="3451" idx="2"/>
              <a:endCxn id="3449" idx="0"/>
            </p:cNvCxnSpPr>
            <p:nvPr/>
          </p:nvCxnSpPr>
          <p:spPr>
            <a:xfrm flipH="1">
              <a:off x="2001375" y="1426025"/>
              <a:ext cx="4500" cy="440700"/>
            </a:xfrm>
            <a:prstGeom prst="straightConnector1">
              <a:avLst/>
            </a:prstGeom>
            <a:noFill/>
            <a:ln cap="flat" cmpd="sng" w="9525">
              <a:solidFill>
                <a:schemeClr val="dk2"/>
              </a:solidFill>
              <a:prstDash val="solid"/>
              <a:round/>
              <a:headEnd len="med" w="med" type="none"/>
              <a:tailEnd len="med" w="med" type="triangle"/>
            </a:ln>
          </p:spPr>
        </p:cxnSp>
        <p:cxnSp>
          <p:nvCxnSpPr>
            <p:cNvPr id="3452" name="Google Shape;3452;p102"/>
            <p:cNvCxnSpPr>
              <a:stCxn id="3449" idx="2"/>
              <a:endCxn id="3453" idx="0"/>
            </p:cNvCxnSpPr>
            <p:nvPr/>
          </p:nvCxnSpPr>
          <p:spPr>
            <a:xfrm>
              <a:off x="2001375" y="4032463"/>
              <a:ext cx="0" cy="440700"/>
            </a:xfrm>
            <a:prstGeom prst="straightConnector1">
              <a:avLst/>
            </a:prstGeom>
            <a:noFill/>
            <a:ln cap="flat" cmpd="sng" w="9525">
              <a:solidFill>
                <a:schemeClr val="dk2"/>
              </a:solidFill>
              <a:prstDash val="solid"/>
              <a:round/>
              <a:headEnd len="med" w="med" type="none"/>
              <a:tailEnd len="med" w="med" type="triangle"/>
            </a:ln>
          </p:spPr>
        </p:cxnSp>
        <p:sp>
          <p:nvSpPr>
            <p:cNvPr id="3451" name="Google Shape;3451;p102"/>
            <p:cNvSpPr/>
            <p:nvPr/>
          </p:nvSpPr>
          <p:spPr>
            <a:xfrm>
              <a:off x="1310025" y="1066625"/>
              <a:ext cx="1391700" cy="359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Ciphertext</a:t>
              </a:r>
              <a:endParaRPr>
                <a:latin typeface="Poppins"/>
                <a:ea typeface="Poppins"/>
                <a:cs typeface="Poppins"/>
                <a:sym typeface="Poppins"/>
              </a:endParaRPr>
            </a:p>
          </p:txBody>
        </p:sp>
        <p:sp>
          <p:nvSpPr>
            <p:cNvPr id="3453" name="Google Shape;3453;p102"/>
            <p:cNvSpPr/>
            <p:nvPr/>
          </p:nvSpPr>
          <p:spPr>
            <a:xfrm>
              <a:off x="1305525" y="4473200"/>
              <a:ext cx="1391700" cy="359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Valid / Invalid</a:t>
              </a:r>
              <a:endParaRPr b="1">
                <a:latin typeface="Poppins"/>
                <a:ea typeface="Poppins"/>
                <a:cs typeface="Poppins"/>
                <a:sym typeface="Poppins"/>
              </a:endParaRPr>
            </a:p>
          </p:txBody>
        </p:sp>
      </p:grpSp>
      <p:pic>
        <p:nvPicPr>
          <p:cNvPr id="3454" name="Google Shape;3454;p102"/>
          <p:cNvPicPr preferRelativeResize="0"/>
          <p:nvPr/>
        </p:nvPicPr>
        <p:blipFill>
          <a:blip r:embed="rId3">
            <a:alphaModFix/>
          </a:blip>
          <a:stretch>
            <a:fillRect/>
          </a:stretch>
        </p:blipFill>
        <p:spPr>
          <a:xfrm>
            <a:off x="2931375" y="1505281"/>
            <a:ext cx="6045476" cy="24534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8" name="Shape 3458"/>
        <p:cNvGrpSpPr/>
        <p:nvPr/>
      </p:nvGrpSpPr>
      <p:grpSpPr>
        <a:xfrm>
          <a:off x="0" y="0"/>
          <a:ext cx="0" cy="0"/>
          <a:chOff x="0" y="0"/>
          <a:chExt cx="0" cy="0"/>
        </a:xfrm>
      </p:grpSpPr>
      <p:sp>
        <p:nvSpPr>
          <p:cNvPr id="3459" name="Google Shape;3459;p10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Cipher</a:t>
            </a:r>
            <a:endParaRPr/>
          </a:p>
        </p:txBody>
      </p:sp>
      <p:grpSp>
        <p:nvGrpSpPr>
          <p:cNvPr id="3460" name="Google Shape;3460;p103"/>
          <p:cNvGrpSpPr/>
          <p:nvPr/>
        </p:nvGrpSpPr>
        <p:grpSpPr>
          <a:xfrm>
            <a:off x="840950" y="1331125"/>
            <a:ext cx="2479200" cy="347100"/>
            <a:chOff x="636775" y="1342850"/>
            <a:chExt cx="2479200" cy="347100"/>
          </a:xfrm>
        </p:grpSpPr>
        <p:sp>
          <p:nvSpPr>
            <p:cNvPr id="3461" name="Google Shape;3461;p103"/>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62" name="Google Shape;3462;p103"/>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63" name="Google Shape;3463;p103"/>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64" name="Google Shape;3464;p103"/>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65" name="Google Shape;3465;p103"/>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66" name="Google Shape;3466;p103"/>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67" name="Google Shape;3467;p103"/>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68" name="Google Shape;3468;p103"/>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469" name="Google Shape;3469;p103"/>
          <p:cNvGrpSpPr/>
          <p:nvPr/>
        </p:nvGrpSpPr>
        <p:grpSpPr>
          <a:xfrm>
            <a:off x="3320150" y="1331125"/>
            <a:ext cx="3408900" cy="347100"/>
            <a:chOff x="636775" y="1342850"/>
            <a:chExt cx="3408900" cy="347100"/>
          </a:xfrm>
        </p:grpSpPr>
        <p:sp>
          <p:nvSpPr>
            <p:cNvPr id="3470" name="Google Shape;3470;p103"/>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71" name="Google Shape;3471;p103"/>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72" name="Google Shape;3472;p103"/>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73" name="Google Shape;3473;p103"/>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74" name="Google Shape;3474;p103"/>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75" name="Google Shape;3475;p103"/>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3476" name="Google Shape;3476;p103"/>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77" name="Google Shape;3477;p103"/>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3478" name="Google Shape;3478;p103"/>
            <p:cNvSpPr/>
            <p:nvPr/>
          </p:nvSpPr>
          <p:spPr>
            <a:xfrm>
              <a:off x="31159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3479" name="Google Shape;3479;p103"/>
            <p:cNvSpPr/>
            <p:nvPr/>
          </p:nvSpPr>
          <p:spPr>
            <a:xfrm>
              <a:off x="34258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80" name="Google Shape;3480;p103"/>
            <p:cNvSpPr/>
            <p:nvPr/>
          </p:nvSpPr>
          <p:spPr>
            <a:xfrm>
              <a:off x="3735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481" name="Google Shape;3481;p103"/>
          <p:cNvGrpSpPr/>
          <p:nvPr/>
        </p:nvGrpSpPr>
        <p:grpSpPr>
          <a:xfrm>
            <a:off x="6272225" y="3244725"/>
            <a:ext cx="2479200" cy="347100"/>
            <a:chOff x="636775" y="1342850"/>
            <a:chExt cx="2479200" cy="347100"/>
          </a:xfrm>
        </p:grpSpPr>
        <p:sp>
          <p:nvSpPr>
            <p:cNvPr id="3482" name="Google Shape;3482;p103"/>
            <p:cNvSpPr/>
            <p:nvPr/>
          </p:nvSpPr>
          <p:spPr>
            <a:xfrm>
              <a:off x="6367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83" name="Google Shape;3483;p103"/>
            <p:cNvSpPr/>
            <p:nvPr/>
          </p:nvSpPr>
          <p:spPr>
            <a:xfrm>
              <a:off x="9466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84" name="Google Shape;3484;p103"/>
            <p:cNvSpPr/>
            <p:nvPr/>
          </p:nvSpPr>
          <p:spPr>
            <a:xfrm>
              <a:off x="12565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85" name="Google Shape;3485;p103"/>
            <p:cNvSpPr/>
            <p:nvPr/>
          </p:nvSpPr>
          <p:spPr>
            <a:xfrm>
              <a:off x="15664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86" name="Google Shape;3486;p103"/>
            <p:cNvSpPr/>
            <p:nvPr/>
          </p:nvSpPr>
          <p:spPr>
            <a:xfrm>
              <a:off x="21862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87" name="Google Shape;3487;p103"/>
            <p:cNvSpPr/>
            <p:nvPr/>
          </p:nvSpPr>
          <p:spPr>
            <a:xfrm>
              <a:off x="24961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88" name="Google Shape;3488;p103"/>
            <p:cNvSpPr/>
            <p:nvPr/>
          </p:nvSpPr>
          <p:spPr>
            <a:xfrm>
              <a:off x="28060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89" name="Google Shape;3489;p103"/>
            <p:cNvSpPr/>
            <p:nvPr/>
          </p:nvSpPr>
          <p:spPr>
            <a:xfrm>
              <a:off x="18763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3490" name="Google Shape;3490;p103"/>
          <p:cNvGrpSpPr/>
          <p:nvPr/>
        </p:nvGrpSpPr>
        <p:grpSpPr>
          <a:xfrm>
            <a:off x="3332400" y="3244725"/>
            <a:ext cx="2479200" cy="347100"/>
            <a:chOff x="636775" y="1342850"/>
            <a:chExt cx="2479200" cy="347100"/>
          </a:xfrm>
        </p:grpSpPr>
        <p:sp>
          <p:nvSpPr>
            <p:cNvPr id="3491" name="Google Shape;3491;p103"/>
            <p:cNvSpPr/>
            <p:nvPr/>
          </p:nvSpPr>
          <p:spPr>
            <a:xfrm>
              <a:off x="6367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92" name="Google Shape;3492;p103"/>
            <p:cNvSpPr/>
            <p:nvPr/>
          </p:nvSpPr>
          <p:spPr>
            <a:xfrm>
              <a:off x="9466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93" name="Google Shape;3493;p103"/>
            <p:cNvSpPr/>
            <p:nvPr/>
          </p:nvSpPr>
          <p:spPr>
            <a:xfrm>
              <a:off x="12565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94" name="Google Shape;3494;p103"/>
            <p:cNvSpPr/>
            <p:nvPr/>
          </p:nvSpPr>
          <p:spPr>
            <a:xfrm>
              <a:off x="15664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95" name="Google Shape;3495;p103"/>
            <p:cNvSpPr/>
            <p:nvPr/>
          </p:nvSpPr>
          <p:spPr>
            <a:xfrm>
              <a:off x="21862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96" name="Google Shape;3496;p103"/>
            <p:cNvSpPr/>
            <p:nvPr/>
          </p:nvSpPr>
          <p:spPr>
            <a:xfrm>
              <a:off x="24961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97" name="Google Shape;3497;p103"/>
            <p:cNvSpPr/>
            <p:nvPr/>
          </p:nvSpPr>
          <p:spPr>
            <a:xfrm>
              <a:off x="28060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98" name="Google Shape;3498;p103"/>
            <p:cNvSpPr/>
            <p:nvPr/>
          </p:nvSpPr>
          <p:spPr>
            <a:xfrm>
              <a:off x="18763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3499" name="Google Shape;3499;p103"/>
          <p:cNvGrpSpPr/>
          <p:nvPr/>
        </p:nvGrpSpPr>
        <p:grpSpPr>
          <a:xfrm>
            <a:off x="392575" y="3244725"/>
            <a:ext cx="2479200" cy="347100"/>
            <a:chOff x="636775" y="1342850"/>
            <a:chExt cx="2479200" cy="347100"/>
          </a:xfrm>
        </p:grpSpPr>
        <p:sp>
          <p:nvSpPr>
            <p:cNvPr id="3500" name="Google Shape;3500;p103"/>
            <p:cNvSpPr/>
            <p:nvPr/>
          </p:nvSpPr>
          <p:spPr>
            <a:xfrm>
              <a:off x="6367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01" name="Google Shape;3501;p103"/>
            <p:cNvSpPr/>
            <p:nvPr/>
          </p:nvSpPr>
          <p:spPr>
            <a:xfrm>
              <a:off x="9466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02" name="Google Shape;3502;p103"/>
            <p:cNvSpPr/>
            <p:nvPr/>
          </p:nvSpPr>
          <p:spPr>
            <a:xfrm>
              <a:off x="12565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03" name="Google Shape;3503;p103"/>
            <p:cNvSpPr/>
            <p:nvPr/>
          </p:nvSpPr>
          <p:spPr>
            <a:xfrm>
              <a:off x="15664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04" name="Google Shape;3504;p103"/>
            <p:cNvSpPr/>
            <p:nvPr/>
          </p:nvSpPr>
          <p:spPr>
            <a:xfrm>
              <a:off x="21862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05" name="Google Shape;3505;p103"/>
            <p:cNvSpPr/>
            <p:nvPr/>
          </p:nvSpPr>
          <p:spPr>
            <a:xfrm>
              <a:off x="24961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06" name="Google Shape;3506;p103"/>
            <p:cNvSpPr/>
            <p:nvPr/>
          </p:nvSpPr>
          <p:spPr>
            <a:xfrm>
              <a:off x="28060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07" name="Google Shape;3507;p103"/>
            <p:cNvSpPr/>
            <p:nvPr/>
          </p:nvSpPr>
          <p:spPr>
            <a:xfrm>
              <a:off x="18763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cxnSp>
        <p:nvCxnSpPr>
          <p:cNvPr id="3508" name="Google Shape;3508;p103"/>
          <p:cNvCxnSpPr/>
          <p:nvPr/>
        </p:nvCxnSpPr>
        <p:spPr>
          <a:xfrm>
            <a:off x="3320150" y="1017725"/>
            <a:ext cx="0" cy="1397400"/>
          </a:xfrm>
          <a:prstGeom prst="straightConnector1">
            <a:avLst/>
          </a:prstGeom>
          <a:noFill/>
          <a:ln cap="flat" cmpd="sng" w="28575">
            <a:solidFill>
              <a:srgbClr val="FF0000"/>
            </a:solidFill>
            <a:prstDash val="dot"/>
            <a:round/>
            <a:headEnd len="med" w="med" type="none"/>
            <a:tailEnd len="med" w="med" type="none"/>
          </a:ln>
        </p:spPr>
      </p:cxnSp>
      <p:sp>
        <p:nvSpPr>
          <p:cNvPr id="3509" name="Google Shape;3509;p103"/>
          <p:cNvSpPr/>
          <p:nvPr/>
        </p:nvSpPr>
        <p:spPr>
          <a:xfrm>
            <a:off x="6729050" y="1331125"/>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3510" name="Google Shape;3510;p103"/>
          <p:cNvCxnSpPr/>
          <p:nvPr/>
        </p:nvCxnSpPr>
        <p:spPr>
          <a:xfrm>
            <a:off x="5804175" y="1017725"/>
            <a:ext cx="0" cy="1397400"/>
          </a:xfrm>
          <a:prstGeom prst="straightConnector1">
            <a:avLst/>
          </a:prstGeom>
          <a:noFill/>
          <a:ln cap="flat" cmpd="sng" w="28575">
            <a:solidFill>
              <a:srgbClr val="FF0000"/>
            </a:solidFill>
            <a:prstDash val="dot"/>
            <a:round/>
            <a:headEnd len="med" w="med" type="none"/>
            <a:tailEnd len="med" w="med" type="none"/>
          </a:ln>
        </p:spPr>
      </p:cxnSp>
      <p:sp>
        <p:nvSpPr>
          <p:cNvPr id="3511" name="Google Shape;3511;p103"/>
          <p:cNvSpPr/>
          <p:nvPr/>
        </p:nvSpPr>
        <p:spPr>
          <a:xfrm>
            <a:off x="7045063" y="1331125"/>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3512" name="Google Shape;3512;p103"/>
          <p:cNvSpPr/>
          <p:nvPr/>
        </p:nvSpPr>
        <p:spPr>
          <a:xfrm>
            <a:off x="7361088" y="1331125"/>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13" name="Google Shape;3513;p103"/>
          <p:cNvSpPr/>
          <p:nvPr/>
        </p:nvSpPr>
        <p:spPr>
          <a:xfrm>
            <a:off x="7677113" y="1331125"/>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14" name="Google Shape;3514;p103"/>
          <p:cNvSpPr/>
          <p:nvPr/>
        </p:nvSpPr>
        <p:spPr>
          <a:xfrm>
            <a:off x="7993138" y="1331125"/>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15" name="Google Shape;3515;p103"/>
          <p:cNvSpPr txBox="1"/>
          <p:nvPr/>
        </p:nvSpPr>
        <p:spPr>
          <a:xfrm>
            <a:off x="899475" y="2897625"/>
            <a:ext cx="1906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Ciphertext Block 1</a:t>
            </a:r>
            <a:endParaRPr b="1" sz="1200">
              <a:solidFill>
                <a:schemeClr val="dk1"/>
              </a:solidFill>
              <a:latin typeface="Poppins"/>
              <a:ea typeface="Poppins"/>
              <a:cs typeface="Poppins"/>
              <a:sym typeface="Poppins"/>
            </a:endParaRPr>
          </a:p>
        </p:txBody>
      </p:sp>
      <p:sp>
        <p:nvSpPr>
          <p:cNvPr id="3516" name="Google Shape;3516;p103"/>
          <p:cNvSpPr txBox="1"/>
          <p:nvPr/>
        </p:nvSpPr>
        <p:spPr>
          <a:xfrm>
            <a:off x="3758101" y="2897625"/>
            <a:ext cx="20535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Ciphertext Block 2</a:t>
            </a:r>
            <a:endParaRPr b="1" sz="1200">
              <a:solidFill>
                <a:schemeClr val="dk1"/>
              </a:solidFill>
              <a:latin typeface="Poppins"/>
              <a:ea typeface="Poppins"/>
              <a:cs typeface="Poppins"/>
              <a:sym typeface="Poppins"/>
            </a:endParaRPr>
          </a:p>
        </p:txBody>
      </p:sp>
      <p:sp>
        <p:nvSpPr>
          <p:cNvPr id="3517" name="Google Shape;3517;p103"/>
          <p:cNvSpPr/>
          <p:nvPr/>
        </p:nvSpPr>
        <p:spPr>
          <a:xfrm>
            <a:off x="1495775" y="2137400"/>
            <a:ext cx="471000" cy="458700"/>
          </a:xfrm>
          <a:prstGeom prst="downArrow">
            <a:avLst>
              <a:gd fmla="val 50000" name="adj1"/>
              <a:gd fmla="val 50000" name="adj2"/>
            </a:avLst>
          </a:prstGeom>
          <a:solidFill>
            <a:srgbClr val="00FF00"/>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18" name="Google Shape;3518;p103"/>
          <p:cNvSpPr txBox="1"/>
          <p:nvPr/>
        </p:nvSpPr>
        <p:spPr>
          <a:xfrm>
            <a:off x="6515482" y="2897625"/>
            <a:ext cx="22359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Ciphertext Block 3</a:t>
            </a:r>
            <a:endParaRPr b="1" sz="1200">
              <a:solidFill>
                <a:schemeClr val="dk1"/>
              </a:solidFill>
              <a:latin typeface="Poppins"/>
              <a:ea typeface="Poppins"/>
              <a:cs typeface="Poppins"/>
              <a:sym typeface="Poppins"/>
            </a:endParaRPr>
          </a:p>
        </p:txBody>
      </p:sp>
      <p:sp>
        <p:nvSpPr>
          <p:cNvPr id="3519" name="Google Shape;3519;p103"/>
          <p:cNvSpPr/>
          <p:nvPr/>
        </p:nvSpPr>
        <p:spPr>
          <a:xfrm>
            <a:off x="4425375" y="2137400"/>
            <a:ext cx="471000" cy="458700"/>
          </a:xfrm>
          <a:prstGeom prst="downArrow">
            <a:avLst>
              <a:gd fmla="val 50000" name="adj1"/>
              <a:gd fmla="val 50000" name="adj2"/>
            </a:avLst>
          </a:prstGeom>
          <a:solidFill>
            <a:srgbClr val="00FF00"/>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20" name="Google Shape;3520;p103"/>
          <p:cNvSpPr/>
          <p:nvPr/>
        </p:nvSpPr>
        <p:spPr>
          <a:xfrm>
            <a:off x="7354975" y="2137400"/>
            <a:ext cx="471000" cy="458700"/>
          </a:xfrm>
          <a:prstGeom prst="downArrow">
            <a:avLst>
              <a:gd fmla="val 50000" name="adj1"/>
              <a:gd fmla="val 50000" name="adj2"/>
            </a:avLst>
          </a:prstGeom>
          <a:solidFill>
            <a:srgbClr val="00FF00"/>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24" name="Shape 3524"/>
        <p:cNvGrpSpPr/>
        <p:nvPr/>
      </p:nvGrpSpPr>
      <p:grpSpPr>
        <a:xfrm>
          <a:off x="0" y="0"/>
          <a:ext cx="0" cy="0"/>
          <a:chOff x="0" y="0"/>
          <a:chExt cx="0" cy="0"/>
        </a:xfrm>
      </p:grpSpPr>
      <p:sp>
        <p:nvSpPr>
          <p:cNvPr id="3525" name="Google Shape;3525;p10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 Standard: </a:t>
            </a:r>
            <a:r>
              <a:rPr lang="en">
                <a:solidFill>
                  <a:srgbClr val="FF0000"/>
                </a:solidFill>
              </a:rPr>
              <a:t>PKCS #7</a:t>
            </a:r>
            <a:endParaRPr>
              <a:solidFill>
                <a:srgbClr val="FF0000"/>
              </a:solidFill>
            </a:endParaRPr>
          </a:p>
        </p:txBody>
      </p:sp>
      <p:grpSp>
        <p:nvGrpSpPr>
          <p:cNvPr id="3526" name="Google Shape;3526;p104"/>
          <p:cNvGrpSpPr/>
          <p:nvPr/>
        </p:nvGrpSpPr>
        <p:grpSpPr>
          <a:xfrm>
            <a:off x="404827" y="1327574"/>
            <a:ext cx="3550197" cy="2317498"/>
            <a:chOff x="2776704" y="1412993"/>
            <a:chExt cx="3347664" cy="2317498"/>
          </a:xfrm>
        </p:grpSpPr>
        <p:grpSp>
          <p:nvGrpSpPr>
            <p:cNvPr id="3527" name="Google Shape;3527;p104"/>
            <p:cNvGrpSpPr/>
            <p:nvPr/>
          </p:nvGrpSpPr>
          <p:grpSpPr>
            <a:xfrm>
              <a:off x="2776704" y="2324468"/>
              <a:ext cx="3347664" cy="494548"/>
              <a:chOff x="636775" y="1342850"/>
              <a:chExt cx="2479200" cy="347100"/>
            </a:xfrm>
          </p:grpSpPr>
          <p:sp>
            <p:nvSpPr>
              <p:cNvPr id="3528" name="Google Shape;3528;p104"/>
              <p:cNvSpPr/>
              <p:nvPr/>
            </p:nvSpPr>
            <p:spPr>
              <a:xfrm>
                <a:off x="6367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O</a:t>
                </a:r>
                <a:endParaRPr>
                  <a:latin typeface="Poppins"/>
                  <a:ea typeface="Poppins"/>
                  <a:cs typeface="Poppins"/>
                  <a:sym typeface="Poppins"/>
                </a:endParaRPr>
              </a:p>
            </p:txBody>
          </p:sp>
          <p:sp>
            <p:nvSpPr>
              <p:cNvPr id="3529" name="Google Shape;3529;p104"/>
              <p:cNvSpPr/>
              <p:nvPr/>
            </p:nvSpPr>
            <p:spPr>
              <a:xfrm>
                <a:off x="9466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R</a:t>
                </a:r>
                <a:endParaRPr>
                  <a:latin typeface="Poppins"/>
                  <a:ea typeface="Poppins"/>
                  <a:cs typeface="Poppins"/>
                  <a:sym typeface="Poppins"/>
                </a:endParaRPr>
              </a:p>
            </p:txBody>
          </p:sp>
          <p:sp>
            <p:nvSpPr>
              <p:cNvPr id="3530" name="Google Shape;3530;p104"/>
              <p:cNvSpPr/>
              <p:nvPr/>
            </p:nvSpPr>
            <p:spPr>
              <a:xfrm>
                <a:off x="12565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A</a:t>
                </a:r>
                <a:endParaRPr>
                  <a:latin typeface="Poppins"/>
                  <a:ea typeface="Poppins"/>
                  <a:cs typeface="Poppins"/>
                  <a:sym typeface="Poppins"/>
                </a:endParaRPr>
              </a:p>
            </p:txBody>
          </p:sp>
          <p:sp>
            <p:nvSpPr>
              <p:cNvPr id="3531" name="Google Shape;3531;p104"/>
              <p:cNvSpPr/>
              <p:nvPr/>
            </p:nvSpPr>
            <p:spPr>
              <a:xfrm>
                <a:off x="15664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N</a:t>
                </a:r>
                <a:endParaRPr>
                  <a:latin typeface="Poppins"/>
                  <a:ea typeface="Poppins"/>
                  <a:cs typeface="Poppins"/>
                  <a:sym typeface="Poppins"/>
                </a:endParaRPr>
              </a:p>
            </p:txBody>
          </p:sp>
          <p:sp>
            <p:nvSpPr>
              <p:cNvPr id="3532" name="Google Shape;3532;p104"/>
              <p:cNvSpPr/>
              <p:nvPr/>
            </p:nvSpPr>
            <p:spPr>
              <a:xfrm>
                <a:off x="21862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E</a:t>
                </a:r>
                <a:endParaRPr>
                  <a:latin typeface="Poppins"/>
                  <a:ea typeface="Poppins"/>
                  <a:cs typeface="Poppins"/>
                  <a:sym typeface="Poppins"/>
                </a:endParaRPr>
              </a:p>
            </p:txBody>
          </p:sp>
          <p:sp>
            <p:nvSpPr>
              <p:cNvPr id="3533" name="Google Shape;3533;p104"/>
              <p:cNvSpPr/>
              <p:nvPr/>
            </p:nvSpPr>
            <p:spPr>
              <a:xfrm>
                <a:off x="2496175" y="1342850"/>
                <a:ext cx="309900" cy="3471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Poppins"/>
                    <a:ea typeface="Poppins"/>
                    <a:cs typeface="Poppins"/>
                    <a:sym typeface="Poppins"/>
                  </a:rPr>
                  <a:t>\02</a:t>
                </a:r>
                <a:endParaRPr sz="1100">
                  <a:latin typeface="Poppins"/>
                  <a:ea typeface="Poppins"/>
                  <a:cs typeface="Poppins"/>
                  <a:sym typeface="Poppins"/>
                </a:endParaRPr>
              </a:p>
            </p:txBody>
          </p:sp>
          <p:sp>
            <p:nvSpPr>
              <p:cNvPr id="3534" name="Google Shape;3534;p104"/>
              <p:cNvSpPr/>
              <p:nvPr/>
            </p:nvSpPr>
            <p:spPr>
              <a:xfrm>
                <a:off x="2806075" y="1342850"/>
                <a:ext cx="309900" cy="3471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Poppins"/>
                    <a:ea typeface="Poppins"/>
                    <a:cs typeface="Poppins"/>
                    <a:sym typeface="Poppins"/>
                  </a:rPr>
                  <a:t>\</a:t>
                </a:r>
                <a:r>
                  <a:rPr lang="en" sz="1100">
                    <a:latin typeface="Poppins"/>
                    <a:ea typeface="Poppins"/>
                    <a:cs typeface="Poppins"/>
                    <a:sym typeface="Poppins"/>
                  </a:rPr>
                  <a:t>02</a:t>
                </a:r>
                <a:endParaRPr sz="1100">
                  <a:latin typeface="Poppins"/>
                  <a:ea typeface="Poppins"/>
                  <a:cs typeface="Poppins"/>
                  <a:sym typeface="Poppins"/>
                </a:endParaRPr>
              </a:p>
            </p:txBody>
          </p:sp>
          <p:sp>
            <p:nvSpPr>
              <p:cNvPr id="3535" name="Google Shape;3535;p104"/>
              <p:cNvSpPr/>
              <p:nvPr/>
            </p:nvSpPr>
            <p:spPr>
              <a:xfrm>
                <a:off x="18763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G</a:t>
                </a:r>
                <a:endParaRPr>
                  <a:latin typeface="Poppins"/>
                  <a:ea typeface="Poppins"/>
                  <a:cs typeface="Poppins"/>
                  <a:sym typeface="Poppins"/>
                </a:endParaRPr>
              </a:p>
            </p:txBody>
          </p:sp>
        </p:grpSp>
        <p:grpSp>
          <p:nvGrpSpPr>
            <p:cNvPr id="3536" name="Google Shape;3536;p104"/>
            <p:cNvGrpSpPr/>
            <p:nvPr/>
          </p:nvGrpSpPr>
          <p:grpSpPr>
            <a:xfrm>
              <a:off x="2776704" y="3235943"/>
              <a:ext cx="3347664" cy="494548"/>
              <a:chOff x="636775" y="1342850"/>
              <a:chExt cx="2479200" cy="347100"/>
            </a:xfrm>
          </p:grpSpPr>
          <p:sp>
            <p:nvSpPr>
              <p:cNvPr id="3537" name="Google Shape;3537;p104"/>
              <p:cNvSpPr/>
              <p:nvPr/>
            </p:nvSpPr>
            <p:spPr>
              <a:xfrm>
                <a:off x="6367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A</a:t>
                </a:r>
                <a:endParaRPr>
                  <a:latin typeface="Poppins"/>
                  <a:ea typeface="Poppins"/>
                  <a:cs typeface="Poppins"/>
                  <a:sym typeface="Poppins"/>
                </a:endParaRPr>
              </a:p>
            </p:txBody>
          </p:sp>
          <p:sp>
            <p:nvSpPr>
              <p:cNvPr id="3538" name="Google Shape;3538;p104"/>
              <p:cNvSpPr/>
              <p:nvPr/>
            </p:nvSpPr>
            <p:spPr>
              <a:xfrm>
                <a:off x="9466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P</a:t>
                </a:r>
                <a:endParaRPr>
                  <a:latin typeface="Poppins"/>
                  <a:ea typeface="Poppins"/>
                  <a:cs typeface="Poppins"/>
                  <a:sym typeface="Poppins"/>
                </a:endParaRPr>
              </a:p>
            </p:txBody>
          </p:sp>
          <p:sp>
            <p:nvSpPr>
              <p:cNvPr id="3539" name="Google Shape;3539;p104"/>
              <p:cNvSpPr/>
              <p:nvPr/>
            </p:nvSpPr>
            <p:spPr>
              <a:xfrm>
                <a:off x="12565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P</a:t>
                </a:r>
                <a:endParaRPr>
                  <a:latin typeface="Poppins"/>
                  <a:ea typeface="Poppins"/>
                  <a:cs typeface="Poppins"/>
                  <a:sym typeface="Poppins"/>
                </a:endParaRPr>
              </a:p>
            </p:txBody>
          </p:sp>
          <p:sp>
            <p:nvSpPr>
              <p:cNvPr id="3540" name="Google Shape;3540;p104"/>
              <p:cNvSpPr/>
              <p:nvPr/>
            </p:nvSpPr>
            <p:spPr>
              <a:xfrm>
                <a:off x="15664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L</a:t>
                </a:r>
                <a:endParaRPr>
                  <a:latin typeface="Poppins"/>
                  <a:ea typeface="Poppins"/>
                  <a:cs typeface="Poppins"/>
                  <a:sym typeface="Poppins"/>
                </a:endParaRPr>
              </a:p>
            </p:txBody>
          </p:sp>
          <p:sp>
            <p:nvSpPr>
              <p:cNvPr id="3541" name="Google Shape;3541;p104"/>
              <p:cNvSpPr/>
              <p:nvPr/>
            </p:nvSpPr>
            <p:spPr>
              <a:xfrm>
                <a:off x="2186275" y="1342850"/>
                <a:ext cx="309900" cy="3471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\03</a:t>
                </a:r>
                <a:endParaRPr sz="1000">
                  <a:latin typeface="Poppins"/>
                  <a:ea typeface="Poppins"/>
                  <a:cs typeface="Poppins"/>
                  <a:sym typeface="Poppins"/>
                </a:endParaRPr>
              </a:p>
            </p:txBody>
          </p:sp>
          <p:sp>
            <p:nvSpPr>
              <p:cNvPr id="3542" name="Google Shape;3542;p104"/>
              <p:cNvSpPr/>
              <p:nvPr/>
            </p:nvSpPr>
            <p:spPr>
              <a:xfrm>
                <a:off x="2496175" y="1342850"/>
                <a:ext cx="309900" cy="3471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\03</a:t>
                </a:r>
                <a:endParaRPr sz="1000">
                  <a:latin typeface="Poppins"/>
                  <a:ea typeface="Poppins"/>
                  <a:cs typeface="Poppins"/>
                  <a:sym typeface="Poppins"/>
                </a:endParaRPr>
              </a:p>
            </p:txBody>
          </p:sp>
          <p:sp>
            <p:nvSpPr>
              <p:cNvPr id="3543" name="Google Shape;3543;p104"/>
              <p:cNvSpPr/>
              <p:nvPr/>
            </p:nvSpPr>
            <p:spPr>
              <a:xfrm>
                <a:off x="2806075" y="1342850"/>
                <a:ext cx="309900" cy="3471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\03</a:t>
                </a:r>
                <a:endParaRPr sz="1000">
                  <a:latin typeface="Poppins"/>
                  <a:ea typeface="Poppins"/>
                  <a:cs typeface="Poppins"/>
                  <a:sym typeface="Poppins"/>
                </a:endParaRPr>
              </a:p>
            </p:txBody>
          </p:sp>
          <p:sp>
            <p:nvSpPr>
              <p:cNvPr id="3544" name="Google Shape;3544;p104"/>
              <p:cNvSpPr/>
              <p:nvPr/>
            </p:nvSpPr>
            <p:spPr>
              <a:xfrm>
                <a:off x="18763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E</a:t>
                </a:r>
                <a:endParaRPr>
                  <a:latin typeface="Poppins"/>
                  <a:ea typeface="Poppins"/>
                  <a:cs typeface="Poppins"/>
                  <a:sym typeface="Poppins"/>
                </a:endParaRPr>
              </a:p>
            </p:txBody>
          </p:sp>
        </p:grpSp>
        <p:grpSp>
          <p:nvGrpSpPr>
            <p:cNvPr id="3545" name="Google Shape;3545;p104"/>
            <p:cNvGrpSpPr/>
            <p:nvPr/>
          </p:nvGrpSpPr>
          <p:grpSpPr>
            <a:xfrm>
              <a:off x="2776704" y="1412993"/>
              <a:ext cx="3347653" cy="494549"/>
              <a:chOff x="636775" y="1342850"/>
              <a:chExt cx="2479192" cy="347101"/>
            </a:xfrm>
          </p:grpSpPr>
          <p:sp>
            <p:nvSpPr>
              <p:cNvPr id="3546" name="Google Shape;3546;p104"/>
              <p:cNvSpPr/>
              <p:nvPr/>
            </p:nvSpPr>
            <p:spPr>
              <a:xfrm>
                <a:off x="6367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C</a:t>
                </a:r>
                <a:endParaRPr>
                  <a:latin typeface="Poppins"/>
                  <a:ea typeface="Poppins"/>
                  <a:cs typeface="Poppins"/>
                  <a:sym typeface="Poppins"/>
                </a:endParaRPr>
              </a:p>
            </p:txBody>
          </p:sp>
          <p:sp>
            <p:nvSpPr>
              <p:cNvPr id="3547" name="Google Shape;3547;p104"/>
              <p:cNvSpPr/>
              <p:nvPr/>
            </p:nvSpPr>
            <p:spPr>
              <a:xfrm>
                <a:off x="9466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O</a:t>
                </a:r>
                <a:endParaRPr>
                  <a:latin typeface="Poppins"/>
                  <a:ea typeface="Poppins"/>
                  <a:cs typeface="Poppins"/>
                  <a:sym typeface="Poppins"/>
                </a:endParaRPr>
              </a:p>
            </p:txBody>
          </p:sp>
          <p:sp>
            <p:nvSpPr>
              <p:cNvPr id="3548" name="Google Shape;3548;p104"/>
              <p:cNvSpPr/>
              <p:nvPr/>
            </p:nvSpPr>
            <p:spPr>
              <a:xfrm>
                <a:off x="12565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C</a:t>
                </a:r>
                <a:endParaRPr>
                  <a:latin typeface="Poppins"/>
                  <a:ea typeface="Poppins"/>
                  <a:cs typeface="Poppins"/>
                  <a:sym typeface="Poppins"/>
                </a:endParaRPr>
              </a:p>
            </p:txBody>
          </p:sp>
          <p:sp>
            <p:nvSpPr>
              <p:cNvPr id="3549" name="Google Shape;3549;p104"/>
              <p:cNvSpPr/>
              <p:nvPr/>
            </p:nvSpPr>
            <p:spPr>
              <a:xfrm>
                <a:off x="15664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O</a:t>
                </a:r>
                <a:endParaRPr>
                  <a:latin typeface="Poppins"/>
                  <a:ea typeface="Poppins"/>
                  <a:cs typeface="Poppins"/>
                  <a:sym typeface="Poppins"/>
                </a:endParaRPr>
              </a:p>
            </p:txBody>
          </p:sp>
          <p:sp>
            <p:nvSpPr>
              <p:cNvPr id="3550" name="Google Shape;3550;p104"/>
              <p:cNvSpPr/>
              <p:nvPr/>
            </p:nvSpPr>
            <p:spPr>
              <a:xfrm>
                <a:off x="21862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U</a:t>
                </a:r>
                <a:endParaRPr>
                  <a:latin typeface="Poppins"/>
                  <a:ea typeface="Poppins"/>
                  <a:cs typeface="Poppins"/>
                  <a:sym typeface="Poppins"/>
                </a:endParaRPr>
              </a:p>
            </p:txBody>
          </p:sp>
          <p:sp>
            <p:nvSpPr>
              <p:cNvPr id="3551" name="Google Shape;3551;p104"/>
              <p:cNvSpPr/>
              <p:nvPr/>
            </p:nvSpPr>
            <p:spPr>
              <a:xfrm>
                <a:off x="2806067" y="1342851"/>
                <a:ext cx="309900" cy="347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Poppins"/>
                    <a:ea typeface="Poppins"/>
                    <a:cs typeface="Poppins"/>
                    <a:sym typeface="Poppins"/>
                  </a:rPr>
                  <a:t>\01</a:t>
                </a:r>
                <a:endParaRPr sz="1200">
                  <a:latin typeface="Poppins"/>
                  <a:ea typeface="Poppins"/>
                  <a:cs typeface="Poppins"/>
                  <a:sym typeface="Poppins"/>
                </a:endParaRPr>
              </a:p>
            </p:txBody>
          </p:sp>
          <p:sp>
            <p:nvSpPr>
              <p:cNvPr id="3552" name="Google Shape;3552;p104"/>
              <p:cNvSpPr/>
              <p:nvPr/>
            </p:nvSpPr>
            <p:spPr>
              <a:xfrm>
                <a:off x="18763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N</a:t>
                </a:r>
                <a:endParaRPr>
                  <a:latin typeface="Poppins"/>
                  <a:ea typeface="Poppins"/>
                  <a:cs typeface="Poppins"/>
                  <a:sym typeface="Poppins"/>
                </a:endParaRPr>
              </a:p>
            </p:txBody>
          </p:sp>
          <p:sp>
            <p:nvSpPr>
              <p:cNvPr id="3553" name="Google Shape;3553;p104"/>
              <p:cNvSpPr/>
              <p:nvPr/>
            </p:nvSpPr>
            <p:spPr>
              <a:xfrm>
                <a:off x="24961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T</a:t>
                </a:r>
                <a:endParaRPr>
                  <a:latin typeface="Poppins"/>
                  <a:ea typeface="Poppins"/>
                  <a:cs typeface="Poppins"/>
                  <a:sym typeface="Poppins"/>
                </a:endParaRPr>
              </a:p>
            </p:txBody>
          </p:sp>
        </p:grpSp>
      </p:grpSp>
      <p:sp>
        <p:nvSpPr>
          <p:cNvPr id="3554" name="Google Shape;3554;p104"/>
          <p:cNvSpPr txBox="1"/>
          <p:nvPr/>
        </p:nvSpPr>
        <p:spPr>
          <a:xfrm>
            <a:off x="603000" y="3954925"/>
            <a:ext cx="7938000" cy="7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1C2B33"/>
                </a:solidFill>
                <a:highlight>
                  <a:srgbClr val="FFFFFF"/>
                </a:highlight>
              </a:rPr>
              <a:t>PKCS #7 padding adds padding bytes with values </a:t>
            </a:r>
            <a:r>
              <a:rPr b="1" lang="en" sz="1500">
                <a:solidFill>
                  <a:srgbClr val="1C2B33"/>
                </a:solidFill>
                <a:highlight>
                  <a:srgbClr val="FFFFFF"/>
                </a:highlight>
              </a:rPr>
              <a:t>equal </a:t>
            </a:r>
            <a:r>
              <a:rPr lang="en" sz="1500">
                <a:solidFill>
                  <a:srgbClr val="1C2B33"/>
                </a:solidFill>
                <a:highlight>
                  <a:srgbClr val="FFFFFF"/>
                </a:highlight>
              </a:rPr>
              <a:t>to the number of padding bytes.</a:t>
            </a:r>
            <a:endParaRPr sz="1500">
              <a:solidFill>
                <a:schemeClr val="dk1"/>
              </a:solidFill>
              <a:latin typeface="Poppins"/>
              <a:ea typeface="Poppins"/>
              <a:cs typeface="Poppins"/>
              <a:sym typeface="Poppins"/>
            </a:endParaRPr>
          </a:p>
        </p:txBody>
      </p:sp>
      <p:pic>
        <p:nvPicPr>
          <p:cNvPr id="3555" name="Google Shape;3555;p104"/>
          <p:cNvPicPr preferRelativeResize="0"/>
          <p:nvPr/>
        </p:nvPicPr>
        <p:blipFill>
          <a:blip r:embed="rId3">
            <a:alphaModFix/>
          </a:blip>
          <a:stretch>
            <a:fillRect/>
          </a:stretch>
        </p:blipFill>
        <p:spPr>
          <a:xfrm>
            <a:off x="4081425" y="2019563"/>
            <a:ext cx="4657725" cy="80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grpSp>
        <p:nvGrpSpPr>
          <p:cNvPr id="2291" name="Google Shape;2291;p80"/>
          <p:cNvGrpSpPr/>
          <p:nvPr/>
        </p:nvGrpSpPr>
        <p:grpSpPr>
          <a:xfrm>
            <a:off x="5601719" y="1066631"/>
            <a:ext cx="2861775" cy="3627563"/>
            <a:chOff x="5601719" y="1066631"/>
            <a:chExt cx="2861775" cy="3627563"/>
          </a:xfrm>
        </p:grpSpPr>
        <p:sp>
          <p:nvSpPr>
            <p:cNvPr id="2292" name="Google Shape;2292;p80"/>
            <p:cNvSpPr/>
            <p:nvPr/>
          </p:nvSpPr>
          <p:spPr>
            <a:xfrm>
              <a:off x="6429994" y="4369694"/>
              <a:ext cx="376175" cy="324500"/>
            </a:xfrm>
            <a:custGeom>
              <a:rect b="b" l="l" r="r" t="t"/>
              <a:pathLst>
                <a:path extrusionOk="0" h="12980" w="15047">
                  <a:moveTo>
                    <a:pt x="11156" y="213"/>
                  </a:moveTo>
                  <a:lnTo>
                    <a:pt x="14742" y="6475"/>
                  </a:lnTo>
                  <a:lnTo>
                    <a:pt x="11156" y="12767"/>
                  </a:lnTo>
                  <a:lnTo>
                    <a:pt x="3921" y="12767"/>
                  </a:lnTo>
                  <a:lnTo>
                    <a:pt x="304" y="6475"/>
                  </a:lnTo>
                  <a:lnTo>
                    <a:pt x="3921" y="213"/>
                  </a:lnTo>
                  <a:close/>
                  <a:moveTo>
                    <a:pt x="3769" y="1"/>
                  </a:moveTo>
                  <a:lnTo>
                    <a:pt x="31" y="6414"/>
                  </a:lnTo>
                  <a:lnTo>
                    <a:pt x="0" y="6475"/>
                  </a:lnTo>
                  <a:lnTo>
                    <a:pt x="3739" y="12919"/>
                  </a:lnTo>
                  <a:lnTo>
                    <a:pt x="3769"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80"/>
            <p:cNvSpPr/>
            <p:nvPr/>
          </p:nvSpPr>
          <p:spPr>
            <a:xfrm>
              <a:off x="5601719" y="3572569"/>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80"/>
            <p:cNvSpPr/>
            <p:nvPr/>
          </p:nvSpPr>
          <p:spPr>
            <a:xfrm>
              <a:off x="5877544" y="4369694"/>
              <a:ext cx="376175" cy="324500"/>
            </a:xfrm>
            <a:custGeom>
              <a:rect b="b" l="l" r="r" t="t"/>
              <a:pathLst>
                <a:path extrusionOk="0" h="12980" w="15047">
                  <a:moveTo>
                    <a:pt x="11126" y="213"/>
                  </a:moveTo>
                  <a:lnTo>
                    <a:pt x="14743" y="6475"/>
                  </a:lnTo>
                  <a:lnTo>
                    <a:pt x="11126" y="12767"/>
                  </a:lnTo>
                  <a:lnTo>
                    <a:pt x="3922" y="12767"/>
                  </a:lnTo>
                  <a:lnTo>
                    <a:pt x="305" y="6475"/>
                  </a:lnTo>
                  <a:lnTo>
                    <a:pt x="3922" y="213"/>
                  </a:lnTo>
                  <a:close/>
                  <a:moveTo>
                    <a:pt x="3739" y="1"/>
                  </a:moveTo>
                  <a:lnTo>
                    <a:pt x="31" y="6414"/>
                  </a:lnTo>
                  <a:lnTo>
                    <a:pt x="1" y="6475"/>
                  </a:lnTo>
                  <a:lnTo>
                    <a:pt x="3709" y="12919"/>
                  </a:lnTo>
                  <a:lnTo>
                    <a:pt x="3739" y="12980"/>
                  </a:lnTo>
                  <a:lnTo>
                    <a:pt x="11278" y="12980"/>
                  </a:lnTo>
                  <a:lnTo>
                    <a:pt x="15016" y="6566"/>
                  </a:lnTo>
                  <a:lnTo>
                    <a:pt x="15047" y="6475"/>
                  </a:lnTo>
                  <a:lnTo>
                    <a:pt x="11308" y="61"/>
                  </a:lnTo>
                  <a:lnTo>
                    <a:pt x="112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80"/>
            <p:cNvSpPr/>
            <p:nvPr/>
          </p:nvSpPr>
          <p:spPr>
            <a:xfrm>
              <a:off x="6706594" y="4210119"/>
              <a:ext cx="376175" cy="324500"/>
            </a:xfrm>
            <a:custGeom>
              <a:rect b="b" l="l" r="r" t="t"/>
              <a:pathLst>
                <a:path extrusionOk="0" h="12980" w="15047">
                  <a:moveTo>
                    <a:pt x="11125" y="213"/>
                  </a:moveTo>
                  <a:lnTo>
                    <a:pt x="14742" y="6475"/>
                  </a:lnTo>
                  <a:lnTo>
                    <a:pt x="11125" y="12767"/>
                  </a:lnTo>
                  <a:lnTo>
                    <a:pt x="3922" y="12767"/>
                  </a:lnTo>
                  <a:lnTo>
                    <a:pt x="304" y="6475"/>
                  </a:lnTo>
                  <a:lnTo>
                    <a:pt x="3922" y="213"/>
                  </a:lnTo>
                  <a:close/>
                  <a:moveTo>
                    <a:pt x="3770" y="1"/>
                  </a:moveTo>
                  <a:lnTo>
                    <a:pt x="31" y="6414"/>
                  </a:lnTo>
                  <a:lnTo>
                    <a:pt x="0" y="6475"/>
                  </a:lnTo>
                  <a:lnTo>
                    <a:pt x="3709" y="12919"/>
                  </a:lnTo>
                  <a:lnTo>
                    <a:pt x="3770"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80"/>
            <p:cNvSpPr/>
            <p:nvPr/>
          </p:nvSpPr>
          <p:spPr>
            <a:xfrm>
              <a:off x="6706594" y="3253419"/>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80"/>
            <p:cNvSpPr/>
            <p:nvPr/>
          </p:nvSpPr>
          <p:spPr>
            <a:xfrm>
              <a:off x="6981669" y="436969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80"/>
                  </a:lnTo>
                  <a:lnTo>
                    <a:pt x="11308" y="12980"/>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80"/>
            <p:cNvSpPr/>
            <p:nvPr/>
          </p:nvSpPr>
          <p:spPr>
            <a:xfrm>
              <a:off x="6981669" y="405054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80"/>
            <p:cNvSpPr/>
            <p:nvPr/>
          </p:nvSpPr>
          <p:spPr>
            <a:xfrm>
              <a:off x="7258269" y="3890969"/>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80"/>
            <p:cNvSpPr/>
            <p:nvPr/>
          </p:nvSpPr>
          <p:spPr>
            <a:xfrm>
              <a:off x="8086569" y="4369694"/>
              <a:ext cx="376150" cy="324500"/>
            </a:xfrm>
            <a:custGeom>
              <a:rect b="b" l="l" r="r" t="t"/>
              <a:pathLst>
                <a:path extrusionOk="0" h="12980" w="15046">
                  <a:moveTo>
                    <a:pt x="11094" y="213"/>
                  </a:moveTo>
                  <a:lnTo>
                    <a:pt x="14712" y="6475"/>
                  </a:lnTo>
                  <a:lnTo>
                    <a:pt x="11094" y="12767"/>
                  </a:lnTo>
                  <a:lnTo>
                    <a:pt x="3891" y="12767"/>
                  </a:lnTo>
                  <a:lnTo>
                    <a:pt x="274" y="6475"/>
                  </a:lnTo>
                  <a:lnTo>
                    <a:pt x="3891" y="213"/>
                  </a:lnTo>
                  <a:close/>
                  <a:moveTo>
                    <a:pt x="3769" y="1"/>
                  </a:moveTo>
                  <a:lnTo>
                    <a:pt x="61" y="6414"/>
                  </a:lnTo>
                  <a:lnTo>
                    <a:pt x="0" y="6475"/>
                  </a:lnTo>
                  <a:lnTo>
                    <a:pt x="3769" y="12980"/>
                  </a:lnTo>
                  <a:lnTo>
                    <a:pt x="11246" y="12980"/>
                  </a:lnTo>
                  <a:lnTo>
                    <a:pt x="15016" y="6566"/>
                  </a:lnTo>
                  <a:lnTo>
                    <a:pt x="15046" y="6475"/>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80"/>
            <p:cNvSpPr/>
            <p:nvPr/>
          </p:nvSpPr>
          <p:spPr>
            <a:xfrm>
              <a:off x="7535644" y="4371219"/>
              <a:ext cx="279650" cy="322975"/>
            </a:xfrm>
            <a:custGeom>
              <a:rect b="b" l="l" r="r" t="t"/>
              <a:pathLst>
                <a:path extrusionOk="0" h="12919" w="11186">
                  <a:moveTo>
                    <a:pt x="3739" y="0"/>
                  </a:moveTo>
                  <a:lnTo>
                    <a:pt x="61" y="6353"/>
                  </a:lnTo>
                  <a:lnTo>
                    <a:pt x="0" y="6414"/>
                  </a:lnTo>
                  <a:lnTo>
                    <a:pt x="3739" y="12858"/>
                  </a:lnTo>
                  <a:lnTo>
                    <a:pt x="3739" y="12919"/>
                  </a:lnTo>
                  <a:lnTo>
                    <a:pt x="11186" y="12919"/>
                  </a:lnTo>
                  <a:lnTo>
                    <a:pt x="11186" y="12706"/>
                  </a:lnTo>
                  <a:lnTo>
                    <a:pt x="3891" y="12706"/>
                  </a:lnTo>
                  <a:lnTo>
                    <a:pt x="274" y="6414"/>
                  </a:lnTo>
                  <a:lnTo>
                    <a:pt x="3921"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80"/>
            <p:cNvSpPr/>
            <p:nvPr/>
          </p:nvSpPr>
          <p:spPr>
            <a:xfrm>
              <a:off x="6706594" y="2935794"/>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80"/>
            <p:cNvSpPr/>
            <p:nvPr/>
          </p:nvSpPr>
          <p:spPr>
            <a:xfrm>
              <a:off x="5603219" y="3094594"/>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80"/>
            <p:cNvSpPr/>
            <p:nvPr/>
          </p:nvSpPr>
          <p:spPr>
            <a:xfrm>
              <a:off x="5878319" y="4369694"/>
              <a:ext cx="374650" cy="324500"/>
            </a:xfrm>
            <a:custGeom>
              <a:rect b="b" l="l" r="r" t="t"/>
              <a:pathLst>
                <a:path extrusionOk="0" h="12980" w="14986">
                  <a:moveTo>
                    <a:pt x="11247" y="12980"/>
                  </a:moveTo>
                  <a:lnTo>
                    <a:pt x="3769" y="12980"/>
                  </a:lnTo>
                  <a:lnTo>
                    <a:pt x="3739" y="12919"/>
                  </a:lnTo>
                  <a:lnTo>
                    <a:pt x="0" y="6475"/>
                  </a:lnTo>
                  <a:lnTo>
                    <a:pt x="31" y="6414"/>
                  </a:lnTo>
                  <a:lnTo>
                    <a:pt x="3769" y="1"/>
                  </a:lnTo>
                  <a:lnTo>
                    <a:pt x="11216" y="1"/>
                  </a:lnTo>
                  <a:lnTo>
                    <a:pt x="11216" y="213"/>
                  </a:lnTo>
                  <a:lnTo>
                    <a:pt x="3891" y="213"/>
                  </a:lnTo>
                  <a:lnTo>
                    <a:pt x="274" y="6475"/>
                  </a:lnTo>
                  <a:lnTo>
                    <a:pt x="3891" y="12767"/>
                  </a:lnTo>
                  <a:lnTo>
                    <a:pt x="11125" y="12767"/>
                  </a:lnTo>
                  <a:lnTo>
                    <a:pt x="14772" y="6414"/>
                  </a:lnTo>
                  <a:lnTo>
                    <a:pt x="1498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80"/>
            <p:cNvSpPr/>
            <p:nvPr/>
          </p:nvSpPr>
          <p:spPr>
            <a:xfrm>
              <a:off x="5878319" y="4050544"/>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80"/>
            <p:cNvSpPr/>
            <p:nvPr/>
          </p:nvSpPr>
          <p:spPr>
            <a:xfrm>
              <a:off x="6706594" y="3890969"/>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80"/>
            <p:cNvSpPr/>
            <p:nvPr/>
          </p:nvSpPr>
          <p:spPr>
            <a:xfrm>
              <a:off x="5601719" y="3890969"/>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80"/>
            <p:cNvSpPr/>
            <p:nvPr/>
          </p:nvSpPr>
          <p:spPr>
            <a:xfrm>
              <a:off x="5601719" y="3572569"/>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80"/>
            <p:cNvSpPr/>
            <p:nvPr/>
          </p:nvSpPr>
          <p:spPr>
            <a:xfrm>
              <a:off x="6249894" y="4210119"/>
              <a:ext cx="280425" cy="324500"/>
            </a:xfrm>
            <a:custGeom>
              <a:rect b="b" l="l" r="r" t="t"/>
              <a:pathLst>
                <a:path extrusionOk="0" h="12980" w="11217">
                  <a:moveTo>
                    <a:pt x="7448" y="12980"/>
                  </a:moveTo>
                  <a:lnTo>
                    <a:pt x="1" y="12980"/>
                  </a:lnTo>
                  <a:lnTo>
                    <a:pt x="1" y="12767"/>
                  </a:lnTo>
                  <a:lnTo>
                    <a:pt x="7296" y="12767"/>
                  </a:lnTo>
                  <a:lnTo>
                    <a:pt x="10943" y="6475"/>
                  </a:lnTo>
                  <a:lnTo>
                    <a:pt x="7296" y="213"/>
                  </a:lnTo>
                  <a:lnTo>
                    <a:pt x="1" y="213"/>
                  </a:lnTo>
                  <a:lnTo>
                    <a:pt x="1" y="1"/>
                  </a:lnTo>
                  <a:lnTo>
                    <a:pt x="7448" y="1"/>
                  </a:lnTo>
                  <a:lnTo>
                    <a:pt x="7478" y="61"/>
                  </a:lnTo>
                  <a:lnTo>
                    <a:pt x="11217" y="6475"/>
                  </a:lnTo>
                  <a:lnTo>
                    <a:pt x="1115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80"/>
            <p:cNvSpPr/>
            <p:nvPr/>
          </p:nvSpPr>
          <p:spPr>
            <a:xfrm>
              <a:off x="6429994" y="4050544"/>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80"/>
            <p:cNvSpPr/>
            <p:nvPr/>
          </p:nvSpPr>
          <p:spPr>
            <a:xfrm>
              <a:off x="6429994" y="3412994"/>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80"/>
            <p:cNvSpPr/>
            <p:nvPr/>
          </p:nvSpPr>
          <p:spPr>
            <a:xfrm>
              <a:off x="6154144" y="3572569"/>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80"/>
            <p:cNvSpPr/>
            <p:nvPr/>
          </p:nvSpPr>
          <p:spPr>
            <a:xfrm>
              <a:off x="5877544" y="3412994"/>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80"/>
            <p:cNvSpPr/>
            <p:nvPr/>
          </p:nvSpPr>
          <p:spPr>
            <a:xfrm>
              <a:off x="6154919" y="3254169"/>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80"/>
            <p:cNvSpPr/>
            <p:nvPr/>
          </p:nvSpPr>
          <p:spPr>
            <a:xfrm>
              <a:off x="6230894" y="355661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80"/>
            <p:cNvSpPr/>
            <p:nvPr/>
          </p:nvSpPr>
          <p:spPr>
            <a:xfrm>
              <a:off x="6230894" y="323746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80"/>
            <p:cNvSpPr/>
            <p:nvPr/>
          </p:nvSpPr>
          <p:spPr>
            <a:xfrm>
              <a:off x="6414794" y="3237469"/>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80"/>
            <p:cNvSpPr/>
            <p:nvPr/>
          </p:nvSpPr>
          <p:spPr>
            <a:xfrm>
              <a:off x="6230894" y="4193394"/>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66"/>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80"/>
            <p:cNvSpPr/>
            <p:nvPr/>
          </p:nvSpPr>
          <p:spPr>
            <a:xfrm>
              <a:off x="6967244" y="3874244"/>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80"/>
            <p:cNvSpPr/>
            <p:nvPr/>
          </p:nvSpPr>
          <p:spPr>
            <a:xfrm>
              <a:off x="6139719" y="4352969"/>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80"/>
            <p:cNvSpPr/>
            <p:nvPr/>
          </p:nvSpPr>
          <p:spPr>
            <a:xfrm>
              <a:off x="6431519" y="4369694"/>
              <a:ext cx="374650" cy="322975"/>
            </a:xfrm>
            <a:custGeom>
              <a:rect b="b" l="l" r="r" t="t"/>
              <a:pathLst>
                <a:path extrusionOk="0" h="12919" w="14986">
                  <a:moveTo>
                    <a:pt x="11277" y="12919"/>
                  </a:moveTo>
                  <a:lnTo>
                    <a:pt x="11034" y="12797"/>
                  </a:lnTo>
                  <a:lnTo>
                    <a:pt x="14681" y="6475"/>
                  </a:lnTo>
                  <a:lnTo>
                    <a:pt x="11095" y="213"/>
                  </a:lnTo>
                  <a:lnTo>
                    <a:pt x="3860" y="213"/>
                  </a:lnTo>
                  <a:lnTo>
                    <a:pt x="243" y="6475"/>
                  </a:lnTo>
                  <a:lnTo>
                    <a:pt x="3891" y="12797"/>
                  </a:lnTo>
                  <a:lnTo>
                    <a:pt x="3678" y="12919"/>
                  </a:lnTo>
                  <a:lnTo>
                    <a:pt x="0" y="6475"/>
                  </a:lnTo>
                  <a:lnTo>
                    <a:pt x="31" y="6414"/>
                  </a:lnTo>
                  <a:lnTo>
                    <a:pt x="3708" y="1"/>
                  </a:lnTo>
                  <a:lnTo>
                    <a:pt x="11216" y="1"/>
                  </a:lnTo>
                  <a:lnTo>
                    <a:pt x="11277" y="61"/>
                  </a:lnTo>
                  <a:lnTo>
                    <a:pt x="14985" y="6475"/>
                  </a:lnTo>
                  <a:lnTo>
                    <a:pt x="1495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80"/>
            <p:cNvSpPr/>
            <p:nvPr/>
          </p:nvSpPr>
          <p:spPr>
            <a:xfrm>
              <a:off x="8087319" y="1704956"/>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80"/>
            <p:cNvSpPr/>
            <p:nvPr/>
          </p:nvSpPr>
          <p:spPr>
            <a:xfrm>
              <a:off x="7906469" y="3458781"/>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80"/>
            <p:cNvSpPr/>
            <p:nvPr/>
          </p:nvSpPr>
          <p:spPr>
            <a:xfrm>
              <a:off x="7810719" y="3140381"/>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80"/>
            <p:cNvSpPr/>
            <p:nvPr/>
          </p:nvSpPr>
          <p:spPr>
            <a:xfrm>
              <a:off x="8087319" y="2980806"/>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80"/>
            <p:cNvSpPr/>
            <p:nvPr/>
          </p:nvSpPr>
          <p:spPr>
            <a:xfrm>
              <a:off x="7810719" y="218293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80"/>
            <p:cNvSpPr/>
            <p:nvPr/>
          </p:nvSpPr>
          <p:spPr>
            <a:xfrm>
              <a:off x="7810719" y="1864531"/>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80"/>
            <p:cNvSpPr/>
            <p:nvPr/>
          </p:nvSpPr>
          <p:spPr>
            <a:xfrm>
              <a:off x="8088069" y="2504356"/>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80"/>
            <p:cNvSpPr/>
            <p:nvPr/>
          </p:nvSpPr>
          <p:spPr>
            <a:xfrm>
              <a:off x="8088069" y="1388081"/>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80"/>
            <p:cNvSpPr/>
            <p:nvPr/>
          </p:nvSpPr>
          <p:spPr>
            <a:xfrm>
              <a:off x="8183069" y="1388831"/>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80"/>
            <p:cNvSpPr/>
            <p:nvPr/>
          </p:nvSpPr>
          <p:spPr>
            <a:xfrm>
              <a:off x="8087319" y="1066631"/>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80"/>
            <p:cNvSpPr/>
            <p:nvPr/>
          </p:nvSpPr>
          <p:spPr>
            <a:xfrm>
              <a:off x="7810719" y="154538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80"/>
            <p:cNvSpPr/>
            <p:nvPr/>
          </p:nvSpPr>
          <p:spPr>
            <a:xfrm>
              <a:off x="7810719" y="1226231"/>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80"/>
            <p:cNvSpPr/>
            <p:nvPr/>
          </p:nvSpPr>
          <p:spPr>
            <a:xfrm>
              <a:off x="7534869" y="2342506"/>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80"/>
            <p:cNvSpPr/>
            <p:nvPr/>
          </p:nvSpPr>
          <p:spPr>
            <a:xfrm>
              <a:off x="7258269" y="2182931"/>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80"/>
            <p:cNvSpPr/>
            <p:nvPr/>
          </p:nvSpPr>
          <p:spPr>
            <a:xfrm>
              <a:off x="7534119" y="2024106"/>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80"/>
            <p:cNvSpPr/>
            <p:nvPr/>
          </p:nvSpPr>
          <p:spPr>
            <a:xfrm>
              <a:off x="7795519" y="2645681"/>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80"/>
            <p:cNvSpPr/>
            <p:nvPr/>
          </p:nvSpPr>
          <p:spPr>
            <a:xfrm>
              <a:off x="8163294" y="1369831"/>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80"/>
            <p:cNvSpPr/>
            <p:nvPr/>
          </p:nvSpPr>
          <p:spPr>
            <a:xfrm>
              <a:off x="8072119" y="2805281"/>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80"/>
            <p:cNvSpPr/>
            <p:nvPr/>
          </p:nvSpPr>
          <p:spPr>
            <a:xfrm>
              <a:off x="8072119" y="3443581"/>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1" name="Google Shape;2341;p80"/>
          <p:cNvSpPr txBox="1"/>
          <p:nvPr/>
        </p:nvSpPr>
        <p:spPr>
          <a:xfrm>
            <a:off x="480300" y="1189375"/>
            <a:ext cx="8173800" cy="3554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31314"/>
              </a:buClr>
              <a:buSzPts val="1600"/>
              <a:buFont typeface="Proxima Nova Semibold"/>
              <a:buChar char="➢"/>
            </a:pPr>
            <a:r>
              <a:rPr lang="en" sz="1600">
                <a:solidFill>
                  <a:srgbClr val="131314"/>
                </a:solidFill>
                <a:highlight>
                  <a:schemeClr val="lt1"/>
                </a:highlight>
                <a:latin typeface="Proxima Nova Semibold"/>
                <a:ea typeface="Proxima Nova Semibold"/>
                <a:cs typeface="Proxima Nova Semibold"/>
                <a:sym typeface="Proxima Nova Semibold"/>
              </a:rPr>
              <a:t>Lack of strict padding validation</a:t>
            </a:r>
            <a:endParaRPr sz="1600">
              <a:solidFill>
                <a:srgbClr val="131314"/>
              </a:solidFill>
              <a:highlight>
                <a:schemeClr val="lt1"/>
              </a:highlight>
              <a:latin typeface="Proxima Nova Semibold"/>
              <a:ea typeface="Proxima Nova Semibold"/>
              <a:cs typeface="Proxima Nova Semibold"/>
              <a:sym typeface="Proxima Nova Semibold"/>
            </a:endParaRPr>
          </a:p>
          <a:p>
            <a:pPr indent="-317500" lvl="1" marL="914400" rtl="0" algn="l">
              <a:lnSpc>
                <a:spcPct val="115000"/>
              </a:lnSpc>
              <a:spcBef>
                <a:spcPts val="0"/>
              </a:spcBef>
              <a:spcAft>
                <a:spcPts val="0"/>
              </a:spcAft>
              <a:buClr>
                <a:srgbClr val="131314"/>
              </a:buClr>
              <a:buSzPts val="1400"/>
              <a:buFont typeface="Proxima Nova"/>
              <a:buChar char="○"/>
            </a:pPr>
            <a:r>
              <a:rPr lang="en">
                <a:solidFill>
                  <a:srgbClr val="131314"/>
                </a:solidFill>
                <a:highlight>
                  <a:schemeClr val="lt1"/>
                </a:highlight>
                <a:latin typeface="Proxima Nova"/>
                <a:ea typeface="Proxima Nova"/>
                <a:cs typeface="Proxima Nova"/>
                <a:sym typeface="Proxima Nova"/>
              </a:rPr>
              <a:t>PKCS #7 standard: </a:t>
            </a:r>
            <a:r>
              <a:rPr lang="en">
                <a:latin typeface="Proxima Nova"/>
                <a:ea typeface="Proxima Nova"/>
                <a:cs typeface="Proxima Nova"/>
                <a:sym typeface="Proxima Nova"/>
              </a:rPr>
              <a:t>Appends bytes indicating the padding length (e.g., </a:t>
            </a:r>
            <a:r>
              <a:rPr lang="en">
                <a:solidFill>
                  <a:srgbClr val="188038"/>
                </a:solidFill>
                <a:latin typeface="Proxima Nova"/>
                <a:ea typeface="Proxima Nova"/>
                <a:cs typeface="Proxima Nova"/>
                <a:sym typeface="Proxima Nova"/>
              </a:rPr>
              <a:t>02 02</a:t>
            </a:r>
            <a:r>
              <a:rPr lang="en">
                <a:latin typeface="Proxima Nova"/>
                <a:ea typeface="Proxima Nova"/>
                <a:cs typeface="Proxima Nova"/>
                <a:sym typeface="Proxima Nova"/>
              </a:rPr>
              <a:t> for 2 bytes of padding ; </a:t>
            </a:r>
            <a:r>
              <a:rPr lang="en">
                <a:solidFill>
                  <a:srgbClr val="188038"/>
                </a:solidFill>
                <a:latin typeface="Proxima Nova"/>
                <a:ea typeface="Proxima Nova"/>
                <a:cs typeface="Proxima Nova"/>
                <a:sym typeface="Proxima Nova"/>
              </a:rPr>
              <a:t>03 03 03 </a:t>
            </a:r>
            <a:r>
              <a:rPr lang="en">
                <a:latin typeface="Proxima Nova"/>
                <a:ea typeface="Proxima Nova"/>
                <a:cs typeface="Proxima Nova"/>
                <a:sym typeface="Proxima Nova"/>
              </a:rPr>
              <a:t>for 3 bytes of padding).</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Does not validate against the actual padding byte value in the original plaintext</a:t>
            </a:r>
            <a:endParaRPr sz="1600">
              <a:solidFill>
                <a:srgbClr val="131314"/>
              </a:solidFill>
              <a:highlight>
                <a:schemeClr val="lt1"/>
              </a:highlight>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rgbClr val="131314"/>
              </a:buClr>
              <a:buSzPts val="1600"/>
              <a:buFont typeface="Proxima Nova Semibold"/>
              <a:buChar char="➢"/>
            </a:pPr>
            <a:r>
              <a:rPr lang="en" sz="1600">
                <a:solidFill>
                  <a:srgbClr val="131314"/>
                </a:solidFill>
                <a:highlight>
                  <a:schemeClr val="lt1"/>
                </a:highlight>
                <a:latin typeface="Proxima Nova Semibold"/>
                <a:ea typeface="Proxima Nova Semibold"/>
                <a:cs typeface="Proxima Nova Semibold"/>
                <a:sym typeface="Proxima Nova Semibold"/>
              </a:rPr>
              <a:t>Cipher Block Chaining (CBC) Mode Characteristics</a:t>
            </a:r>
            <a:endParaRPr sz="1600">
              <a:solidFill>
                <a:srgbClr val="131314"/>
              </a:solidFill>
              <a:highlight>
                <a:schemeClr val="lt1"/>
              </a:highlight>
              <a:latin typeface="Proxima Nova Semibold"/>
              <a:ea typeface="Proxima Nova Semibold"/>
              <a:cs typeface="Proxima Nova Semibold"/>
              <a:sym typeface="Proxima Nova Semibold"/>
            </a:endParaRPr>
          </a:p>
          <a:p>
            <a:pPr indent="-317500" lvl="1" marL="9144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CBC mode introduces block interdependence, where each ciphertext block depends on the plaintext of the previous block.</a:t>
            </a:r>
            <a:endParaRPr sz="1600">
              <a:solidFill>
                <a:srgbClr val="131314"/>
              </a:solidFill>
              <a:highlight>
                <a:schemeClr val="lt1"/>
              </a:highlight>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rgbClr val="131314"/>
              </a:buClr>
              <a:buSzPts val="1600"/>
              <a:buFont typeface="Proxima Nova Semibold"/>
              <a:buChar char="➢"/>
            </a:pPr>
            <a:r>
              <a:rPr lang="en" sz="1600">
                <a:solidFill>
                  <a:srgbClr val="131314"/>
                </a:solidFill>
                <a:highlight>
                  <a:schemeClr val="lt1"/>
                </a:highlight>
                <a:latin typeface="Proxima Nova Semibold"/>
                <a:ea typeface="Proxima Nova Semibold"/>
                <a:cs typeface="Proxima Nova Semibold"/>
                <a:sym typeface="Proxima Nova Semibold"/>
              </a:rPr>
              <a:t>Peculiar </a:t>
            </a:r>
            <a:r>
              <a:rPr lang="en" sz="1600">
                <a:solidFill>
                  <a:srgbClr val="131314"/>
                </a:solidFill>
                <a:highlight>
                  <a:schemeClr val="lt1"/>
                </a:highlight>
                <a:latin typeface="Proxima Nova Semibold"/>
                <a:ea typeface="Proxima Nova Semibold"/>
                <a:cs typeface="Proxima Nova Semibold"/>
                <a:sym typeface="Proxima Nova Semibold"/>
              </a:rPr>
              <a:t>XOR Property</a:t>
            </a:r>
            <a:endParaRPr sz="1600">
              <a:solidFill>
                <a:srgbClr val="131314"/>
              </a:solidFill>
              <a:highlight>
                <a:schemeClr val="lt1"/>
              </a:highlight>
              <a:latin typeface="Proxima Nova Semibold"/>
              <a:ea typeface="Proxima Nova Semibold"/>
              <a:cs typeface="Proxima Nova Semibold"/>
              <a:sym typeface="Proxima Nova Semibold"/>
            </a:endParaRPr>
          </a:p>
          <a:p>
            <a:pPr indent="-330200" lvl="1" marL="914400" rtl="0" algn="l">
              <a:lnSpc>
                <a:spcPct val="115000"/>
              </a:lnSpc>
              <a:spcBef>
                <a:spcPts val="0"/>
              </a:spcBef>
              <a:spcAft>
                <a:spcPts val="0"/>
              </a:spcAft>
              <a:buClr>
                <a:srgbClr val="131314"/>
              </a:buClr>
              <a:buSzPts val="1600"/>
              <a:buFont typeface="Proxima Nova"/>
              <a:buChar char="○"/>
            </a:pPr>
            <a:r>
              <a:rPr lang="en">
                <a:latin typeface="Proxima Nova"/>
                <a:ea typeface="Proxima Nova"/>
                <a:cs typeface="Proxima Nova"/>
                <a:sym typeface="Proxima Nova"/>
              </a:rPr>
              <a:t>We only need 2 pieces of information to get the last piece of information</a:t>
            </a:r>
            <a:endParaRPr sz="1600">
              <a:solidFill>
                <a:srgbClr val="131314"/>
              </a:solidFill>
              <a:highlight>
                <a:schemeClr val="lt1"/>
              </a:highlight>
              <a:latin typeface="Proxima Nova"/>
              <a:ea typeface="Proxima Nova"/>
              <a:cs typeface="Proxima Nova"/>
              <a:sym typeface="Proxima Nova"/>
            </a:endParaRPr>
          </a:p>
          <a:p>
            <a:pPr indent="-330200" lvl="2" marL="1371600" rtl="0" algn="l">
              <a:lnSpc>
                <a:spcPct val="115000"/>
              </a:lnSpc>
              <a:spcBef>
                <a:spcPts val="0"/>
              </a:spcBef>
              <a:spcAft>
                <a:spcPts val="0"/>
              </a:spcAft>
              <a:buClr>
                <a:srgbClr val="131314"/>
              </a:buClr>
              <a:buSzPts val="1600"/>
              <a:buFont typeface="Proxima Nova"/>
              <a:buChar char="■"/>
            </a:pPr>
            <a:r>
              <a:rPr lang="en">
                <a:latin typeface="Proxima Nova"/>
                <a:ea typeface="Proxima Nova"/>
                <a:cs typeface="Proxima Nova"/>
                <a:sym typeface="Proxima Nova"/>
              </a:rPr>
              <a:t>A XOR B = C</a:t>
            </a:r>
            <a:endParaRPr>
              <a:latin typeface="Proxima Nova"/>
              <a:ea typeface="Proxima Nova"/>
              <a:cs typeface="Proxima Nova"/>
              <a:sym typeface="Proxima Nova"/>
            </a:endParaRPr>
          </a:p>
          <a:p>
            <a:pPr indent="-330200" lvl="2" marL="1371600" rtl="0" algn="l">
              <a:lnSpc>
                <a:spcPct val="115000"/>
              </a:lnSpc>
              <a:spcBef>
                <a:spcPts val="0"/>
              </a:spcBef>
              <a:spcAft>
                <a:spcPts val="0"/>
              </a:spcAft>
              <a:buClr>
                <a:srgbClr val="131314"/>
              </a:buClr>
              <a:buSzPts val="1600"/>
              <a:buFont typeface="Proxima Nova"/>
              <a:buChar char="■"/>
            </a:pPr>
            <a:r>
              <a:rPr lang="en">
                <a:latin typeface="Proxima Nova"/>
                <a:ea typeface="Proxima Nova"/>
                <a:cs typeface="Proxima Nova"/>
                <a:sym typeface="Proxima Nova"/>
              </a:rPr>
              <a:t>A XOR C = B</a:t>
            </a:r>
            <a:endParaRPr>
              <a:latin typeface="Proxima Nova"/>
              <a:ea typeface="Proxima Nova"/>
              <a:cs typeface="Proxima Nova"/>
              <a:sym typeface="Proxima Nova"/>
            </a:endParaRPr>
          </a:p>
          <a:p>
            <a:pPr indent="-317500" lvl="1" marL="914400" rtl="0" algn="l">
              <a:lnSpc>
                <a:spcPct val="115000"/>
              </a:lnSpc>
              <a:spcBef>
                <a:spcPts val="0"/>
              </a:spcBef>
              <a:spcAft>
                <a:spcPts val="0"/>
              </a:spcAft>
              <a:buClr>
                <a:srgbClr val="131314"/>
              </a:buClr>
              <a:buSzPts val="1400"/>
              <a:buFont typeface="Proxima Nova"/>
              <a:buChar char="○"/>
            </a:pPr>
            <a:r>
              <a:rPr lang="en">
                <a:solidFill>
                  <a:srgbClr val="131314"/>
                </a:solidFill>
                <a:highlight>
                  <a:schemeClr val="lt1"/>
                </a:highlight>
                <a:latin typeface="Proxima Nova"/>
                <a:ea typeface="Proxima Nova"/>
                <a:cs typeface="Proxima Nova"/>
                <a:sym typeface="Proxima Nova"/>
              </a:rPr>
              <a:t>XOR operation is done byte-by-byte, bit-by-bit</a:t>
            </a:r>
            <a:endParaRPr sz="1200">
              <a:latin typeface="Proxima Nova"/>
              <a:ea typeface="Proxima Nova"/>
              <a:cs typeface="Proxima Nova"/>
              <a:sym typeface="Proxima Nova"/>
            </a:endParaRPr>
          </a:p>
        </p:txBody>
      </p:sp>
      <p:pic>
        <p:nvPicPr>
          <p:cNvPr id="2342" name="Google Shape;2342;p80"/>
          <p:cNvPicPr preferRelativeResize="0"/>
          <p:nvPr/>
        </p:nvPicPr>
        <p:blipFill>
          <a:blip r:embed="rId3">
            <a:alphaModFix/>
          </a:blip>
          <a:stretch>
            <a:fillRect/>
          </a:stretch>
        </p:blipFill>
        <p:spPr>
          <a:xfrm>
            <a:off x="5601727" y="3794977"/>
            <a:ext cx="1557675" cy="1031250"/>
          </a:xfrm>
          <a:prstGeom prst="rect">
            <a:avLst/>
          </a:prstGeom>
          <a:noFill/>
          <a:ln>
            <a:noFill/>
          </a:ln>
        </p:spPr>
      </p:pic>
      <p:sp>
        <p:nvSpPr>
          <p:cNvPr id="2343" name="Google Shape;2343;p8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31314"/>
                </a:solidFill>
                <a:highlight>
                  <a:schemeClr val="lt1"/>
                </a:highlight>
              </a:rPr>
              <a:t>Weaknesses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44" name="Google Shape;2344;p80"/>
          <p:cNvPicPr preferRelativeResize="0"/>
          <p:nvPr/>
        </p:nvPicPr>
        <p:blipFill>
          <a:blip r:embed="rId4">
            <a:alphaModFix/>
          </a:blip>
          <a:stretch>
            <a:fillRect/>
          </a:stretch>
        </p:blipFill>
        <p:spPr>
          <a:xfrm>
            <a:off x="7308150" y="3794980"/>
            <a:ext cx="1603241" cy="103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8" name="Shape 2348"/>
        <p:cNvGrpSpPr/>
        <p:nvPr/>
      </p:nvGrpSpPr>
      <p:grpSpPr>
        <a:xfrm>
          <a:off x="0" y="0"/>
          <a:ext cx="0" cy="0"/>
          <a:chOff x="0" y="0"/>
          <a:chExt cx="0" cy="0"/>
        </a:xfrm>
      </p:grpSpPr>
      <p:sp>
        <p:nvSpPr>
          <p:cNvPr id="2349" name="Google Shape;2349;p8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Cipher Block Chaining</a:t>
            </a:r>
            <a:endParaRPr/>
          </a:p>
        </p:txBody>
      </p:sp>
      <p:grpSp>
        <p:nvGrpSpPr>
          <p:cNvPr id="2350" name="Google Shape;2350;p81"/>
          <p:cNvGrpSpPr/>
          <p:nvPr/>
        </p:nvGrpSpPr>
        <p:grpSpPr>
          <a:xfrm>
            <a:off x="6346575" y="1489475"/>
            <a:ext cx="2479200" cy="347100"/>
            <a:chOff x="636775" y="1342850"/>
            <a:chExt cx="2479200" cy="347100"/>
          </a:xfrm>
        </p:grpSpPr>
        <p:sp>
          <p:nvSpPr>
            <p:cNvPr id="2351" name="Google Shape;2351;p81"/>
            <p:cNvSpPr/>
            <p:nvPr/>
          </p:nvSpPr>
          <p:spPr>
            <a:xfrm>
              <a:off x="6367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52" name="Google Shape;2352;p81"/>
            <p:cNvSpPr/>
            <p:nvPr/>
          </p:nvSpPr>
          <p:spPr>
            <a:xfrm>
              <a:off x="9466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53" name="Google Shape;2353;p81"/>
            <p:cNvSpPr/>
            <p:nvPr/>
          </p:nvSpPr>
          <p:spPr>
            <a:xfrm>
              <a:off x="12565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54" name="Google Shape;2354;p81"/>
            <p:cNvSpPr/>
            <p:nvPr/>
          </p:nvSpPr>
          <p:spPr>
            <a:xfrm>
              <a:off x="15664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55" name="Google Shape;2355;p81"/>
            <p:cNvSpPr/>
            <p:nvPr/>
          </p:nvSpPr>
          <p:spPr>
            <a:xfrm>
              <a:off x="21862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56" name="Google Shape;2356;p81"/>
            <p:cNvSpPr/>
            <p:nvPr/>
          </p:nvSpPr>
          <p:spPr>
            <a:xfrm>
              <a:off x="24961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57" name="Google Shape;2357;p81"/>
            <p:cNvSpPr/>
            <p:nvPr/>
          </p:nvSpPr>
          <p:spPr>
            <a:xfrm>
              <a:off x="28060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58" name="Google Shape;2358;p81"/>
            <p:cNvSpPr/>
            <p:nvPr/>
          </p:nvSpPr>
          <p:spPr>
            <a:xfrm>
              <a:off x="18763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359" name="Google Shape;2359;p81"/>
          <p:cNvGrpSpPr/>
          <p:nvPr/>
        </p:nvGrpSpPr>
        <p:grpSpPr>
          <a:xfrm>
            <a:off x="3406750" y="1489475"/>
            <a:ext cx="2479200" cy="347100"/>
            <a:chOff x="636775" y="1342850"/>
            <a:chExt cx="2479200" cy="347100"/>
          </a:xfrm>
        </p:grpSpPr>
        <p:sp>
          <p:nvSpPr>
            <p:cNvPr id="2360" name="Google Shape;2360;p81"/>
            <p:cNvSpPr/>
            <p:nvPr/>
          </p:nvSpPr>
          <p:spPr>
            <a:xfrm>
              <a:off x="6367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61" name="Google Shape;2361;p81"/>
            <p:cNvSpPr/>
            <p:nvPr/>
          </p:nvSpPr>
          <p:spPr>
            <a:xfrm>
              <a:off x="9466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62" name="Google Shape;2362;p81"/>
            <p:cNvSpPr/>
            <p:nvPr/>
          </p:nvSpPr>
          <p:spPr>
            <a:xfrm>
              <a:off x="12565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63" name="Google Shape;2363;p81"/>
            <p:cNvSpPr/>
            <p:nvPr/>
          </p:nvSpPr>
          <p:spPr>
            <a:xfrm>
              <a:off x="15664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64" name="Google Shape;2364;p81"/>
            <p:cNvSpPr/>
            <p:nvPr/>
          </p:nvSpPr>
          <p:spPr>
            <a:xfrm>
              <a:off x="21862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65" name="Google Shape;2365;p81"/>
            <p:cNvSpPr/>
            <p:nvPr/>
          </p:nvSpPr>
          <p:spPr>
            <a:xfrm>
              <a:off x="24961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66" name="Google Shape;2366;p81"/>
            <p:cNvSpPr/>
            <p:nvPr/>
          </p:nvSpPr>
          <p:spPr>
            <a:xfrm>
              <a:off x="28060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67" name="Google Shape;2367;p81"/>
            <p:cNvSpPr/>
            <p:nvPr/>
          </p:nvSpPr>
          <p:spPr>
            <a:xfrm>
              <a:off x="18763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368" name="Google Shape;2368;p81"/>
          <p:cNvGrpSpPr/>
          <p:nvPr/>
        </p:nvGrpSpPr>
        <p:grpSpPr>
          <a:xfrm>
            <a:off x="466925" y="1489475"/>
            <a:ext cx="2479200" cy="347100"/>
            <a:chOff x="636775" y="1342850"/>
            <a:chExt cx="2479200" cy="347100"/>
          </a:xfrm>
        </p:grpSpPr>
        <p:sp>
          <p:nvSpPr>
            <p:cNvPr id="2369" name="Google Shape;2369;p81"/>
            <p:cNvSpPr/>
            <p:nvPr/>
          </p:nvSpPr>
          <p:spPr>
            <a:xfrm>
              <a:off x="6367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2370" name="Google Shape;2370;p81"/>
            <p:cNvSpPr/>
            <p:nvPr/>
          </p:nvSpPr>
          <p:spPr>
            <a:xfrm>
              <a:off x="9466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71" name="Google Shape;2371;p81"/>
            <p:cNvSpPr/>
            <p:nvPr/>
          </p:nvSpPr>
          <p:spPr>
            <a:xfrm>
              <a:off x="12565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72" name="Google Shape;2372;p81"/>
            <p:cNvSpPr/>
            <p:nvPr/>
          </p:nvSpPr>
          <p:spPr>
            <a:xfrm>
              <a:off x="15664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73" name="Google Shape;2373;p81"/>
            <p:cNvSpPr/>
            <p:nvPr/>
          </p:nvSpPr>
          <p:spPr>
            <a:xfrm>
              <a:off x="21862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74" name="Google Shape;2374;p81"/>
            <p:cNvSpPr/>
            <p:nvPr/>
          </p:nvSpPr>
          <p:spPr>
            <a:xfrm>
              <a:off x="24961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75" name="Google Shape;2375;p81"/>
            <p:cNvSpPr/>
            <p:nvPr/>
          </p:nvSpPr>
          <p:spPr>
            <a:xfrm>
              <a:off x="28060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76" name="Google Shape;2376;p81"/>
            <p:cNvSpPr/>
            <p:nvPr/>
          </p:nvSpPr>
          <p:spPr>
            <a:xfrm>
              <a:off x="18763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2377" name="Google Shape;2377;p81"/>
          <p:cNvSpPr txBox="1"/>
          <p:nvPr/>
        </p:nvSpPr>
        <p:spPr>
          <a:xfrm>
            <a:off x="585075" y="1080050"/>
            <a:ext cx="2313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Ciphertext Block 1</a:t>
            </a:r>
            <a:endParaRPr b="1" sz="1200">
              <a:solidFill>
                <a:schemeClr val="dk1"/>
              </a:solidFill>
              <a:latin typeface="Poppins"/>
              <a:ea typeface="Poppins"/>
              <a:cs typeface="Poppins"/>
              <a:sym typeface="Poppins"/>
            </a:endParaRPr>
          </a:p>
        </p:txBody>
      </p:sp>
      <p:sp>
        <p:nvSpPr>
          <p:cNvPr id="2378" name="Google Shape;2378;p81"/>
          <p:cNvSpPr txBox="1"/>
          <p:nvPr/>
        </p:nvSpPr>
        <p:spPr>
          <a:xfrm>
            <a:off x="3542225" y="1080050"/>
            <a:ext cx="2313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Ciphertext Block 2</a:t>
            </a:r>
            <a:endParaRPr b="1" sz="1200">
              <a:solidFill>
                <a:schemeClr val="dk1"/>
              </a:solidFill>
              <a:latin typeface="Poppins"/>
              <a:ea typeface="Poppins"/>
              <a:cs typeface="Poppins"/>
              <a:sym typeface="Poppins"/>
            </a:endParaRPr>
          </a:p>
        </p:txBody>
      </p:sp>
      <p:sp>
        <p:nvSpPr>
          <p:cNvPr id="2379" name="Google Shape;2379;p81"/>
          <p:cNvSpPr txBox="1"/>
          <p:nvPr/>
        </p:nvSpPr>
        <p:spPr>
          <a:xfrm>
            <a:off x="6394625" y="1080050"/>
            <a:ext cx="2313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Ciphertext Block 3</a:t>
            </a:r>
            <a:endParaRPr b="1" sz="1200">
              <a:solidFill>
                <a:schemeClr val="dk1"/>
              </a:solidFill>
              <a:latin typeface="Poppins"/>
              <a:ea typeface="Poppins"/>
              <a:cs typeface="Poppins"/>
              <a:sym typeface="Poppins"/>
            </a:endParaRPr>
          </a:p>
        </p:txBody>
      </p:sp>
      <p:sp>
        <p:nvSpPr>
          <p:cNvPr id="2380" name="Google Shape;2380;p81"/>
          <p:cNvSpPr/>
          <p:nvPr/>
        </p:nvSpPr>
        <p:spPr>
          <a:xfrm>
            <a:off x="924875" y="2308325"/>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sp>
        <p:nvSpPr>
          <p:cNvPr id="2381" name="Google Shape;2381;p81"/>
          <p:cNvSpPr/>
          <p:nvPr/>
        </p:nvSpPr>
        <p:spPr>
          <a:xfrm>
            <a:off x="3864700" y="2308325"/>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a:t>
            </a:r>
            <a:endParaRPr>
              <a:latin typeface="Poppins"/>
              <a:ea typeface="Poppins"/>
              <a:cs typeface="Poppins"/>
              <a:sym typeface="Poppins"/>
            </a:endParaRPr>
          </a:p>
          <a:p>
            <a:pPr indent="0" lvl="0" marL="0" rtl="0" algn="ctr">
              <a:spcBef>
                <a:spcPts val="0"/>
              </a:spcBef>
              <a:spcAft>
                <a:spcPts val="0"/>
              </a:spcAft>
              <a:buNone/>
            </a:pPr>
            <a:r>
              <a:rPr lang="en">
                <a:latin typeface="Poppins"/>
                <a:ea typeface="Poppins"/>
                <a:cs typeface="Poppins"/>
                <a:sym typeface="Poppins"/>
              </a:rPr>
              <a:t>Decryption</a:t>
            </a:r>
            <a:r>
              <a:rPr lang="en">
                <a:latin typeface="Poppins"/>
                <a:ea typeface="Poppins"/>
                <a:cs typeface="Poppins"/>
                <a:sym typeface="Poppins"/>
              </a:rPr>
              <a:t> </a:t>
            </a:r>
            <a:endParaRPr>
              <a:latin typeface="Poppins"/>
              <a:ea typeface="Poppins"/>
              <a:cs typeface="Poppins"/>
              <a:sym typeface="Poppins"/>
            </a:endParaRPr>
          </a:p>
        </p:txBody>
      </p:sp>
      <p:sp>
        <p:nvSpPr>
          <p:cNvPr id="2382" name="Google Shape;2382;p81"/>
          <p:cNvSpPr/>
          <p:nvPr/>
        </p:nvSpPr>
        <p:spPr>
          <a:xfrm>
            <a:off x="6804525" y="2308325"/>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a:t>
            </a:r>
            <a:endParaRPr>
              <a:latin typeface="Poppins"/>
              <a:ea typeface="Poppins"/>
              <a:cs typeface="Poppins"/>
              <a:sym typeface="Poppins"/>
            </a:endParaRPr>
          </a:p>
          <a:p>
            <a:pPr indent="0" lvl="0" marL="0" rtl="0" algn="ctr">
              <a:spcBef>
                <a:spcPts val="0"/>
              </a:spcBef>
              <a:spcAft>
                <a:spcPts val="0"/>
              </a:spcAft>
              <a:buNone/>
            </a:pPr>
            <a:r>
              <a:rPr lang="en">
                <a:latin typeface="Poppins"/>
                <a:ea typeface="Poppins"/>
                <a:cs typeface="Poppins"/>
                <a:sym typeface="Poppins"/>
              </a:rPr>
              <a:t>Decryption </a:t>
            </a:r>
            <a:endParaRPr>
              <a:latin typeface="Poppins"/>
              <a:ea typeface="Poppins"/>
              <a:cs typeface="Poppins"/>
              <a:sym typeface="Poppins"/>
            </a:endParaRPr>
          </a:p>
        </p:txBody>
      </p:sp>
      <p:cxnSp>
        <p:nvCxnSpPr>
          <p:cNvPr id="2383" name="Google Shape;2383;p81"/>
          <p:cNvCxnSpPr>
            <a:stCxn id="2376" idx="1"/>
            <a:endCxn id="2380" idx="0"/>
          </p:cNvCxnSpPr>
          <p:nvPr/>
        </p:nvCxnSpPr>
        <p:spPr>
          <a:xfrm>
            <a:off x="1706525" y="1663025"/>
            <a:ext cx="0" cy="645300"/>
          </a:xfrm>
          <a:prstGeom prst="straightConnector1">
            <a:avLst/>
          </a:prstGeom>
          <a:noFill/>
          <a:ln cap="flat" cmpd="sng" w="19050">
            <a:solidFill>
              <a:srgbClr val="191919"/>
            </a:solidFill>
            <a:prstDash val="solid"/>
            <a:round/>
            <a:headEnd len="med" w="med" type="none"/>
            <a:tailEnd len="med" w="med" type="triangle"/>
          </a:ln>
        </p:spPr>
      </p:cxnSp>
      <p:cxnSp>
        <p:nvCxnSpPr>
          <p:cNvPr id="2384" name="Google Shape;2384;p81"/>
          <p:cNvCxnSpPr>
            <a:stCxn id="2358" idx="1"/>
            <a:endCxn id="2382" idx="0"/>
          </p:cNvCxnSpPr>
          <p:nvPr/>
        </p:nvCxnSpPr>
        <p:spPr>
          <a:xfrm>
            <a:off x="7586175" y="1663025"/>
            <a:ext cx="0" cy="645300"/>
          </a:xfrm>
          <a:prstGeom prst="straightConnector1">
            <a:avLst/>
          </a:prstGeom>
          <a:noFill/>
          <a:ln cap="flat" cmpd="sng" w="19050">
            <a:solidFill>
              <a:srgbClr val="191919"/>
            </a:solidFill>
            <a:prstDash val="solid"/>
            <a:round/>
            <a:headEnd len="med" w="med" type="none"/>
            <a:tailEnd len="med" w="med" type="triangle"/>
          </a:ln>
        </p:spPr>
      </p:cxnSp>
      <p:cxnSp>
        <p:nvCxnSpPr>
          <p:cNvPr id="2385" name="Google Shape;2385;p81"/>
          <p:cNvCxnSpPr>
            <a:stCxn id="2367" idx="1"/>
            <a:endCxn id="2381" idx="0"/>
          </p:cNvCxnSpPr>
          <p:nvPr/>
        </p:nvCxnSpPr>
        <p:spPr>
          <a:xfrm>
            <a:off x="4646350" y="1663025"/>
            <a:ext cx="0" cy="645300"/>
          </a:xfrm>
          <a:prstGeom prst="straightConnector1">
            <a:avLst/>
          </a:prstGeom>
          <a:noFill/>
          <a:ln cap="flat" cmpd="sng" w="19050">
            <a:solidFill>
              <a:srgbClr val="191919"/>
            </a:solidFill>
            <a:prstDash val="solid"/>
            <a:round/>
            <a:headEnd len="med" w="med" type="none"/>
            <a:tailEnd len="med" w="med" type="triangle"/>
          </a:ln>
        </p:spPr>
      </p:cxnSp>
      <p:grpSp>
        <p:nvGrpSpPr>
          <p:cNvPr id="2386" name="Google Shape;2386;p81"/>
          <p:cNvGrpSpPr/>
          <p:nvPr/>
        </p:nvGrpSpPr>
        <p:grpSpPr>
          <a:xfrm>
            <a:off x="466925" y="4442325"/>
            <a:ext cx="2479200" cy="347100"/>
            <a:chOff x="636775" y="1342850"/>
            <a:chExt cx="2479200" cy="347100"/>
          </a:xfrm>
        </p:grpSpPr>
        <p:sp>
          <p:nvSpPr>
            <p:cNvPr id="2387" name="Google Shape;2387;p81"/>
            <p:cNvSpPr/>
            <p:nvPr/>
          </p:nvSpPr>
          <p:spPr>
            <a:xfrm>
              <a:off x="6367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I</a:t>
              </a:r>
              <a:endParaRPr>
                <a:latin typeface="Poppins"/>
                <a:ea typeface="Poppins"/>
                <a:cs typeface="Poppins"/>
                <a:sym typeface="Poppins"/>
              </a:endParaRPr>
            </a:p>
          </p:txBody>
        </p:sp>
        <p:sp>
          <p:nvSpPr>
            <p:cNvPr id="2388" name="Google Shape;2388;p81"/>
            <p:cNvSpPr/>
            <p:nvPr/>
          </p:nvSpPr>
          <p:spPr>
            <a:xfrm>
              <a:off x="9466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89" name="Google Shape;2389;p81"/>
            <p:cNvSpPr/>
            <p:nvPr/>
          </p:nvSpPr>
          <p:spPr>
            <a:xfrm>
              <a:off x="12565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L</a:t>
              </a:r>
              <a:endParaRPr>
                <a:latin typeface="Poppins"/>
                <a:ea typeface="Poppins"/>
                <a:cs typeface="Poppins"/>
                <a:sym typeface="Poppins"/>
              </a:endParaRPr>
            </a:p>
          </p:txBody>
        </p:sp>
        <p:sp>
          <p:nvSpPr>
            <p:cNvPr id="2390" name="Google Shape;2390;p81"/>
            <p:cNvSpPr/>
            <p:nvPr/>
          </p:nvSpPr>
          <p:spPr>
            <a:xfrm>
              <a:off x="15664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O</a:t>
              </a:r>
              <a:endParaRPr>
                <a:latin typeface="Poppins"/>
                <a:ea typeface="Poppins"/>
                <a:cs typeface="Poppins"/>
                <a:sym typeface="Poppins"/>
              </a:endParaRPr>
            </a:p>
          </p:txBody>
        </p:sp>
        <p:sp>
          <p:nvSpPr>
            <p:cNvPr id="2391" name="Google Shape;2391;p81"/>
            <p:cNvSpPr/>
            <p:nvPr/>
          </p:nvSpPr>
          <p:spPr>
            <a:xfrm>
              <a:off x="21862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E</a:t>
              </a:r>
              <a:endParaRPr>
                <a:latin typeface="Poppins"/>
                <a:ea typeface="Poppins"/>
                <a:cs typeface="Poppins"/>
                <a:sym typeface="Poppins"/>
              </a:endParaRPr>
            </a:p>
          </p:txBody>
        </p:sp>
        <p:sp>
          <p:nvSpPr>
            <p:cNvPr id="2392" name="Google Shape;2392;p81"/>
            <p:cNvSpPr/>
            <p:nvPr/>
          </p:nvSpPr>
          <p:spPr>
            <a:xfrm>
              <a:off x="24961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93" name="Google Shape;2393;p81"/>
            <p:cNvSpPr/>
            <p:nvPr/>
          </p:nvSpPr>
          <p:spPr>
            <a:xfrm>
              <a:off x="28060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C</a:t>
              </a:r>
              <a:endParaRPr>
                <a:latin typeface="Poppins"/>
                <a:ea typeface="Poppins"/>
                <a:cs typeface="Poppins"/>
                <a:sym typeface="Poppins"/>
              </a:endParaRPr>
            </a:p>
          </p:txBody>
        </p:sp>
        <p:sp>
          <p:nvSpPr>
            <p:cNvPr id="2394" name="Google Shape;2394;p81"/>
            <p:cNvSpPr/>
            <p:nvPr/>
          </p:nvSpPr>
          <p:spPr>
            <a:xfrm>
              <a:off x="1876375" y="1342850"/>
              <a:ext cx="309900" cy="3471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V</a:t>
              </a:r>
              <a:endParaRPr>
                <a:latin typeface="Poppins"/>
                <a:ea typeface="Poppins"/>
                <a:cs typeface="Poppins"/>
                <a:sym typeface="Poppins"/>
              </a:endParaRPr>
            </a:p>
          </p:txBody>
        </p:sp>
      </p:grpSp>
      <p:sp>
        <p:nvSpPr>
          <p:cNvPr id="2395" name="Google Shape;2395;p81"/>
          <p:cNvSpPr txBox="1"/>
          <p:nvPr/>
        </p:nvSpPr>
        <p:spPr>
          <a:xfrm>
            <a:off x="548525" y="4095225"/>
            <a:ext cx="2313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Plaintext</a:t>
            </a:r>
            <a:r>
              <a:rPr b="1" lang="en" sz="1200">
                <a:solidFill>
                  <a:schemeClr val="dk1"/>
                </a:solidFill>
                <a:latin typeface="Poppins"/>
                <a:ea typeface="Poppins"/>
                <a:cs typeface="Poppins"/>
                <a:sym typeface="Poppins"/>
              </a:rPr>
              <a:t> Block 1</a:t>
            </a:r>
            <a:endParaRPr b="1" sz="1200">
              <a:solidFill>
                <a:schemeClr val="dk1"/>
              </a:solidFill>
              <a:latin typeface="Poppins"/>
              <a:ea typeface="Poppins"/>
              <a:cs typeface="Poppins"/>
              <a:sym typeface="Poppins"/>
            </a:endParaRPr>
          </a:p>
        </p:txBody>
      </p:sp>
      <p:grpSp>
        <p:nvGrpSpPr>
          <p:cNvPr id="2396" name="Google Shape;2396;p81"/>
          <p:cNvGrpSpPr/>
          <p:nvPr/>
        </p:nvGrpSpPr>
        <p:grpSpPr>
          <a:xfrm>
            <a:off x="3406750" y="4442325"/>
            <a:ext cx="2479200" cy="347100"/>
            <a:chOff x="636775" y="1342850"/>
            <a:chExt cx="2479200" cy="347100"/>
          </a:xfrm>
        </p:grpSpPr>
        <p:sp>
          <p:nvSpPr>
            <p:cNvPr id="2397" name="Google Shape;2397;p81"/>
            <p:cNvSpPr/>
            <p:nvPr/>
          </p:nvSpPr>
          <p:spPr>
            <a:xfrm>
              <a:off x="6367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R</a:t>
              </a:r>
              <a:endParaRPr>
                <a:latin typeface="Poppins"/>
                <a:ea typeface="Poppins"/>
                <a:cs typeface="Poppins"/>
                <a:sym typeface="Poppins"/>
              </a:endParaRPr>
            </a:p>
          </p:txBody>
        </p:sp>
        <p:sp>
          <p:nvSpPr>
            <p:cNvPr id="2398" name="Google Shape;2398;p81"/>
            <p:cNvSpPr/>
            <p:nvPr/>
          </p:nvSpPr>
          <p:spPr>
            <a:xfrm>
              <a:off x="9466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Y</a:t>
              </a:r>
              <a:endParaRPr>
                <a:latin typeface="Poppins"/>
                <a:ea typeface="Poppins"/>
                <a:cs typeface="Poppins"/>
                <a:sym typeface="Poppins"/>
              </a:endParaRPr>
            </a:p>
          </p:txBody>
        </p:sp>
        <p:sp>
          <p:nvSpPr>
            <p:cNvPr id="2399" name="Google Shape;2399;p81"/>
            <p:cNvSpPr/>
            <p:nvPr/>
          </p:nvSpPr>
          <p:spPr>
            <a:xfrm>
              <a:off x="12565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P</a:t>
              </a:r>
              <a:endParaRPr>
                <a:latin typeface="Poppins"/>
                <a:ea typeface="Poppins"/>
                <a:cs typeface="Poppins"/>
                <a:sym typeface="Poppins"/>
              </a:endParaRPr>
            </a:p>
          </p:txBody>
        </p:sp>
        <p:sp>
          <p:nvSpPr>
            <p:cNvPr id="2400" name="Google Shape;2400;p81"/>
            <p:cNvSpPr/>
            <p:nvPr/>
          </p:nvSpPr>
          <p:spPr>
            <a:xfrm>
              <a:off x="15664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T</a:t>
              </a:r>
              <a:endParaRPr>
                <a:latin typeface="Poppins"/>
                <a:ea typeface="Poppins"/>
                <a:cs typeface="Poppins"/>
                <a:sym typeface="Poppins"/>
              </a:endParaRPr>
            </a:p>
          </p:txBody>
        </p:sp>
        <p:sp>
          <p:nvSpPr>
            <p:cNvPr id="2401" name="Google Shape;2401;p81"/>
            <p:cNvSpPr/>
            <p:nvPr/>
          </p:nvSpPr>
          <p:spPr>
            <a:xfrm>
              <a:off x="21862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a:t>
              </a:r>
              <a:endParaRPr>
                <a:latin typeface="Poppins"/>
                <a:ea typeface="Poppins"/>
                <a:cs typeface="Poppins"/>
                <a:sym typeface="Poppins"/>
              </a:endParaRPr>
            </a:p>
          </p:txBody>
        </p:sp>
        <p:sp>
          <p:nvSpPr>
            <p:cNvPr id="2402" name="Google Shape;2402;p81"/>
            <p:cNvSpPr/>
            <p:nvPr/>
          </p:nvSpPr>
          <p:spPr>
            <a:xfrm>
              <a:off x="24961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I</a:t>
              </a:r>
              <a:endParaRPr>
                <a:latin typeface="Poppins"/>
                <a:ea typeface="Poppins"/>
                <a:cs typeface="Poppins"/>
                <a:sym typeface="Poppins"/>
              </a:endParaRPr>
            </a:p>
          </p:txBody>
        </p:sp>
        <p:sp>
          <p:nvSpPr>
            <p:cNvPr id="2403" name="Google Shape;2403;p81"/>
            <p:cNvSpPr/>
            <p:nvPr/>
          </p:nvSpPr>
          <p:spPr>
            <a:xfrm>
              <a:off x="28060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T</a:t>
              </a:r>
              <a:endParaRPr>
                <a:latin typeface="Poppins"/>
                <a:ea typeface="Poppins"/>
                <a:cs typeface="Poppins"/>
                <a:sym typeface="Poppins"/>
              </a:endParaRPr>
            </a:p>
          </p:txBody>
        </p:sp>
        <p:sp>
          <p:nvSpPr>
            <p:cNvPr id="2404" name="Google Shape;2404;p81"/>
            <p:cNvSpPr/>
            <p:nvPr/>
          </p:nvSpPr>
          <p:spPr>
            <a:xfrm>
              <a:off x="1876375" y="1342850"/>
              <a:ext cx="309900" cy="3471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O</a:t>
              </a:r>
              <a:endParaRPr>
                <a:latin typeface="Poppins"/>
                <a:ea typeface="Poppins"/>
                <a:cs typeface="Poppins"/>
                <a:sym typeface="Poppins"/>
              </a:endParaRPr>
            </a:p>
          </p:txBody>
        </p:sp>
      </p:grpSp>
      <p:grpSp>
        <p:nvGrpSpPr>
          <p:cNvPr id="2405" name="Google Shape;2405;p81"/>
          <p:cNvGrpSpPr/>
          <p:nvPr/>
        </p:nvGrpSpPr>
        <p:grpSpPr>
          <a:xfrm>
            <a:off x="6346575" y="4442325"/>
            <a:ext cx="2479200" cy="347100"/>
            <a:chOff x="636775" y="1342850"/>
            <a:chExt cx="2479200" cy="347100"/>
          </a:xfrm>
        </p:grpSpPr>
        <p:sp>
          <p:nvSpPr>
            <p:cNvPr id="2406" name="Google Shape;2406;p81"/>
            <p:cNvSpPr/>
            <p:nvPr/>
          </p:nvSpPr>
          <p:spPr>
            <a:xfrm>
              <a:off x="6367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07" name="Google Shape;2407;p81"/>
            <p:cNvSpPr/>
            <p:nvPr/>
          </p:nvSpPr>
          <p:spPr>
            <a:xfrm>
              <a:off x="9466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I</a:t>
              </a:r>
              <a:endParaRPr>
                <a:latin typeface="Poppins"/>
                <a:ea typeface="Poppins"/>
                <a:cs typeface="Poppins"/>
                <a:sym typeface="Poppins"/>
              </a:endParaRPr>
            </a:p>
          </p:txBody>
        </p:sp>
        <p:sp>
          <p:nvSpPr>
            <p:cNvPr id="2408" name="Google Shape;2408;p81"/>
            <p:cNvSpPr/>
            <p:nvPr/>
          </p:nvSpPr>
          <p:spPr>
            <a:xfrm>
              <a:off x="12565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S</a:t>
              </a:r>
              <a:endParaRPr>
                <a:latin typeface="Poppins"/>
                <a:ea typeface="Poppins"/>
                <a:cs typeface="Poppins"/>
                <a:sym typeface="Poppins"/>
              </a:endParaRPr>
            </a:p>
          </p:txBody>
        </p:sp>
        <p:sp>
          <p:nvSpPr>
            <p:cNvPr id="2409" name="Google Shape;2409;p81"/>
            <p:cNvSpPr/>
            <p:nvPr/>
          </p:nvSpPr>
          <p:spPr>
            <a:xfrm>
              <a:off x="15664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10" name="Google Shape;2410;p81"/>
            <p:cNvSpPr/>
            <p:nvPr/>
          </p:nvSpPr>
          <p:spPr>
            <a:xfrm>
              <a:off x="21862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U</a:t>
              </a:r>
              <a:endParaRPr>
                <a:latin typeface="Poppins"/>
                <a:ea typeface="Poppins"/>
                <a:cs typeface="Poppins"/>
                <a:sym typeface="Poppins"/>
              </a:endParaRPr>
            </a:p>
          </p:txBody>
        </p:sp>
        <p:sp>
          <p:nvSpPr>
            <p:cNvPr id="2411" name="Google Shape;2411;p81"/>
            <p:cNvSpPr/>
            <p:nvPr/>
          </p:nvSpPr>
          <p:spPr>
            <a:xfrm>
              <a:off x="24961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N</a:t>
              </a:r>
              <a:endParaRPr>
                <a:latin typeface="Poppins"/>
                <a:ea typeface="Poppins"/>
                <a:cs typeface="Poppins"/>
                <a:sym typeface="Poppins"/>
              </a:endParaRPr>
            </a:p>
          </p:txBody>
        </p:sp>
        <p:sp>
          <p:nvSpPr>
            <p:cNvPr id="2412" name="Google Shape;2412;p81"/>
            <p:cNvSpPr/>
            <p:nvPr/>
          </p:nvSpPr>
          <p:spPr>
            <a:xfrm>
              <a:off x="28060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a:t>
              </a:r>
              <a:endParaRPr>
                <a:latin typeface="Poppins"/>
                <a:ea typeface="Poppins"/>
                <a:cs typeface="Poppins"/>
                <a:sym typeface="Poppins"/>
              </a:endParaRPr>
            </a:p>
          </p:txBody>
        </p:sp>
        <p:sp>
          <p:nvSpPr>
            <p:cNvPr id="2413" name="Google Shape;2413;p81"/>
            <p:cNvSpPr/>
            <p:nvPr/>
          </p:nvSpPr>
          <p:spPr>
            <a:xfrm>
              <a:off x="1876375" y="1342850"/>
              <a:ext cx="309900" cy="347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F</a:t>
              </a:r>
              <a:endParaRPr>
                <a:latin typeface="Poppins"/>
                <a:ea typeface="Poppins"/>
                <a:cs typeface="Poppins"/>
                <a:sym typeface="Poppins"/>
              </a:endParaRPr>
            </a:p>
          </p:txBody>
        </p:sp>
      </p:grpSp>
      <p:sp>
        <p:nvSpPr>
          <p:cNvPr id="2414" name="Google Shape;2414;p81"/>
          <p:cNvSpPr txBox="1"/>
          <p:nvPr/>
        </p:nvSpPr>
        <p:spPr>
          <a:xfrm>
            <a:off x="6431175" y="4095213"/>
            <a:ext cx="2313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Plaintext</a:t>
            </a:r>
            <a:r>
              <a:rPr b="1" lang="en" sz="1200">
                <a:solidFill>
                  <a:schemeClr val="dk1"/>
                </a:solidFill>
                <a:latin typeface="Poppins"/>
                <a:ea typeface="Poppins"/>
                <a:cs typeface="Poppins"/>
                <a:sym typeface="Poppins"/>
              </a:rPr>
              <a:t> Block 3</a:t>
            </a:r>
            <a:endParaRPr b="1" sz="1200">
              <a:solidFill>
                <a:schemeClr val="dk1"/>
              </a:solidFill>
              <a:latin typeface="Poppins"/>
              <a:ea typeface="Poppins"/>
              <a:cs typeface="Poppins"/>
              <a:sym typeface="Poppins"/>
            </a:endParaRPr>
          </a:p>
        </p:txBody>
      </p:sp>
      <p:sp>
        <p:nvSpPr>
          <p:cNvPr id="2415" name="Google Shape;2415;p81"/>
          <p:cNvSpPr txBox="1"/>
          <p:nvPr/>
        </p:nvSpPr>
        <p:spPr>
          <a:xfrm>
            <a:off x="3489850" y="4095225"/>
            <a:ext cx="2313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Plaintext Block 2</a:t>
            </a:r>
            <a:endParaRPr b="1" sz="1200">
              <a:solidFill>
                <a:schemeClr val="dk1"/>
              </a:solidFill>
              <a:latin typeface="Poppins"/>
              <a:ea typeface="Poppins"/>
              <a:cs typeface="Poppins"/>
              <a:sym typeface="Poppins"/>
            </a:endParaRPr>
          </a:p>
        </p:txBody>
      </p:sp>
      <p:sp>
        <p:nvSpPr>
          <p:cNvPr id="2416" name="Google Shape;2416;p81"/>
          <p:cNvSpPr/>
          <p:nvPr/>
        </p:nvSpPr>
        <p:spPr>
          <a:xfrm>
            <a:off x="392550" y="3391475"/>
            <a:ext cx="734400" cy="347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IV</a:t>
            </a:r>
            <a:endParaRPr b="1">
              <a:latin typeface="Poppins"/>
              <a:ea typeface="Poppins"/>
              <a:cs typeface="Poppins"/>
              <a:sym typeface="Poppins"/>
            </a:endParaRPr>
          </a:p>
        </p:txBody>
      </p:sp>
      <p:pic>
        <p:nvPicPr>
          <p:cNvPr id="2417" name="Google Shape;2417;p81"/>
          <p:cNvPicPr preferRelativeResize="0"/>
          <p:nvPr/>
        </p:nvPicPr>
        <p:blipFill>
          <a:blip r:embed="rId3">
            <a:alphaModFix/>
          </a:blip>
          <a:stretch>
            <a:fillRect/>
          </a:stretch>
        </p:blipFill>
        <p:spPr>
          <a:xfrm>
            <a:off x="4472800" y="3396575"/>
            <a:ext cx="347100" cy="347100"/>
          </a:xfrm>
          <a:prstGeom prst="rect">
            <a:avLst/>
          </a:prstGeom>
          <a:noFill/>
          <a:ln>
            <a:noFill/>
          </a:ln>
        </p:spPr>
      </p:pic>
      <p:cxnSp>
        <p:nvCxnSpPr>
          <p:cNvPr id="2418" name="Google Shape;2418;p81"/>
          <p:cNvCxnSpPr>
            <a:endCxn id="2417" idx="0"/>
          </p:cNvCxnSpPr>
          <p:nvPr/>
        </p:nvCxnSpPr>
        <p:spPr>
          <a:xfrm flipH="1">
            <a:off x="4646350" y="2924975"/>
            <a:ext cx="3600" cy="471600"/>
          </a:xfrm>
          <a:prstGeom prst="straightConnector1">
            <a:avLst/>
          </a:prstGeom>
          <a:noFill/>
          <a:ln cap="flat" cmpd="sng" w="19050">
            <a:solidFill>
              <a:srgbClr val="191919"/>
            </a:solidFill>
            <a:prstDash val="solid"/>
            <a:round/>
            <a:headEnd len="med" w="med" type="none"/>
            <a:tailEnd len="med" w="med" type="triangle"/>
          </a:ln>
        </p:spPr>
      </p:cxnSp>
      <p:cxnSp>
        <p:nvCxnSpPr>
          <p:cNvPr id="2419" name="Google Shape;2419;p81"/>
          <p:cNvCxnSpPr/>
          <p:nvPr/>
        </p:nvCxnSpPr>
        <p:spPr>
          <a:xfrm flipH="1">
            <a:off x="4646350" y="3743675"/>
            <a:ext cx="7200" cy="461400"/>
          </a:xfrm>
          <a:prstGeom prst="straightConnector1">
            <a:avLst/>
          </a:prstGeom>
          <a:noFill/>
          <a:ln cap="flat" cmpd="sng" w="19050">
            <a:solidFill>
              <a:srgbClr val="191919"/>
            </a:solidFill>
            <a:prstDash val="solid"/>
            <a:round/>
            <a:headEnd len="med" w="med" type="none"/>
            <a:tailEnd len="med" w="med" type="triangle"/>
          </a:ln>
        </p:spPr>
      </p:cxnSp>
      <p:pic>
        <p:nvPicPr>
          <p:cNvPr id="2420" name="Google Shape;2420;p81"/>
          <p:cNvPicPr preferRelativeResize="0"/>
          <p:nvPr/>
        </p:nvPicPr>
        <p:blipFill>
          <a:blip r:embed="rId3">
            <a:alphaModFix/>
          </a:blip>
          <a:stretch>
            <a:fillRect/>
          </a:stretch>
        </p:blipFill>
        <p:spPr>
          <a:xfrm>
            <a:off x="7416225" y="3396575"/>
            <a:ext cx="347100" cy="347100"/>
          </a:xfrm>
          <a:prstGeom prst="rect">
            <a:avLst/>
          </a:prstGeom>
          <a:noFill/>
          <a:ln>
            <a:noFill/>
          </a:ln>
        </p:spPr>
      </p:pic>
      <p:cxnSp>
        <p:nvCxnSpPr>
          <p:cNvPr id="2421" name="Google Shape;2421;p81"/>
          <p:cNvCxnSpPr>
            <a:endCxn id="2420" idx="0"/>
          </p:cNvCxnSpPr>
          <p:nvPr/>
        </p:nvCxnSpPr>
        <p:spPr>
          <a:xfrm flipH="1">
            <a:off x="7589775" y="2924975"/>
            <a:ext cx="3600" cy="471600"/>
          </a:xfrm>
          <a:prstGeom prst="straightConnector1">
            <a:avLst/>
          </a:prstGeom>
          <a:noFill/>
          <a:ln cap="flat" cmpd="sng" w="19050">
            <a:solidFill>
              <a:srgbClr val="191919"/>
            </a:solidFill>
            <a:prstDash val="solid"/>
            <a:round/>
            <a:headEnd len="med" w="med" type="none"/>
            <a:tailEnd len="med" w="med" type="triangle"/>
          </a:ln>
        </p:spPr>
      </p:cxnSp>
      <p:cxnSp>
        <p:nvCxnSpPr>
          <p:cNvPr id="2422" name="Google Shape;2422;p81"/>
          <p:cNvCxnSpPr/>
          <p:nvPr/>
        </p:nvCxnSpPr>
        <p:spPr>
          <a:xfrm flipH="1">
            <a:off x="7589775" y="3743675"/>
            <a:ext cx="7200" cy="461400"/>
          </a:xfrm>
          <a:prstGeom prst="straightConnector1">
            <a:avLst/>
          </a:prstGeom>
          <a:noFill/>
          <a:ln cap="flat" cmpd="sng" w="19050">
            <a:solidFill>
              <a:srgbClr val="191919"/>
            </a:solidFill>
            <a:prstDash val="solid"/>
            <a:round/>
            <a:headEnd len="med" w="med" type="none"/>
            <a:tailEnd len="med" w="med" type="triangle"/>
          </a:ln>
        </p:spPr>
      </p:cxnSp>
      <p:cxnSp>
        <p:nvCxnSpPr>
          <p:cNvPr id="2423" name="Google Shape;2423;p81"/>
          <p:cNvCxnSpPr>
            <a:stCxn id="2416" idx="3"/>
            <a:endCxn id="2424" idx="1"/>
          </p:cNvCxnSpPr>
          <p:nvPr/>
        </p:nvCxnSpPr>
        <p:spPr>
          <a:xfrm>
            <a:off x="1126950" y="3565025"/>
            <a:ext cx="402300" cy="0"/>
          </a:xfrm>
          <a:prstGeom prst="straightConnector1">
            <a:avLst/>
          </a:prstGeom>
          <a:noFill/>
          <a:ln cap="flat" cmpd="sng" w="19050">
            <a:solidFill>
              <a:srgbClr val="191919"/>
            </a:solidFill>
            <a:prstDash val="solid"/>
            <a:round/>
            <a:headEnd len="med" w="med" type="none"/>
            <a:tailEnd len="med" w="med" type="triangle"/>
          </a:ln>
        </p:spPr>
      </p:cxnSp>
      <p:cxnSp>
        <p:nvCxnSpPr>
          <p:cNvPr id="2425" name="Google Shape;2425;p81"/>
          <p:cNvCxnSpPr>
            <a:endCxn id="2417" idx="1"/>
          </p:cNvCxnSpPr>
          <p:nvPr/>
        </p:nvCxnSpPr>
        <p:spPr>
          <a:xfrm>
            <a:off x="2808400" y="2080025"/>
            <a:ext cx="1664400" cy="1490100"/>
          </a:xfrm>
          <a:prstGeom prst="bentConnector3">
            <a:avLst>
              <a:gd fmla="val 5663" name="adj1"/>
            </a:avLst>
          </a:prstGeom>
          <a:noFill/>
          <a:ln cap="flat" cmpd="sng" w="19050">
            <a:solidFill>
              <a:schemeClr val="dk1"/>
            </a:solidFill>
            <a:prstDash val="solid"/>
            <a:round/>
            <a:headEnd len="med" w="med" type="none"/>
            <a:tailEnd len="med" w="med" type="triangle"/>
          </a:ln>
        </p:spPr>
      </p:cxnSp>
      <p:pic>
        <p:nvPicPr>
          <p:cNvPr id="2426" name="Google Shape;2426;p81"/>
          <p:cNvPicPr preferRelativeResize="0"/>
          <p:nvPr/>
        </p:nvPicPr>
        <p:blipFill>
          <a:blip r:embed="rId3">
            <a:alphaModFix/>
          </a:blip>
          <a:stretch>
            <a:fillRect/>
          </a:stretch>
        </p:blipFill>
        <p:spPr>
          <a:xfrm>
            <a:off x="1529375" y="3396575"/>
            <a:ext cx="347100" cy="347100"/>
          </a:xfrm>
          <a:prstGeom prst="rect">
            <a:avLst/>
          </a:prstGeom>
          <a:noFill/>
          <a:ln>
            <a:noFill/>
          </a:ln>
        </p:spPr>
      </p:pic>
      <p:cxnSp>
        <p:nvCxnSpPr>
          <p:cNvPr id="2427" name="Google Shape;2427;p81"/>
          <p:cNvCxnSpPr>
            <a:endCxn id="2426" idx="0"/>
          </p:cNvCxnSpPr>
          <p:nvPr/>
        </p:nvCxnSpPr>
        <p:spPr>
          <a:xfrm flipH="1">
            <a:off x="1702925" y="2924975"/>
            <a:ext cx="3600" cy="471600"/>
          </a:xfrm>
          <a:prstGeom prst="straightConnector1">
            <a:avLst/>
          </a:prstGeom>
          <a:noFill/>
          <a:ln cap="flat" cmpd="sng" w="19050">
            <a:solidFill>
              <a:srgbClr val="191919"/>
            </a:solidFill>
            <a:prstDash val="solid"/>
            <a:round/>
            <a:headEnd len="med" w="med" type="none"/>
            <a:tailEnd len="med" w="med" type="triangle"/>
          </a:ln>
        </p:spPr>
      </p:cxnSp>
      <p:cxnSp>
        <p:nvCxnSpPr>
          <p:cNvPr id="2428" name="Google Shape;2428;p81"/>
          <p:cNvCxnSpPr/>
          <p:nvPr/>
        </p:nvCxnSpPr>
        <p:spPr>
          <a:xfrm flipH="1">
            <a:off x="1702925" y="3743675"/>
            <a:ext cx="7200" cy="461400"/>
          </a:xfrm>
          <a:prstGeom prst="straightConnector1">
            <a:avLst/>
          </a:prstGeom>
          <a:noFill/>
          <a:ln cap="flat" cmpd="sng" w="19050">
            <a:solidFill>
              <a:srgbClr val="191919"/>
            </a:solidFill>
            <a:prstDash val="solid"/>
            <a:round/>
            <a:headEnd len="med" w="med" type="none"/>
            <a:tailEnd len="med" w="med" type="triangle"/>
          </a:ln>
        </p:spPr>
      </p:cxnSp>
      <p:cxnSp>
        <p:nvCxnSpPr>
          <p:cNvPr id="2429" name="Google Shape;2429;p81"/>
          <p:cNvCxnSpPr/>
          <p:nvPr/>
        </p:nvCxnSpPr>
        <p:spPr>
          <a:xfrm>
            <a:off x="1710125" y="2076800"/>
            <a:ext cx="1195500" cy="3300"/>
          </a:xfrm>
          <a:prstGeom prst="straightConnector1">
            <a:avLst/>
          </a:prstGeom>
          <a:noFill/>
          <a:ln cap="flat" cmpd="sng" w="19050">
            <a:solidFill>
              <a:schemeClr val="dk1"/>
            </a:solidFill>
            <a:prstDash val="solid"/>
            <a:round/>
            <a:headEnd len="med" w="med" type="none"/>
            <a:tailEnd len="med" w="med" type="none"/>
          </a:ln>
        </p:spPr>
      </p:cxnSp>
      <p:cxnSp>
        <p:nvCxnSpPr>
          <p:cNvPr id="2430" name="Google Shape;2430;p81"/>
          <p:cNvCxnSpPr>
            <a:endCxn id="2420" idx="1"/>
          </p:cNvCxnSpPr>
          <p:nvPr/>
        </p:nvCxnSpPr>
        <p:spPr>
          <a:xfrm>
            <a:off x="5746425" y="2046725"/>
            <a:ext cx="1669800" cy="1523400"/>
          </a:xfrm>
          <a:prstGeom prst="bentConnector3">
            <a:avLst>
              <a:gd fmla="val 8576" name="adj1"/>
            </a:avLst>
          </a:prstGeom>
          <a:noFill/>
          <a:ln cap="flat" cmpd="sng" w="19050">
            <a:solidFill>
              <a:schemeClr val="dk1"/>
            </a:solidFill>
            <a:prstDash val="solid"/>
            <a:round/>
            <a:headEnd len="med" w="med" type="none"/>
            <a:tailEnd len="med" w="med" type="triangle"/>
          </a:ln>
        </p:spPr>
      </p:cxnSp>
      <p:cxnSp>
        <p:nvCxnSpPr>
          <p:cNvPr id="2431" name="Google Shape;2431;p81"/>
          <p:cNvCxnSpPr/>
          <p:nvPr/>
        </p:nvCxnSpPr>
        <p:spPr>
          <a:xfrm>
            <a:off x="4646350" y="2046663"/>
            <a:ext cx="1246500" cy="0"/>
          </a:xfrm>
          <a:prstGeom prst="straightConnector1">
            <a:avLst/>
          </a:prstGeom>
          <a:noFill/>
          <a:ln cap="flat" cmpd="sng" w="19050">
            <a:solidFill>
              <a:schemeClr val="dk1"/>
            </a:solidFill>
            <a:prstDash val="solid"/>
            <a:round/>
            <a:headEnd len="med" w="med" type="none"/>
            <a:tailEnd len="med" w="med" type="none"/>
          </a:ln>
        </p:spPr>
      </p:cxnSp>
      <p:cxnSp>
        <p:nvCxnSpPr>
          <p:cNvPr id="2432" name="Google Shape;2432;p81"/>
          <p:cNvCxnSpPr/>
          <p:nvPr/>
        </p:nvCxnSpPr>
        <p:spPr>
          <a:xfrm>
            <a:off x="8684450" y="2046687"/>
            <a:ext cx="1664400" cy="1490100"/>
          </a:xfrm>
          <a:prstGeom prst="bentConnector3">
            <a:avLst>
              <a:gd fmla="val 2689" name="adj1"/>
            </a:avLst>
          </a:prstGeom>
          <a:noFill/>
          <a:ln cap="flat" cmpd="sng" w="19050">
            <a:solidFill>
              <a:schemeClr val="dk1"/>
            </a:solidFill>
            <a:prstDash val="solid"/>
            <a:round/>
            <a:headEnd len="med" w="med" type="none"/>
            <a:tailEnd len="med" w="med" type="triangle"/>
          </a:ln>
        </p:spPr>
      </p:cxnSp>
      <p:cxnSp>
        <p:nvCxnSpPr>
          <p:cNvPr id="2433" name="Google Shape;2433;p81"/>
          <p:cNvCxnSpPr/>
          <p:nvPr/>
        </p:nvCxnSpPr>
        <p:spPr>
          <a:xfrm>
            <a:off x="7586175" y="2043463"/>
            <a:ext cx="1138500" cy="3300"/>
          </a:xfrm>
          <a:prstGeom prst="straightConnector1">
            <a:avLst/>
          </a:prstGeom>
          <a:noFill/>
          <a:ln cap="flat" cmpd="sng" w="19050">
            <a:solidFill>
              <a:schemeClr val="dk1"/>
            </a:solidFill>
            <a:prstDash val="solid"/>
            <a:round/>
            <a:headEnd len="med" w="med" type="none"/>
            <a:tailEnd len="med" w="med" type="none"/>
          </a:ln>
        </p:spPr>
      </p:cxnSp>
      <p:grpSp>
        <p:nvGrpSpPr>
          <p:cNvPr id="2434" name="Google Shape;2434;p81"/>
          <p:cNvGrpSpPr/>
          <p:nvPr/>
        </p:nvGrpSpPr>
        <p:grpSpPr>
          <a:xfrm>
            <a:off x="158100" y="2414225"/>
            <a:ext cx="766800" cy="399600"/>
            <a:chOff x="158100" y="2414225"/>
            <a:chExt cx="766800" cy="399600"/>
          </a:xfrm>
        </p:grpSpPr>
        <p:sp>
          <p:nvSpPr>
            <p:cNvPr id="2435" name="Google Shape;2435;p81"/>
            <p:cNvSpPr/>
            <p:nvPr/>
          </p:nvSpPr>
          <p:spPr>
            <a:xfrm>
              <a:off x="158100" y="2414225"/>
              <a:ext cx="5619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Poppins"/>
                  <a:ea typeface="Poppins"/>
                  <a:cs typeface="Poppins"/>
                  <a:sym typeface="Poppins"/>
                </a:rPr>
                <a:t>Key</a:t>
              </a:r>
              <a:endParaRPr b="1" sz="800">
                <a:latin typeface="Poppins"/>
                <a:ea typeface="Poppins"/>
                <a:cs typeface="Poppins"/>
                <a:sym typeface="Poppins"/>
              </a:endParaRPr>
            </a:p>
          </p:txBody>
        </p:sp>
        <p:cxnSp>
          <p:nvCxnSpPr>
            <p:cNvPr id="2436" name="Google Shape;2436;p81"/>
            <p:cNvCxnSpPr>
              <a:stCxn id="2435" idx="0"/>
              <a:endCxn id="2380" idx="1"/>
            </p:cNvCxnSpPr>
            <p:nvPr/>
          </p:nvCxnSpPr>
          <p:spPr>
            <a:xfrm>
              <a:off x="720000" y="2614025"/>
              <a:ext cx="204900" cy="0"/>
            </a:xfrm>
            <a:prstGeom prst="straightConnector1">
              <a:avLst/>
            </a:prstGeom>
            <a:noFill/>
            <a:ln cap="flat" cmpd="sng" w="19050">
              <a:solidFill>
                <a:srgbClr val="191919"/>
              </a:solidFill>
              <a:prstDash val="solid"/>
              <a:round/>
              <a:headEnd len="med" w="med" type="none"/>
              <a:tailEnd len="med" w="med" type="triangle"/>
            </a:ln>
          </p:spPr>
        </p:cxnSp>
      </p:grpSp>
      <p:grpSp>
        <p:nvGrpSpPr>
          <p:cNvPr id="2437" name="Google Shape;2437;p81"/>
          <p:cNvGrpSpPr/>
          <p:nvPr/>
        </p:nvGrpSpPr>
        <p:grpSpPr>
          <a:xfrm>
            <a:off x="3097900" y="2414225"/>
            <a:ext cx="766800" cy="399600"/>
            <a:chOff x="158100" y="2414225"/>
            <a:chExt cx="766800" cy="399600"/>
          </a:xfrm>
        </p:grpSpPr>
        <p:sp>
          <p:nvSpPr>
            <p:cNvPr id="2438" name="Google Shape;2438;p81"/>
            <p:cNvSpPr/>
            <p:nvPr/>
          </p:nvSpPr>
          <p:spPr>
            <a:xfrm>
              <a:off x="158100" y="2414225"/>
              <a:ext cx="5619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Poppins"/>
                  <a:ea typeface="Poppins"/>
                  <a:cs typeface="Poppins"/>
                  <a:sym typeface="Poppins"/>
                </a:rPr>
                <a:t>Key</a:t>
              </a:r>
              <a:endParaRPr b="1" sz="800">
                <a:latin typeface="Poppins"/>
                <a:ea typeface="Poppins"/>
                <a:cs typeface="Poppins"/>
                <a:sym typeface="Poppins"/>
              </a:endParaRPr>
            </a:p>
          </p:txBody>
        </p:sp>
        <p:cxnSp>
          <p:nvCxnSpPr>
            <p:cNvPr id="2439" name="Google Shape;2439;p81"/>
            <p:cNvCxnSpPr>
              <a:stCxn id="2438" idx="0"/>
              <a:endCxn id="2381" idx="1"/>
            </p:cNvCxnSpPr>
            <p:nvPr/>
          </p:nvCxnSpPr>
          <p:spPr>
            <a:xfrm>
              <a:off x="720000" y="2614025"/>
              <a:ext cx="204900" cy="0"/>
            </a:xfrm>
            <a:prstGeom prst="straightConnector1">
              <a:avLst/>
            </a:prstGeom>
            <a:noFill/>
            <a:ln cap="flat" cmpd="sng" w="19050">
              <a:solidFill>
                <a:srgbClr val="191919"/>
              </a:solidFill>
              <a:prstDash val="solid"/>
              <a:round/>
              <a:headEnd len="med" w="med" type="none"/>
              <a:tailEnd len="med" w="med" type="triangle"/>
            </a:ln>
          </p:spPr>
        </p:cxnSp>
      </p:grpSp>
      <p:grpSp>
        <p:nvGrpSpPr>
          <p:cNvPr id="2440" name="Google Shape;2440;p81"/>
          <p:cNvGrpSpPr/>
          <p:nvPr/>
        </p:nvGrpSpPr>
        <p:grpSpPr>
          <a:xfrm>
            <a:off x="6037700" y="2414225"/>
            <a:ext cx="766800" cy="399600"/>
            <a:chOff x="158100" y="2414225"/>
            <a:chExt cx="766800" cy="399600"/>
          </a:xfrm>
        </p:grpSpPr>
        <p:sp>
          <p:nvSpPr>
            <p:cNvPr id="2441" name="Google Shape;2441;p81"/>
            <p:cNvSpPr/>
            <p:nvPr/>
          </p:nvSpPr>
          <p:spPr>
            <a:xfrm>
              <a:off x="158100" y="2414225"/>
              <a:ext cx="5619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Poppins"/>
                  <a:ea typeface="Poppins"/>
                  <a:cs typeface="Poppins"/>
                  <a:sym typeface="Poppins"/>
                </a:rPr>
                <a:t>Key</a:t>
              </a:r>
              <a:endParaRPr b="1" sz="800">
                <a:latin typeface="Poppins"/>
                <a:ea typeface="Poppins"/>
                <a:cs typeface="Poppins"/>
                <a:sym typeface="Poppins"/>
              </a:endParaRPr>
            </a:p>
          </p:txBody>
        </p:sp>
        <p:cxnSp>
          <p:nvCxnSpPr>
            <p:cNvPr id="2442" name="Google Shape;2442;p81"/>
            <p:cNvCxnSpPr>
              <a:stCxn id="2441" idx="0"/>
              <a:endCxn id="2382" idx="1"/>
            </p:cNvCxnSpPr>
            <p:nvPr/>
          </p:nvCxnSpPr>
          <p:spPr>
            <a:xfrm>
              <a:off x="720000" y="2614025"/>
              <a:ext cx="204900" cy="0"/>
            </a:xfrm>
            <a:prstGeom prst="straightConnector1">
              <a:avLst/>
            </a:prstGeom>
            <a:noFill/>
            <a:ln cap="flat" cmpd="sng" w="19050">
              <a:solidFill>
                <a:srgbClr val="191919"/>
              </a:solidFill>
              <a:prstDash val="solid"/>
              <a:round/>
              <a:headEnd len="med" w="med" type="none"/>
              <a:tailEnd len="med" w="med" type="triangle"/>
            </a:ln>
          </p:spPr>
        </p:cxnSp>
      </p:grpSp>
      <p:pic>
        <p:nvPicPr>
          <p:cNvPr id="2443" name="Google Shape;2443;p81"/>
          <p:cNvPicPr preferRelativeResize="0"/>
          <p:nvPr/>
        </p:nvPicPr>
        <p:blipFill>
          <a:blip r:embed="rId4">
            <a:alphaModFix/>
          </a:blip>
          <a:stretch>
            <a:fillRect/>
          </a:stretch>
        </p:blipFill>
        <p:spPr>
          <a:xfrm>
            <a:off x="5359050" y="502775"/>
            <a:ext cx="2124075"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7" name="Shape 2447"/>
        <p:cNvGrpSpPr/>
        <p:nvPr/>
      </p:nvGrpSpPr>
      <p:grpSpPr>
        <a:xfrm>
          <a:off x="0" y="0"/>
          <a:ext cx="0" cy="0"/>
          <a:chOff x="0" y="0"/>
          <a:chExt cx="0" cy="0"/>
        </a:xfrm>
      </p:grpSpPr>
      <p:sp>
        <p:nvSpPr>
          <p:cNvPr id="2448" name="Google Shape;2448;p82"/>
          <p:cNvSpPr txBox="1"/>
          <p:nvPr>
            <p:ph type="title"/>
          </p:nvPr>
        </p:nvSpPr>
        <p:spPr>
          <a:xfrm>
            <a:off x="703500" y="1649925"/>
            <a:ext cx="7737000" cy="165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800"/>
              <a:t>POODLE </a:t>
            </a:r>
            <a:r>
              <a:rPr lang="en" sz="7800"/>
              <a:t>Attack</a:t>
            </a:r>
            <a:endParaRPr sz="7800"/>
          </a:p>
        </p:txBody>
      </p:sp>
      <p:grpSp>
        <p:nvGrpSpPr>
          <p:cNvPr id="2449" name="Google Shape;2449;p82"/>
          <p:cNvGrpSpPr/>
          <p:nvPr/>
        </p:nvGrpSpPr>
        <p:grpSpPr>
          <a:xfrm>
            <a:off x="7239375" y="457875"/>
            <a:ext cx="1205225" cy="1278150"/>
            <a:chOff x="7239375" y="457875"/>
            <a:chExt cx="1205225" cy="1278150"/>
          </a:xfrm>
        </p:grpSpPr>
        <p:sp>
          <p:nvSpPr>
            <p:cNvPr id="2450" name="Google Shape;2450;p82"/>
            <p:cNvSpPr/>
            <p:nvPr/>
          </p:nvSpPr>
          <p:spPr>
            <a:xfrm>
              <a:off x="7239375" y="774750"/>
              <a:ext cx="375400" cy="325250"/>
            </a:xfrm>
            <a:custGeom>
              <a:rect b="b" l="l" r="r" t="t"/>
              <a:pathLst>
                <a:path extrusionOk="0" h="13010" w="15016">
                  <a:moveTo>
                    <a:pt x="11125" y="243"/>
                  </a:moveTo>
                  <a:lnTo>
                    <a:pt x="14742" y="6505"/>
                  </a:lnTo>
                  <a:lnTo>
                    <a:pt x="11125" y="12766"/>
                  </a:lnTo>
                  <a:lnTo>
                    <a:pt x="3891" y="12766"/>
                  </a:lnTo>
                  <a:lnTo>
                    <a:pt x="304" y="6505"/>
                  </a:lnTo>
                  <a:lnTo>
                    <a:pt x="3891" y="243"/>
                  </a:lnTo>
                  <a:close/>
                  <a:moveTo>
                    <a:pt x="3739" y="0"/>
                  </a:moveTo>
                  <a:lnTo>
                    <a:pt x="0" y="6505"/>
                  </a:lnTo>
                  <a:lnTo>
                    <a:pt x="3709" y="12918"/>
                  </a:lnTo>
                  <a:lnTo>
                    <a:pt x="3739" y="13010"/>
                  </a:lnTo>
                  <a:lnTo>
                    <a:pt x="11277" y="13010"/>
                  </a:lnTo>
                  <a:lnTo>
                    <a:pt x="15016" y="6505"/>
                  </a:lnTo>
                  <a:lnTo>
                    <a:pt x="11308" y="92"/>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2"/>
            <p:cNvSpPr/>
            <p:nvPr/>
          </p:nvSpPr>
          <p:spPr>
            <a:xfrm>
              <a:off x="7240900" y="1094650"/>
              <a:ext cx="97275" cy="162650"/>
            </a:xfrm>
            <a:custGeom>
              <a:rect b="b" l="l" r="r" t="t"/>
              <a:pathLst>
                <a:path extrusionOk="0" h="6506" w="3891">
                  <a:moveTo>
                    <a:pt x="3678" y="1"/>
                  </a:moveTo>
                  <a:lnTo>
                    <a:pt x="0" y="6384"/>
                  </a:lnTo>
                  <a:lnTo>
                    <a:pt x="183" y="6506"/>
                  </a:lnTo>
                  <a:lnTo>
                    <a:pt x="3891" y="122"/>
                  </a:lnTo>
                  <a:lnTo>
                    <a:pt x="36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2"/>
            <p:cNvSpPr/>
            <p:nvPr/>
          </p:nvSpPr>
          <p:spPr>
            <a:xfrm>
              <a:off x="7887575" y="1412300"/>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2"/>
            <p:cNvSpPr/>
            <p:nvPr/>
          </p:nvSpPr>
          <p:spPr>
            <a:xfrm>
              <a:off x="7791825" y="1093900"/>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2"/>
            <p:cNvSpPr/>
            <p:nvPr/>
          </p:nvSpPr>
          <p:spPr>
            <a:xfrm>
              <a:off x="7515225" y="934325"/>
              <a:ext cx="376150" cy="325250"/>
            </a:xfrm>
            <a:custGeom>
              <a:rect b="b" l="l" r="r" t="t"/>
              <a:pathLst>
                <a:path extrusionOk="0" h="13010" w="15046">
                  <a:moveTo>
                    <a:pt x="11307" y="13010"/>
                  </a:moveTo>
                  <a:lnTo>
                    <a:pt x="3769" y="13010"/>
                  </a:lnTo>
                  <a:lnTo>
                    <a:pt x="3739" y="12919"/>
                  </a:lnTo>
                  <a:lnTo>
                    <a:pt x="0" y="6505"/>
                  </a:lnTo>
                  <a:lnTo>
                    <a:pt x="3769" y="0"/>
                  </a:lnTo>
                  <a:lnTo>
                    <a:pt x="11307" y="0"/>
                  </a:lnTo>
                  <a:lnTo>
                    <a:pt x="11338" y="92"/>
                  </a:lnTo>
                  <a:lnTo>
                    <a:pt x="15046" y="6505"/>
                  </a:lnTo>
                  <a:close/>
                  <a:moveTo>
                    <a:pt x="3921" y="12736"/>
                  </a:moveTo>
                  <a:lnTo>
                    <a:pt x="11155" y="12736"/>
                  </a:lnTo>
                  <a:lnTo>
                    <a:pt x="14742" y="6475"/>
                  </a:lnTo>
                  <a:lnTo>
                    <a:pt x="1115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2"/>
            <p:cNvSpPr/>
            <p:nvPr/>
          </p:nvSpPr>
          <p:spPr>
            <a:xfrm>
              <a:off x="8068425" y="934325"/>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2"/>
            <p:cNvSpPr/>
            <p:nvPr/>
          </p:nvSpPr>
          <p:spPr>
            <a:xfrm>
              <a:off x="8069175" y="457875"/>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2"/>
            <p:cNvSpPr/>
            <p:nvPr/>
          </p:nvSpPr>
          <p:spPr>
            <a:xfrm>
              <a:off x="8053225" y="758800"/>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2"/>
            <p:cNvSpPr/>
            <p:nvPr/>
          </p:nvSpPr>
          <p:spPr>
            <a:xfrm>
              <a:off x="8053225" y="1397100"/>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9" name="Google Shape;2459;p82"/>
          <p:cNvGrpSpPr/>
          <p:nvPr/>
        </p:nvGrpSpPr>
        <p:grpSpPr>
          <a:xfrm>
            <a:off x="700100" y="3091475"/>
            <a:ext cx="1384550" cy="1598825"/>
            <a:chOff x="700100" y="3091475"/>
            <a:chExt cx="1384550" cy="1598825"/>
          </a:xfrm>
        </p:grpSpPr>
        <p:sp>
          <p:nvSpPr>
            <p:cNvPr id="2460" name="Google Shape;2460;p82"/>
            <p:cNvSpPr/>
            <p:nvPr/>
          </p:nvSpPr>
          <p:spPr>
            <a:xfrm>
              <a:off x="975925" y="3249525"/>
              <a:ext cx="376175" cy="325250"/>
            </a:xfrm>
            <a:custGeom>
              <a:rect b="b" l="l" r="r" t="t"/>
              <a:pathLst>
                <a:path extrusionOk="0" h="13010" w="15047">
                  <a:moveTo>
                    <a:pt x="11156" y="244"/>
                  </a:moveTo>
                  <a:lnTo>
                    <a:pt x="14712" y="6475"/>
                  </a:lnTo>
                  <a:lnTo>
                    <a:pt x="11095" y="12736"/>
                  </a:lnTo>
                  <a:lnTo>
                    <a:pt x="3891" y="12736"/>
                  </a:lnTo>
                  <a:lnTo>
                    <a:pt x="274" y="6505"/>
                  </a:lnTo>
                  <a:lnTo>
                    <a:pt x="3922" y="244"/>
                  </a:lnTo>
                  <a:close/>
                  <a:moveTo>
                    <a:pt x="3770" y="0"/>
                  </a:moveTo>
                  <a:lnTo>
                    <a:pt x="1" y="6505"/>
                  </a:lnTo>
                  <a:lnTo>
                    <a:pt x="3770" y="13010"/>
                  </a:lnTo>
                  <a:lnTo>
                    <a:pt x="11247" y="13010"/>
                  </a:lnTo>
                  <a:lnTo>
                    <a:pt x="15047" y="6505"/>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82"/>
            <p:cNvSpPr/>
            <p:nvPr/>
          </p:nvSpPr>
          <p:spPr>
            <a:xfrm>
              <a:off x="1253300" y="3091475"/>
              <a:ext cx="97275" cy="162625"/>
            </a:xfrm>
            <a:custGeom>
              <a:rect b="b" l="l" r="r" t="t"/>
              <a:pathLst>
                <a:path extrusionOk="0" h="6505" w="3891">
                  <a:moveTo>
                    <a:pt x="3678" y="0"/>
                  </a:moveTo>
                  <a:lnTo>
                    <a:pt x="0" y="6383"/>
                  </a:lnTo>
                  <a:lnTo>
                    <a:pt x="213" y="6505"/>
                  </a:lnTo>
                  <a:lnTo>
                    <a:pt x="3891" y="122"/>
                  </a:lnTo>
                  <a:lnTo>
                    <a:pt x="36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2"/>
            <p:cNvSpPr/>
            <p:nvPr/>
          </p:nvSpPr>
          <p:spPr>
            <a:xfrm>
              <a:off x="975925" y="4206225"/>
              <a:ext cx="376175" cy="324500"/>
            </a:xfrm>
            <a:custGeom>
              <a:rect b="b" l="l" r="r" t="t"/>
              <a:pathLst>
                <a:path extrusionOk="0" h="12980" w="15047">
                  <a:moveTo>
                    <a:pt x="11095" y="213"/>
                  </a:moveTo>
                  <a:lnTo>
                    <a:pt x="14712" y="6505"/>
                  </a:lnTo>
                  <a:lnTo>
                    <a:pt x="11095" y="12767"/>
                  </a:lnTo>
                  <a:lnTo>
                    <a:pt x="3891" y="12767"/>
                  </a:lnTo>
                  <a:lnTo>
                    <a:pt x="274" y="6505"/>
                  </a:lnTo>
                  <a:lnTo>
                    <a:pt x="3891" y="213"/>
                  </a:lnTo>
                  <a:close/>
                  <a:moveTo>
                    <a:pt x="3770" y="1"/>
                  </a:moveTo>
                  <a:lnTo>
                    <a:pt x="62" y="6414"/>
                  </a:lnTo>
                  <a:lnTo>
                    <a:pt x="1" y="6505"/>
                  </a:lnTo>
                  <a:lnTo>
                    <a:pt x="3739" y="12919"/>
                  </a:lnTo>
                  <a:lnTo>
                    <a:pt x="3770" y="12979"/>
                  </a:lnTo>
                  <a:lnTo>
                    <a:pt x="11247" y="12979"/>
                  </a:lnTo>
                  <a:lnTo>
                    <a:pt x="15016" y="6566"/>
                  </a:lnTo>
                  <a:lnTo>
                    <a:pt x="15047" y="650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2"/>
            <p:cNvSpPr/>
            <p:nvPr/>
          </p:nvSpPr>
          <p:spPr>
            <a:xfrm>
              <a:off x="1252525" y="3729025"/>
              <a:ext cx="279675" cy="322975"/>
            </a:xfrm>
            <a:custGeom>
              <a:rect b="b" l="l" r="r" t="t"/>
              <a:pathLst>
                <a:path extrusionOk="0" h="12919" w="11187">
                  <a:moveTo>
                    <a:pt x="3739" y="0"/>
                  </a:moveTo>
                  <a:lnTo>
                    <a:pt x="31" y="6383"/>
                  </a:lnTo>
                  <a:lnTo>
                    <a:pt x="1" y="6444"/>
                  </a:lnTo>
                  <a:lnTo>
                    <a:pt x="3739" y="12888"/>
                  </a:lnTo>
                  <a:lnTo>
                    <a:pt x="3770" y="12918"/>
                  </a:lnTo>
                  <a:lnTo>
                    <a:pt x="11186" y="12918"/>
                  </a:lnTo>
                  <a:lnTo>
                    <a:pt x="11186" y="12705"/>
                  </a:lnTo>
                  <a:lnTo>
                    <a:pt x="3891" y="12705"/>
                  </a:lnTo>
                  <a:lnTo>
                    <a:pt x="274" y="6444"/>
                  </a:lnTo>
                  <a:lnTo>
                    <a:pt x="392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2"/>
            <p:cNvSpPr/>
            <p:nvPr/>
          </p:nvSpPr>
          <p:spPr>
            <a:xfrm>
              <a:off x="700100" y="4365800"/>
              <a:ext cx="376175" cy="324500"/>
            </a:xfrm>
            <a:custGeom>
              <a:rect b="b" l="l" r="r" t="t"/>
              <a:pathLst>
                <a:path extrusionOk="0" h="12980" w="15047">
                  <a:moveTo>
                    <a:pt x="11125" y="213"/>
                  </a:moveTo>
                  <a:lnTo>
                    <a:pt x="14742" y="6505"/>
                  </a:lnTo>
                  <a:lnTo>
                    <a:pt x="11125" y="12767"/>
                  </a:lnTo>
                  <a:lnTo>
                    <a:pt x="3891" y="12767"/>
                  </a:lnTo>
                  <a:lnTo>
                    <a:pt x="304" y="6505"/>
                  </a:lnTo>
                  <a:lnTo>
                    <a:pt x="3891" y="213"/>
                  </a:lnTo>
                  <a:close/>
                  <a:moveTo>
                    <a:pt x="3739" y="1"/>
                  </a:moveTo>
                  <a:lnTo>
                    <a:pt x="31" y="6414"/>
                  </a:lnTo>
                  <a:lnTo>
                    <a:pt x="0" y="6505"/>
                  </a:lnTo>
                  <a:lnTo>
                    <a:pt x="3708" y="12919"/>
                  </a:lnTo>
                  <a:lnTo>
                    <a:pt x="3739" y="12979"/>
                  </a:lnTo>
                  <a:lnTo>
                    <a:pt x="11247" y="12979"/>
                  </a:lnTo>
                  <a:lnTo>
                    <a:pt x="14985" y="6566"/>
                  </a:lnTo>
                  <a:lnTo>
                    <a:pt x="15046" y="6505"/>
                  </a:lnTo>
                  <a:lnTo>
                    <a:pt x="11307"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2"/>
            <p:cNvSpPr/>
            <p:nvPr/>
          </p:nvSpPr>
          <p:spPr>
            <a:xfrm>
              <a:off x="1805725" y="4206975"/>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2"/>
            <p:cNvSpPr/>
            <p:nvPr/>
          </p:nvSpPr>
          <p:spPr>
            <a:xfrm>
              <a:off x="700100" y="4365800"/>
              <a:ext cx="376175" cy="324500"/>
            </a:xfrm>
            <a:custGeom>
              <a:rect b="b" l="l" r="r" t="t"/>
              <a:pathLst>
                <a:path extrusionOk="0" h="12980" w="15047">
                  <a:moveTo>
                    <a:pt x="11247" y="12979"/>
                  </a:moveTo>
                  <a:lnTo>
                    <a:pt x="3739" y="12979"/>
                  </a:lnTo>
                  <a:lnTo>
                    <a:pt x="3708" y="12919"/>
                  </a:lnTo>
                  <a:lnTo>
                    <a:pt x="0" y="6505"/>
                  </a:lnTo>
                  <a:lnTo>
                    <a:pt x="31" y="6414"/>
                  </a:lnTo>
                  <a:lnTo>
                    <a:pt x="3739" y="1"/>
                  </a:lnTo>
                  <a:lnTo>
                    <a:pt x="11277" y="1"/>
                  </a:lnTo>
                  <a:lnTo>
                    <a:pt x="11307" y="61"/>
                  </a:lnTo>
                  <a:lnTo>
                    <a:pt x="15046" y="6505"/>
                  </a:lnTo>
                  <a:lnTo>
                    <a:pt x="14985" y="6566"/>
                  </a:lnTo>
                  <a:close/>
                  <a:moveTo>
                    <a:pt x="3891" y="12767"/>
                  </a:moveTo>
                  <a:lnTo>
                    <a:pt x="11125" y="12767"/>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2"/>
            <p:cNvSpPr/>
            <p:nvPr/>
          </p:nvSpPr>
          <p:spPr>
            <a:xfrm>
              <a:off x="700100" y="3409100"/>
              <a:ext cx="376175" cy="324500"/>
            </a:xfrm>
            <a:custGeom>
              <a:rect b="b" l="l" r="r" t="t"/>
              <a:pathLst>
                <a:path extrusionOk="0" h="12980" w="15047">
                  <a:moveTo>
                    <a:pt x="11247" y="12979"/>
                  </a:moveTo>
                  <a:lnTo>
                    <a:pt x="3739" y="12979"/>
                  </a:lnTo>
                  <a:lnTo>
                    <a:pt x="3708" y="12919"/>
                  </a:lnTo>
                  <a:lnTo>
                    <a:pt x="0" y="6505"/>
                  </a:lnTo>
                  <a:lnTo>
                    <a:pt x="3739" y="1"/>
                  </a:lnTo>
                  <a:lnTo>
                    <a:pt x="11277" y="1"/>
                  </a:lnTo>
                  <a:lnTo>
                    <a:pt x="15046" y="6505"/>
                  </a:lnTo>
                  <a:close/>
                  <a:moveTo>
                    <a:pt x="3891" y="12736"/>
                  </a:moveTo>
                  <a:lnTo>
                    <a:pt x="11125" y="12736"/>
                  </a:lnTo>
                  <a:lnTo>
                    <a:pt x="14742" y="6475"/>
                  </a:lnTo>
                  <a:lnTo>
                    <a:pt x="11125" y="183"/>
                  </a:lnTo>
                  <a:lnTo>
                    <a:pt x="3891" y="18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2"/>
            <p:cNvSpPr/>
            <p:nvPr/>
          </p:nvSpPr>
          <p:spPr>
            <a:xfrm>
              <a:off x="975925" y="3887075"/>
              <a:ext cx="376175" cy="324500"/>
            </a:xfrm>
            <a:custGeom>
              <a:rect b="b" l="l" r="r" t="t"/>
              <a:pathLst>
                <a:path extrusionOk="0" h="12980" w="15047">
                  <a:moveTo>
                    <a:pt x="11247" y="12979"/>
                  </a:moveTo>
                  <a:lnTo>
                    <a:pt x="3770" y="12979"/>
                  </a:lnTo>
                  <a:lnTo>
                    <a:pt x="3739" y="12918"/>
                  </a:lnTo>
                  <a:lnTo>
                    <a:pt x="1" y="6505"/>
                  </a:lnTo>
                  <a:lnTo>
                    <a:pt x="62" y="6414"/>
                  </a:lnTo>
                  <a:lnTo>
                    <a:pt x="3770" y="0"/>
                  </a:lnTo>
                  <a:lnTo>
                    <a:pt x="11308" y="0"/>
                  </a:lnTo>
                  <a:lnTo>
                    <a:pt x="11338" y="61"/>
                  </a:lnTo>
                  <a:lnTo>
                    <a:pt x="15047" y="6505"/>
                  </a:lnTo>
                  <a:lnTo>
                    <a:pt x="15016" y="6566"/>
                  </a:lnTo>
                  <a:close/>
                  <a:moveTo>
                    <a:pt x="3891" y="12767"/>
                  </a:moveTo>
                  <a:lnTo>
                    <a:pt x="11095" y="12767"/>
                  </a:lnTo>
                  <a:lnTo>
                    <a:pt x="14712" y="6505"/>
                  </a:lnTo>
                  <a:lnTo>
                    <a:pt x="11095" y="213"/>
                  </a:lnTo>
                  <a:lnTo>
                    <a:pt x="3891" y="213"/>
                  </a:lnTo>
                  <a:lnTo>
                    <a:pt x="27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2"/>
            <p:cNvSpPr/>
            <p:nvPr/>
          </p:nvSpPr>
          <p:spPr>
            <a:xfrm>
              <a:off x="700100" y="3727500"/>
              <a:ext cx="376175" cy="324500"/>
            </a:xfrm>
            <a:custGeom>
              <a:rect b="b" l="l" r="r" t="t"/>
              <a:pathLst>
                <a:path extrusionOk="0" h="12980" w="15047">
                  <a:moveTo>
                    <a:pt x="11247" y="12979"/>
                  </a:moveTo>
                  <a:lnTo>
                    <a:pt x="3739" y="12979"/>
                  </a:lnTo>
                  <a:lnTo>
                    <a:pt x="3708" y="12918"/>
                  </a:lnTo>
                  <a:lnTo>
                    <a:pt x="0" y="6505"/>
                  </a:lnTo>
                  <a:lnTo>
                    <a:pt x="31" y="6414"/>
                  </a:lnTo>
                  <a:lnTo>
                    <a:pt x="3739" y="0"/>
                  </a:lnTo>
                  <a:lnTo>
                    <a:pt x="11277" y="0"/>
                  </a:lnTo>
                  <a:lnTo>
                    <a:pt x="11307" y="61"/>
                  </a:lnTo>
                  <a:lnTo>
                    <a:pt x="15046" y="6505"/>
                  </a:lnTo>
                  <a:lnTo>
                    <a:pt x="14985" y="6566"/>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2"/>
            <p:cNvSpPr/>
            <p:nvPr/>
          </p:nvSpPr>
          <p:spPr>
            <a:xfrm>
              <a:off x="1529125" y="4206975"/>
              <a:ext cx="375425" cy="323750"/>
            </a:xfrm>
            <a:custGeom>
              <a:rect b="b" l="l" r="r" t="t"/>
              <a:pathLst>
                <a:path extrusionOk="0" h="12950" w="15017">
                  <a:moveTo>
                    <a:pt x="11247" y="12949"/>
                  </a:moveTo>
                  <a:lnTo>
                    <a:pt x="3709" y="12949"/>
                  </a:lnTo>
                  <a:lnTo>
                    <a:pt x="3679" y="12889"/>
                  </a:lnTo>
                  <a:lnTo>
                    <a:pt x="1" y="6536"/>
                  </a:lnTo>
                  <a:lnTo>
                    <a:pt x="214" y="6384"/>
                  </a:lnTo>
                  <a:lnTo>
                    <a:pt x="3861" y="12737"/>
                  </a:lnTo>
                  <a:lnTo>
                    <a:pt x="11095" y="12737"/>
                  </a:lnTo>
                  <a:lnTo>
                    <a:pt x="14712" y="6475"/>
                  </a:lnTo>
                  <a:lnTo>
                    <a:pt x="11065" y="153"/>
                  </a:lnTo>
                  <a:lnTo>
                    <a:pt x="11278" y="1"/>
                  </a:lnTo>
                  <a:lnTo>
                    <a:pt x="15016" y="6475"/>
                  </a:lnTo>
                  <a:lnTo>
                    <a:pt x="14956" y="653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2"/>
            <p:cNvSpPr/>
            <p:nvPr/>
          </p:nvSpPr>
          <p:spPr>
            <a:xfrm>
              <a:off x="1053450" y="3871125"/>
              <a:ext cx="38000" cy="38000"/>
            </a:xfrm>
            <a:custGeom>
              <a:rect b="b" l="l" r="r" t="t"/>
              <a:pathLst>
                <a:path extrusionOk="0" h="1520" w="1520">
                  <a:moveTo>
                    <a:pt x="1520" y="760"/>
                  </a:moveTo>
                  <a:cubicBezTo>
                    <a:pt x="1520" y="1155"/>
                    <a:pt x="1155" y="1520"/>
                    <a:pt x="760" y="1520"/>
                  </a:cubicBezTo>
                  <a:cubicBezTo>
                    <a:pt x="335" y="1520"/>
                    <a:pt x="0" y="1155"/>
                    <a:pt x="0" y="760"/>
                  </a:cubicBezTo>
                  <a:cubicBezTo>
                    <a:pt x="0" y="334"/>
                    <a:pt x="335" y="0"/>
                    <a:pt x="760" y="0"/>
                  </a:cubicBezTo>
                  <a:cubicBezTo>
                    <a:pt x="1155"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2"/>
            <p:cNvSpPr/>
            <p:nvPr/>
          </p:nvSpPr>
          <p:spPr>
            <a:xfrm>
              <a:off x="1789025" y="4189500"/>
              <a:ext cx="38000" cy="38025"/>
            </a:xfrm>
            <a:custGeom>
              <a:rect b="b" l="l" r="r" t="t"/>
              <a:pathLst>
                <a:path extrusionOk="0" h="1521" w="1520">
                  <a:moveTo>
                    <a:pt x="1520" y="761"/>
                  </a:moveTo>
                  <a:cubicBezTo>
                    <a:pt x="1520" y="1186"/>
                    <a:pt x="1186" y="1521"/>
                    <a:pt x="760" y="1521"/>
                  </a:cubicBezTo>
                  <a:cubicBezTo>
                    <a:pt x="365" y="1521"/>
                    <a:pt x="0" y="1186"/>
                    <a:pt x="0" y="761"/>
                  </a:cubicBezTo>
                  <a:cubicBezTo>
                    <a:pt x="0" y="366"/>
                    <a:pt x="365" y="1"/>
                    <a:pt x="760" y="1"/>
                  </a:cubicBezTo>
                  <a:cubicBezTo>
                    <a:pt x="1186" y="1"/>
                    <a:pt x="1520" y="36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2"/>
            <p:cNvSpPr/>
            <p:nvPr/>
          </p:nvSpPr>
          <p:spPr>
            <a:xfrm>
              <a:off x="1513175" y="4349850"/>
              <a:ext cx="38025" cy="38025"/>
            </a:xfrm>
            <a:custGeom>
              <a:rect b="b" l="l" r="r" t="t"/>
              <a:pathLst>
                <a:path extrusionOk="0" h="1521" w="1521">
                  <a:moveTo>
                    <a:pt x="1520" y="760"/>
                  </a:moveTo>
                  <a:cubicBezTo>
                    <a:pt x="1520" y="1155"/>
                    <a:pt x="1156" y="1520"/>
                    <a:pt x="760" y="1520"/>
                  </a:cubicBezTo>
                  <a:cubicBezTo>
                    <a:pt x="335" y="1520"/>
                    <a:pt x="1" y="1155"/>
                    <a:pt x="1" y="760"/>
                  </a:cubicBezTo>
                  <a:cubicBezTo>
                    <a:pt x="1" y="335"/>
                    <a:pt x="335" y="0"/>
                    <a:pt x="760" y="0"/>
                  </a:cubicBezTo>
                  <a:cubicBezTo>
                    <a:pt x="115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4" name="Google Shape;2474;p82"/>
          <p:cNvSpPr txBox="1"/>
          <p:nvPr/>
        </p:nvSpPr>
        <p:spPr>
          <a:xfrm>
            <a:off x="3517350" y="3091475"/>
            <a:ext cx="2109300" cy="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600">
                <a:solidFill>
                  <a:schemeClr val="dk1"/>
                </a:solidFill>
                <a:latin typeface="Poppins"/>
                <a:ea typeface="Poppins"/>
                <a:cs typeface="Poppins"/>
                <a:sym typeface="Poppins"/>
              </a:rPr>
              <a:t>with code analysis</a:t>
            </a:r>
            <a:endParaRPr i="1" sz="16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83"/>
          <p:cNvSpPr txBox="1"/>
          <p:nvPr/>
        </p:nvSpPr>
        <p:spPr>
          <a:xfrm>
            <a:off x="1229550" y="1236600"/>
            <a:ext cx="6684900" cy="267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dk1"/>
                </a:solidFill>
                <a:latin typeface="Poppins"/>
                <a:ea typeface="Poppins"/>
                <a:cs typeface="Poppins"/>
                <a:sym typeface="Poppins"/>
              </a:rPr>
              <a:t>1</a:t>
            </a:r>
            <a:r>
              <a:rPr baseline="30000" lang="en" sz="5000">
                <a:solidFill>
                  <a:schemeClr val="dk1"/>
                </a:solidFill>
                <a:latin typeface="Poppins"/>
                <a:ea typeface="Poppins"/>
                <a:cs typeface="Poppins"/>
                <a:sym typeface="Poppins"/>
              </a:rPr>
              <a:t>st</a:t>
            </a:r>
            <a:r>
              <a:rPr lang="en" sz="5000">
                <a:solidFill>
                  <a:schemeClr val="dk1"/>
                </a:solidFill>
                <a:latin typeface="Poppins"/>
                <a:ea typeface="Poppins"/>
                <a:cs typeface="Poppins"/>
                <a:sym typeface="Poppins"/>
              </a:rPr>
              <a:t> I</a:t>
            </a:r>
            <a:r>
              <a:rPr lang="en" sz="5000">
                <a:solidFill>
                  <a:schemeClr val="dk1"/>
                </a:solidFill>
                <a:latin typeface="Poppins"/>
                <a:ea typeface="Poppins"/>
                <a:cs typeface="Poppins"/>
                <a:sym typeface="Poppins"/>
              </a:rPr>
              <a:t>teration</a:t>
            </a:r>
            <a:endParaRPr sz="5000">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84"/>
          <p:cNvSpPr txBox="1"/>
          <p:nvPr>
            <p:ph type="title"/>
          </p:nvPr>
        </p:nvSpPr>
        <p:spPr>
          <a:xfrm>
            <a:off x="720000" y="445025"/>
            <a:ext cx="331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a:t>
            </a:r>
            <a:endParaRPr/>
          </a:p>
        </p:txBody>
      </p:sp>
      <p:grpSp>
        <p:nvGrpSpPr>
          <p:cNvPr id="2485" name="Google Shape;2485;p84"/>
          <p:cNvGrpSpPr/>
          <p:nvPr/>
        </p:nvGrpSpPr>
        <p:grpSpPr>
          <a:xfrm>
            <a:off x="6202850" y="1299550"/>
            <a:ext cx="2479200" cy="347100"/>
            <a:chOff x="636775" y="1342850"/>
            <a:chExt cx="2479200" cy="347100"/>
          </a:xfrm>
        </p:grpSpPr>
        <p:sp>
          <p:nvSpPr>
            <p:cNvPr id="2486" name="Google Shape;2486;p8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87" name="Google Shape;2487;p8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88" name="Google Shape;2488;p84"/>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89" name="Google Shape;2489;p84"/>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90" name="Google Shape;2490;p84"/>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91" name="Google Shape;2491;p84"/>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92" name="Google Shape;2492;p84"/>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93" name="Google Shape;2493;p84"/>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494" name="Google Shape;2494;p84"/>
          <p:cNvGrpSpPr/>
          <p:nvPr/>
        </p:nvGrpSpPr>
        <p:grpSpPr>
          <a:xfrm>
            <a:off x="3488975" y="1299550"/>
            <a:ext cx="2479200" cy="347100"/>
            <a:chOff x="636775" y="1342850"/>
            <a:chExt cx="2479200" cy="347100"/>
          </a:xfrm>
        </p:grpSpPr>
        <p:sp>
          <p:nvSpPr>
            <p:cNvPr id="2495" name="Google Shape;2495;p8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96" name="Google Shape;2496;p8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97" name="Google Shape;2497;p84"/>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98" name="Google Shape;2498;p84"/>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99" name="Google Shape;2499;p84"/>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00" name="Google Shape;2500;p84"/>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01" name="Google Shape;2501;p84"/>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latin typeface="Poppins"/>
                <a:ea typeface="Poppins"/>
                <a:cs typeface="Poppins"/>
                <a:sym typeface="Poppins"/>
              </a:endParaRPr>
            </a:p>
          </p:txBody>
        </p:sp>
        <p:sp>
          <p:nvSpPr>
            <p:cNvPr id="2502" name="Google Shape;2502;p84"/>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503" name="Google Shape;2503;p84"/>
          <p:cNvGrpSpPr/>
          <p:nvPr/>
        </p:nvGrpSpPr>
        <p:grpSpPr>
          <a:xfrm>
            <a:off x="6202850" y="4312650"/>
            <a:ext cx="2479200" cy="347100"/>
            <a:chOff x="636775" y="1342850"/>
            <a:chExt cx="2479200" cy="347100"/>
          </a:xfrm>
        </p:grpSpPr>
        <p:sp>
          <p:nvSpPr>
            <p:cNvPr id="2504" name="Google Shape;2504;p8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05" name="Google Shape;2505;p8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06" name="Google Shape;2506;p84"/>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07" name="Google Shape;2507;p84"/>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08" name="Google Shape;2508;p84"/>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09" name="Google Shape;2509;p84"/>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10" name="Google Shape;2510;p84"/>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01</a:t>
              </a:r>
              <a:endParaRPr sz="300">
                <a:latin typeface="Poppins"/>
                <a:ea typeface="Poppins"/>
                <a:cs typeface="Poppins"/>
                <a:sym typeface="Poppins"/>
              </a:endParaRPr>
            </a:p>
          </p:txBody>
        </p:sp>
        <p:sp>
          <p:nvSpPr>
            <p:cNvPr id="2511" name="Google Shape;2511;p84"/>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512" name="Google Shape;2512;p84"/>
          <p:cNvGrpSpPr/>
          <p:nvPr/>
        </p:nvGrpSpPr>
        <p:grpSpPr>
          <a:xfrm>
            <a:off x="6202850" y="3061850"/>
            <a:ext cx="2479200" cy="347100"/>
            <a:chOff x="636775" y="1342850"/>
            <a:chExt cx="2479200" cy="347100"/>
          </a:xfrm>
        </p:grpSpPr>
        <p:sp>
          <p:nvSpPr>
            <p:cNvPr id="2513" name="Google Shape;2513;p8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14" name="Google Shape;2514;p8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15" name="Google Shape;2515;p84"/>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16" name="Google Shape;2516;p84"/>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17" name="Google Shape;2517;p84"/>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18" name="Google Shape;2518;p84"/>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19" name="Google Shape;2519;p84"/>
            <p:cNvSpPr/>
            <p:nvPr/>
          </p:nvSpPr>
          <p:spPr>
            <a:xfrm>
              <a:off x="2806075" y="1342850"/>
              <a:ext cx="309900" cy="3471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latin typeface="Poppins"/>
                <a:ea typeface="Poppins"/>
                <a:cs typeface="Poppins"/>
                <a:sym typeface="Poppins"/>
              </a:endParaRPr>
            </a:p>
          </p:txBody>
        </p:sp>
        <p:sp>
          <p:nvSpPr>
            <p:cNvPr id="2520" name="Google Shape;2520;p84"/>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2521" name="Google Shape;2521;p84"/>
          <p:cNvSpPr/>
          <p:nvPr/>
        </p:nvSpPr>
        <p:spPr>
          <a:xfrm>
            <a:off x="6660800" y="204855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2522" name="Google Shape;2522;p84"/>
          <p:cNvCxnSpPr>
            <a:stCxn id="2489" idx="1"/>
            <a:endCxn id="2521" idx="0"/>
          </p:cNvCxnSpPr>
          <p:nvPr/>
        </p:nvCxnSpPr>
        <p:spPr>
          <a:xfrm>
            <a:off x="7442450" y="147310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2523" name="Google Shape;2523;p84"/>
          <p:cNvPicPr preferRelativeResize="0"/>
          <p:nvPr/>
        </p:nvPicPr>
        <p:blipFill>
          <a:blip r:embed="rId3">
            <a:alphaModFix/>
          </a:blip>
          <a:stretch>
            <a:fillRect/>
          </a:stretch>
        </p:blipFill>
        <p:spPr>
          <a:xfrm>
            <a:off x="7268900" y="3733812"/>
            <a:ext cx="347100" cy="347100"/>
          </a:xfrm>
          <a:prstGeom prst="rect">
            <a:avLst/>
          </a:prstGeom>
          <a:noFill/>
          <a:ln>
            <a:noFill/>
          </a:ln>
        </p:spPr>
      </p:pic>
      <p:cxnSp>
        <p:nvCxnSpPr>
          <p:cNvPr id="2524" name="Google Shape;2524;p84"/>
          <p:cNvCxnSpPr>
            <a:stCxn id="2516" idx="1"/>
            <a:endCxn id="2523" idx="0"/>
          </p:cNvCxnSpPr>
          <p:nvPr/>
        </p:nvCxnSpPr>
        <p:spPr>
          <a:xfrm>
            <a:off x="7442450" y="323540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2525" name="Google Shape;2525;p84"/>
          <p:cNvCxnSpPr>
            <a:endCxn id="2507" idx="1"/>
          </p:cNvCxnSpPr>
          <p:nvPr/>
        </p:nvCxnSpPr>
        <p:spPr>
          <a:xfrm>
            <a:off x="7442450" y="398220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2526" name="Google Shape;2526;p84"/>
          <p:cNvCxnSpPr>
            <a:stCxn id="2521" idx="2"/>
            <a:endCxn id="2516" idx="1"/>
          </p:cNvCxnSpPr>
          <p:nvPr/>
        </p:nvCxnSpPr>
        <p:spPr>
          <a:xfrm>
            <a:off x="7442450" y="2659950"/>
            <a:ext cx="0" cy="575400"/>
          </a:xfrm>
          <a:prstGeom prst="straightConnector1">
            <a:avLst/>
          </a:prstGeom>
          <a:noFill/>
          <a:ln cap="flat" cmpd="sng" w="9525">
            <a:solidFill>
              <a:schemeClr val="dk2"/>
            </a:solidFill>
            <a:prstDash val="solid"/>
            <a:round/>
            <a:headEnd len="med" w="med" type="none"/>
            <a:tailEnd len="med" w="med" type="triangle"/>
          </a:ln>
        </p:spPr>
      </p:cxnSp>
      <p:sp>
        <p:nvSpPr>
          <p:cNvPr id="2527" name="Google Shape;2527;p84"/>
          <p:cNvSpPr/>
          <p:nvPr/>
        </p:nvSpPr>
        <p:spPr>
          <a:xfrm>
            <a:off x="5968175" y="215443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latin typeface="Poppins"/>
                <a:ea typeface="Poppins"/>
                <a:cs typeface="Poppins"/>
                <a:sym typeface="Poppins"/>
              </a:rPr>
              <a:t>Key</a:t>
            </a:r>
            <a:endParaRPr b="1" sz="600">
              <a:latin typeface="Poppins"/>
              <a:ea typeface="Poppins"/>
              <a:cs typeface="Poppins"/>
              <a:sym typeface="Poppins"/>
            </a:endParaRPr>
          </a:p>
        </p:txBody>
      </p:sp>
      <p:cxnSp>
        <p:nvCxnSpPr>
          <p:cNvPr id="2528" name="Google Shape;2528;p84"/>
          <p:cNvCxnSpPr>
            <a:stCxn id="2527" idx="0"/>
            <a:endCxn id="2521" idx="1"/>
          </p:cNvCxnSpPr>
          <p:nvPr/>
        </p:nvCxnSpPr>
        <p:spPr>
          <a:xfrm>
            <a:off x="6483275" y="235423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2529" name="Google Shape;2529;p84"/>
          <p:cNvCxnSpPr>
            <a:endCxn id="2523" idx="1"/>
          </p:cNvCxnSpPr>
          <p:nvPr/>
        </p:nvCxnSpPr>
        <p:spPr>
          <a:xfrm flipH="1" rot="-5400000">
            <a:off x="5453450" y="209191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2530" name="Google Shape;2530;p84"/>
          <p:cNvCxnSpPr>
            <a:stCxn id="2498" idx="2"/>
          </p:cNvCxnSpPr>
          <p:nvPr/>
        </p:nvCxnSpPr>
        <p:spPr>
          <a:xfrm>
            <a:off x="4883525" y="164665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2531" name="Google Shape;2531;p84"/>
          <p:cNvCxnSpPr/>
          <p:nvPr/>
        </p:nvCxnSpPr>
        <p:spPr>
          <a:xfrm>
            <a:off x="4883525" y="1900150"/>
            <a:ext cx="763200" cy="900"/>
          </a:xfrm>
          <a:prstGeom prst="straightConnector1">
            <a:avLst/>
          </a:prstGeom>
          <a:noFill/>
          <a:ln cap="flat" cmpd="sng" w="9525">
            <a:solidFill>
              <a:schemeClr val="dk2"/>
            </a:solidFill>
            <a:prstDash val="solid"/>
            <a:round/>
            <a:headEnd len="med" w="med" type="none"/>
            <a:tailEnd len="med" w="med" type="none"/>
          </a:ln>
        </p:spPr>
      </p:cxnSp>
      <p:sp>
        <p:nvSpPr>
          <p:cNvPr id="2532" name="Google Shape;2532;p84"/>
          <p:cNvSpPr txBox="1"/>
          <p:nvPr/>
        </p:nvSpPr>
        <p:spPr>
          <a:xfrm>
            <a:off x="4265250" y="104605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2533" name="Google Shape;2533;p84"/>
          <p:cNvSpPr txBox="1"/>
          <p:nvPr/>
        </p:nvSpPr>
        <p:spPr>
          <a:xfrm>
            <a:off x="6195050" y="28529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2534" name="Google Shape;2534;p84"/>
          <p:cNvSpPr txBox="1"/>
          <p:nvPr/>
        </p:nvSpPr>
        <p:spPr>
          <a:xfrm>
            <a:off x="7268900" y="465975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sp>
        <p:nvSpPr>
          <p:cNvPr id="2535" name="Google Shape;2535;p84"/>
          <p:cNvSpPr txBox="1"/>
          <p:nvPr/>
        </p:nvSpPr>
        <p:spPr>
          <a:xfrm>
            <a:off x="220300" y="1945225"/>
            <a:ext cx="3731400" cy="1797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“Force” the last byte of P to be 0x01</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Manipulate the last byte of C via brute-force:</a:t>
            </a:r>
            <a:endParaRPr sz="1200">
              <a:solidFill>
                <a:schemeClr val="dk1"/>
              </a:solidFill>
              <a:latin typeface="Poppins"/>
              <a:ea typeface="Poppins"/>
              <a:cs typeface="Poppins"/>
              <a:sym typeface="Poppins"/>
            </a:endParaRPr>
          </a:p>
          <a:p>
            <a:pPr indent="-304800" lvl="1" marL="914400" rtl="0" algn="l">
              <a:spcBef>
                <a:spcPts val="0"/>
              </a:spcBef>
              <a:spcAft>
                <a:spcPts val="0"/>
              </a:spcAft>
              <a:buClr>
                <a:schemeClr val="dk1"/>
              </a:buClr>
              <a:buSzPts val="1200"/>
              <a:buFont typeface="Poppins"/>
              <a:buAutoNum type="alphaLcPeriod"/>
            </a:pPr>
            <a:r>
              <a:rPr lang="en" sz="1200">
                <a:solidFill>
                  <a:schemeClr val="dk1"/>
                </a:solidFill>
                <a:latin typeface="Poppins"/>
                <a:ea typeface="Poppins"/>
                <a:cs typeface="Poppins"/>
                <a:sym typeface="Poppins"/>
              </a:rPr>
              <a:t>Each byte will only have 2</a:t>
            </a:r>
            <a:r>
              <a:rPr baseline="30000" lang="en" sz="1200">
                <a:solidFill>
                  <a:schemeClr val="dk1"/>
                </a:solidFill>
                <a:latin typeface="Poppins"/>
                <a:ea typeface="Poppins"/>
                <a:cs typeface="Poppins"/>
                <a:sym typeface="Poppins"/>
              </a:rPr>
              <a:t>8</a:t>
            </a:r>
            <a:r>
              <a:rPr lang="en" sz="1200">
                <a:solidFill>
                  <a:schemeClr val="dk1"/>
                </a:solidFill>
                <a:latin typeface="Poppins"/>
                <a:ea typeface="Poppins"/>
                <a:cs typeface="Poppins"/>
                <a:sym typeface="Poppins"/>
              </a:rPr>
              <a:t> = 256 possibilities (00 to ff), which is very achievable</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Brute-force until Oracle returns “valid padding”. Which means C8 xor D8 gives 0x01</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457200" rtl="0" algn="l">
              <a:spcBef>
                <a:spcPts val="0"/>
              </a:spcBef>
              <a:spcAft>
                <a:spcPts val="0"/>
              </a:spcAft>
              <a:buNone/>
            </a:pPr>
            <a:r>
              <a:t/>
            </a:r>
            <a:endParaRPr sz="1200">
              <a:solidFill>
                <a:schemeClr val="dk1"/>
              </a:solidFill>
              <a:latin typeface="Poppins"/>
              <a:ea typeface="Poppins"/>
              <a:cs typeface="Poppins"/>
              <a:sym typeface="Poppins"/>
            </a:endParaRPr>
          </a:p>
          <a:p>
            <a:pPr indent="0" lvl="0" marL="457200" rtl="0" algn="l">
              <a:spcBef>
                <a:spcPts val="0"/>
              </a:spcBef>
              <a:spcAft>
                <a:spcPts val="0"/>
              </a:spcAft>
              <a:buNone/>
            </a:pPr>
            <a:r>
              <a:t/>
            </a:r>
            <a:endParaRPr sz="1200">
              <a:solidFill>
                <a:schemeClr val="dk1"/>
              </a:solidFill>
              <a:latin typeface="Poppins"/>
              <a:ea typeface="Poppins"/>
              <a:cs typeface="Poppins"/>
              <a:sym typeface="Poppins"/>
            </a:endParaRPr>
          </a:p>
          <a:p>
            <a:pPr indent="0" lvl="0" marL="45720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2536" name="Google Shape;2536;p84"/>
          <p:cNvSpPr txBox="1"/>
          <p:nvPr/>
        </p:nvSpPr>
        <p:spPr>
          <a:xfrm>
            <a:off x="827925" y="1142625"/>
            <a:ext cx="2109300" cy="57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C - Original ciphertext</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 sz="1300">
                <a:solidFill>
                  <a:schemeClr val="dk1"/>
                </a:solidFill>
                <a:latin typeface="Poppins"/>
                <a:ea typeface="Poppins"/>
                <a:cs typeface="Poppins"/>
                <a:sym typeface="Poppins"/>
              </a:rPr>
              <a:t>D - Decrypted text</a:t>
            </a:r>
            <a:endParaRPr sz="1300">
              <a:solidFill>
                <a:schemeClr val="dk1"/>
              </a:solidFill>
              <a:latin typeface="Poppins"/>
              <a:ea typeface="Poppins"/>
              <a:cs typeface="Poppins"/>
              <a:sym typeface="Poppins"/>
            </a:endParaRPr>
          </a:p>
          <a:p>
            <a:pPr indent="0" lvl="0" marL="0" rtl="0" algn="l">
              <a:spcBef>
                <a:spcPts val="0"/>
              </a:spcBef>
              <a:spcAft>
                <a:spcPts val="0"/>
              </a:spcAft>
              <a:buNone/>
            </a:pPr>
            <a:r>
              <a:rPr lang="en" sz="1300">
                <a:solidFill>
                  <a:schemeClr val="dk1"/>
                </a:solidFill>
                <a:latin typeface="Poppins"/>
                <a:ea typeface="Poppins"/>
                <a:cs typeface="Poppins"/>
                <a:sym typeface="Poppins"/>
              </a:rPr>
              <a:t>P - Original plaintext</a:t>
            </a:r>
            <a:endParaRPr sz="1300">
              <a:solidFill>
                <a:schemeClr val="dk1"/>
              </a:solidFill>
              <a:latin typeface="Poppins"/>
              <a:ea typeface="Poppins"/>
              <a:cs typeface="Poppins"/>
              <a:sym typeface="Poppins"/>
            </a:endParaRPr>
          </a:p>
        </p:txBody>
      </p:sp>
      <p:cxnSp>
        <p:nvCxnSpPr>
          <p:cNvPr id="2537" name="Google Shape;2537;p84"/>
          <p:cNvCxnSpPr>
            <a:stCxn id="2504" idx="1"/>
            <a:endCxn id="2538" idx="3"/>
          </p:cNvCxnSpPr>
          <p:nvPr/>
        </p:nvCxnSpPr>
        <p:spPr>
          <a:xfrm rot="10800000">
            <a:off x="5846450" y="4486200"/>
            <a:ext cx="356400" cy="0"/>
          </a:xfrm>
          <a:prstGeom prst="straightConnector1">
            <a:avLst/>
          </a:prstGeom>
          <a:noFill/>
          <a:ln cap="flat" cmpd="sng" w="9525">
            <a:solidFill>
              <a:schemeClr val="dk2"/>
            </a:solidFill>
            <a:prstDash val="solid"/>
            <a:round/>
            <a:headEnd len="med" w="med" type="none"/>
            <a:tailEnd len="med" w="med" type="triangle"/>
          </a:ln>
        </p:spPr>
      </p:cxnSp>
      <p:sp>
        <p:nvSpPr>
          <p:cNvPr id="2538" name="Google Shape;2538;p84"/>
          <p:cNvSpPr/>
          <p:nvPr/>
        </p:nvSpPr>
        <p:spPr>
          <a:xfrm>
            <a:off x="4454675" y="4306500"/>
            <a:ext cx="1391700" cy="35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Inv</a:t>
            </a:r>
            <a:r>
              <a:rPr lang="en" sz="1200">
                <a:solidFill>
                  <a:schemeClr val="dk1"/>
                </a:solidFill>
                <a:latin typeface="Poppins"/>
                <a:ea typeface="Poppins"/>
                <a:cs typeface="Poppins"/>
                <a:sym typeface="Poppins"/>
              </a:rPr>
              <a:t>alid padding</a:t>
            </a:r>
            <a:endParaRPr>
              <a:latin typeface="Poppins"/>
              <a:ea typeface="Poppins"/>
              <a:cs typeface="Poppins"/>
              <a:sym typeface="Poppins"/>
            </a:endParaRPr>
          </a:p>
        </p:txBody>
      </p:sp>
      <p:sp>
        <p:nvSpPr>
          <p:cNvPr id="2539" name="Google Shape;2539;p84"/>
          <p:cNvSpPr txBox="1"/>
          <p:nvPr/>
        </p:nvSpPr>
        <p:spPr>
          <a:xfrm>
            <a:off x="4707125" y="3982200"/>
            <a:ext cx="8868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Oracle</a:t>
            </a:r>
            <a:endParaRPr b="1">
              <a:solidFill>
                <a:schemeClr val="dk1"/>
              </a:solidFill>
              <a:latin typeface="Poppins"/>
              <a:ea typeface="Poppins"/>
              <a:cs typeface="Poppins"/>
              <a:sym typeface="Poppins"/>
            </a:endParaRPr>
          </a:p>
        </p:txBody>
      </p:sp>
      <p:grpSp>
        <p:nvGrpSpPr>
          <p:cNvPr id="2540" name="Google Shape;2540;p84"/>
          <p:cNvGrpSpPr/>
          <p:nvPr/>
        </p:nvGrpSpPr>
        <p:grpSpPr>
          <a:xfrm>
            <a:off x="3951600" y="365950"/>
            <a:ext cx="1697000" cy="347100"/>
            <a:chOff x="3601275" y="788175"/>
            <a:chExt cx="1697000" cy="347100"/>
          </a:xfrm>
        </p:grpSpPr>
        <p:grpSp>
          <p:nvGrpSpPr>
            <p:cNvPr id="2541" name="Google Shape;2541;p84"/>
            <p:cNvGrpSpPr/>
            <p:nvPr/>
          </p:nvGrpSpPr>
          <p:grpSpPr>
            <a:xfrm>
              <a:off x="4678475" y="788175"/>
              <a:ext cx="619800" cy="347100"/>
              <a:chOff x="636775" y="1342850"/>
              <a:chExt cx="619800" cy="347100"/>
            </a:xfrm>
          </p:grpSpPr>
          <p:sp>
            <p:nvSpPr>
              <p:cNvPr id="2542" name="Google Shape;2542;p84"/>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4f</a:t>
                </a:r>
                <a:endParaRPr sz="1000">
                  <a:latin typeface="Poppins"/>
                  <a:ea typeface="Poppins"/>
                  <a:cs typeface="Poppins"/>
                  <a:sym typeface="Poppins"/>
                </a:endParaRPr>
              </a:p>
            </p:txBody>
          </p:sp>
          <p:sp>
            <p:nvSpPr>
              <p:cNvPr id="2543" name="Google Shape;2543;p84"/>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c1</a:t>
                </a:r>
                <a:endParaRPr sz="900">
                  <a:latin typeface="Poppins"/>
                  <a:ea typeface="Poppins"/>
                  <a:cs typeface="Poppins"/>
                  <a:sym typeface="Poppins"/>
                </a:endParaRPr>
              </a:p>
            </p:txBody>
          </p:sp>
        </p:grpSp>
        <p:sp>
          <p:nvSpPr>
            <p:cNvPr id="2544" name="Google Shape;2544;p84"/>
            <p:cNvSpPr txBox="1"/>
            <p:nvPr/>
          </p:nvSpPr>
          <p:spPr>
            <a:xfrm>
              <a:off x="3601275" y="834975"/>
              <a:ext cx="1199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Original C</a:t>
              </a:r>
              <a:endParaRPr b="1" sz="1200">
                <a:solidFill>
                  <a:schemeClr val="dk1"/>
                </a:solidFill>
                <a:latin typeface="Poppins"/>
                <a:ea typeface="Poppins"/>
                <a:cs typeface="Poppins"/>
                <a:sym typeface="Poppins"/>
              </a:endParaRPr>
            </a:p>
          </p:txBody>
        </p:sp>
      </p:grpSp>
      <p:pic>
        <p:nvPicPr>
          <p:cNvPr id="2545" name="Google Shape;2545;p84"/>
          <p:cNvPicPr preferRelativeResize="0"/>
          <p:nvPr/>
        </p:nvPicPr>
        <p:blipFill>
          <a:blip r:embed="rId4">
            <a:alphaModFix/>
          </a:blip>
          <a:stretch>
            <a:fillRect/>
          </a:stretch>
        </p:blipFill>
        <p:spPr>
          <a:xfrm>
            <a:off x="379725" y="1754375"/>
            <a:ext cx="3478100" cy="3158875"/>
          </a:xfrm>
          <a:prstGeom prst="rect">
            <a:avLst/>
          </a:prstGeom>
          <a:noFill/>
          <a:ln>
            <a:noFill/>
          </a:ln>
        </p:spPr>
      </p:pic>
      <p:pic>
        <p:nvPicPr>
          <p:cNvPr id="2546" name="Google Shape;2546;p84"/>
          <p:cNvPicPr preferRelativeResize="0"/>
          <p:nvPr/>
        </p:nvPicPr>
        <p:blipFill>
          <a:blip r:embed="rId5">
            <a:alphaModFix/>
          </a:blip>
          <a:stretch>
            <a:fillRect/>
          </a:stretch>
        </p:blipFill>
        <p:spPr>
          <a:xfrm>
            <a:off x="563125" y="1928464"/>
            <a:ext cx="3535075" cy="997325"/>
          </a:xfrm>
          <a:prstGeom prst="rect">
            <a:avLst/>
          </a:prstGeom>
          <a:noFill/>
          <a:ln>
            <a:noFill/>
          </a:ln>
        </p:spPr>
      </p:pic>
      <p:pic>
        <p:nvPicPr>
          <p:cNvPr id="2547" name="Google Shape;2547;p84"/>
          <p:cNvPicPr preferRelativeResize="0"/>
          <p:nvPr/>
        </p:nvPicPr>
        <p:blipFill>
          <a:blip r:embed="rId6">
            <a:alphaModFix/>
          </a:blip>
          <a:stretch>
            <a:fillRect/>
          </a:stretch>
        </p:blipFill>
        <p:spPr>
          <a:xfrm>
            <a:off x="563125" y="3009175"/>
            <a:ext cx="3535075" cy="1390463"/>
          </a:xfrm>
          <a:prstGeom prst="rect">
            <a:avLst/>
          </a:prstGeom>
          <a:noFill/>
          <a:ln>
            <a:noFill/>
          </a:ln>
        </p:spPr>
      </p:pic>
      <p:sp>
        <p:nvSpPr>
          <p:cNvPr id="2548" name="Google Shape;2548;p84"/>
          <p:cNvSpPr/>
          <p:nvPr/>
        </p:nvSpPr>
        <p:spPr>
          <a:xfrm rot="7609690">
            <a:off x="5818700" y="1005212"/>
            <a:ext cx="411900" cy="18498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49" name="Google Shape;2549;p84"/>
          <p:cNvSpPr txBox="1"/>
          <p:nvPr/>
        </p:nvSpPr>
        <p:spPr>
          <a:xfrm>
            <a:off x="6139550" y="594850"/>
            <a:ext cx="7134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latin typeface="Poppins"/>
                <a:ea typeface="Poppins"/>
                <a:cs typeface="Poppins"/>
                <a:sym typeface="Poppins"/>
              </a:rPr>
              <a:t>C8</a:t>
            </a:r>
            <a:endParaRPr sz="1200">
              <a:solidFill>
                <a:srgbClr val="FF0000"/>
              </a:solidFill>
              <a:latin typeface="Poppins"/>
              <a:ea typeface="Poppins"/>
              <a:cs typeface="Poppins"/>
              <a:sym typeface="Poppins"/>
            </a:endParaRPr>
          </a:p>
        </p:txBody>
      </p:sp>
      <p:sp>
        <p:nvSpPr>
          <p:cNvPr id="2550" name="Google Shape;2550;p84"/>
          <p:cNvSpPr/>
          <p:nvPr/>
        </p:nvSpPr>
        <p:spPr>
          <a:xfrm rot="5405008">
            <a:off x="8317666" y="2751177"/>
            <a:ext cx="411900" cy="1851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51" name="Google Shape;2551;p84"/>
          <p:cNvSpPr txBox="1"/>
          <p:nvPr/>
        </p:nvSpPr>
        <p:spPr>
          <a:xfrm>
            <a:off x="8353250" y="2278500"/>
            <a:ext cx="7134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latin typeface="Poppins"/>
                <a:ea typeface="Poppins"/>
                <a:cs typeface="Poppins"/>
                <a:sym typeface="Poppins"/>
              </a:rPr>
              <a:t>D</a:t>
            </a:r>
            <a:r>
              <a:rPr lang="en" sz="1200">
                <a:solidFill>
                  <a:srgbClr val="FF0000"/>
                </a:solidFill>
                <a:latin typeface="Poppins"/>
                <a:ea typeface="Poppins"/>
                <a:cs typeface="Poppins"/>
                <a:sym typeface="Poppins"/>
              </a:rPr>
              <a:t>8</a:t>
            </a:r>
            <a:endParaRPr sz="1200">
              <a:solidFill>
                <a:srgbClr val="FF0000"/>
              </a:solidFill>
              <a:latin typeface="Poppins"/>
              <a:ea typeface="Poppins"/>
              <a:cs typeface="Poppins"/>
              <a:sym typeface="Poppins"/>
            </a:endParaRPr>
          </a:p>
        </p:txBody>
      </p:sp>
      <p:sp>
        <p:nvSpPr>
          <p:cNvPr id="2552" name="Google Shape;2552;p84"/>
          <p:cNvSpPr/>
          <p:nvPr/>
        </p:nvSpPr>
        <p:spPr>
          <a:xfrm rot="5405008">
            <a:off x="8344741" y="3972852"/>
            <a:ext cx="411900" cy="1851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53" name="Google Shape;2553;p84"/>
          <p:cNvSpPr txBox="1"/>
          <p:nvPr/>
        </p:nvSpPr>
        <p:spPr>
          <a:xfrm>
            <a:off x="8353250" y="3530850"/>
            <a:ext cx="7134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latin typeface="Poppins"/>
                <a:ea typeface="Poppins"/>
                <a:cs typeface="Poppins"/>
                <a:sym typeface="Poppins"/>
              </a:rPr>
              <a:t>P</a:t>
            </a:r>
            <a:r>
              <a:rPr lang="en" sz="1200">
                <a:solidFill>
                  <a:srgbClr val="FF0000"/>
                </a:solidFill>
                <a:latin typeface="Poppins"/>
                <a:ea typeface="Poppins"/>
                <a:cs typeface="Poppins"/>
                <a:sym typeface="Poppins"/>
              </a:rPr>
              <a:t>8</a:t>
            </a:r>
            <a:endParaRPr sz="1200">
              <a:solidFill>
                <a:srgbClr val="FF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8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Oracle</a:t>
            </a:r>
            <a:endParaRPr/>
          </a:p>
        </p:txBody>
      </p:sp>
      <p:grpSp>
        <p:nvGrpSpPr>
          <p:cNvPr id="2559" name="Google Shape;2559;p85"/>
          <p:cNvGrpSpPr/>
          <p:nvPr/>
        </p:nvGrpSpPr>
        <p:grpSpPr>
          <a:xfrm>
            <a:off x="5601719" y="1066631"/>
            <a:ext cx="2861775" cy="3627563"/>
            <a:chOff x="5601719" y="1066631"/>
            <a:chExt cx="2861775" cy="3627563"/>
          </a:xfrm>
        </p:grpSpPr>
        <p:sp>
          <p:nvSpPr>
            <p:cNvPr id="2560" name="Google Shape;2560;p85"/>
            <p:cNvSpPr/>
            <p:nvPr/>
          </p:nvSpPr>
          <p:spPr>
            <a:xfrm>
              <a:off x="6429994" y="4369694"/>
              <a:ext cx="376175" cy="324500"/>
            </a:xfrm>
            <a:custGeom>
              <a:rect b="b" l="l" r="r" t="t"/>
              <a:pathLst>
                <a:path extrusionOk="0" h="12980" w="15047">
                  <a:moveTo>
                    <a:pt x="11156" y="213"/>
                  </a:moveTo>
                  <a:lnTo>
                    <a:pt x="14742" y="6475"/>
                  </a:lnTo>
                  <a:lnTo>
                    <a:pt x="11156" y="12767"/>
                  </a:lnTo>
                  <a:lnTo>
                    <a:pt x="3921" y="12767"/>
                  </a:lnTo>
                  <a:lnTo>
                    <a:pt x="304" y="6475"/>
                  </a:lnTo>
                  <a:lnTo>
                    <a:pt x="3921" y="213"/>
                  </a:lnTo>
                  <a:close/>
                  <a:moveTo>
                    <a:pt x="3769" y="1"/>
                  </a:moveTo>
                  <a:lnTo>
                    <a:pt x="31" y="6414"/>
                  </a:lnTo>
                  <a:lnTo>
                    <a:pt x="0" y="6475"/>
                  </a:lnTo>
                  <a:lnTo>
                    <a:pt x="3739" y="12919"/>
                  </a:lnTo>
                  <a:lnTo>
                    <a:pt x="3769"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5"/>
            <p:cNvSpPr/>
            <p:nvPr/>
          </p:nvSpPr>
          <p:spPr>
            <a:xfrm>
              <a:off x="5601719" y="3572569"/>
              <a:ext cx="376150" cy="324500"/>
            </a:xfrm>
            <a:custGeom>
              <a:rect b="b" l="l" r="r" t="t"/>
              <a:pathLst>
                <a:path extrusionOk="0" h="12980" w="15046">
                  <a:moveTo>
                    <a:pt x="11155" y="183"/>
                  </a:moveTo>
                  <a:lnTo>
                    <a:pt x="14742" y="6445"/>
                  </a:lnTo>
                  <a:lnTo>
                    <a:pt x="11155" y="12736"/>
                  </a:lnTo>
                  <a:lnTo>
                    <a:pt x="3921" y="12736"/>
                  </a:lnTo>
                  <a:lnTo>
                    <a:pt x="304" y="6445"/>
                  </a:lnTo>
                  <a:lnTo>
                    <a:pt x="3921" y="183"/>
                  </a:lnTo>
                  <a:close/>
                  <a:moveTo>
                    <a:pt x="3769" y="1"/>
                  </a:moveTo>
                  <a:lnTo>
                    <a:pt x="31" y="6414"/>
                  </a:lnTo>
                  <a:lnTo>
                    <a:pt x="0" y="6505"/>
                  </a:lnTo>
                  <a:lnTo>
                    <a:pt x="3739" y="12919"/>
                  </a:lnTo>
                  <a:lnTo>
                    <a:pt x="3769" y="12980"/>
                  </a:lnTo>
                  <a:lnTo>
                    <a:pt x="11307" y="12980"/>
                  </a:lnTo>
                  <a:lnTo>
                    <a:pt x="15016" y="6566"/>
                  </a:lnTo>
                  <a:lnTo>
                    <a:pt x="15046" y="6505"/>
                  </a:lnTo>
                  <a:lnTo>
                    <a:pt x="11338" y="62"/>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5"/>
            <p:cNvSpPr/>
            <p:nvPr/>
          </p:nvSpPr>
          <p:spPr>
            <a:xfrm>
              <a:off x="5877544" y="4369694"/>
              <a:ext cx="376175" cy="324500"/>
            </a:xfrm>
            <a:custGeom>
              <a:rect b="b" l="l" r="r" t="t"/>
              <a:pathLst>
                <a:path extrusionOk="0" h="12980" w="15047">
                  <a:moveTo>
                    <a:pt x="11126" y="213"/>
                  </a:moveTo>
                  <a:lnTo>
                    <a:pt x="14743" y="6475"/>
                  </a:lnTo>
                  <a:lnTo>
                    <a:pt x="11126" y="12767"/>
                  </a:lnTo>
                  <a:lnTo>
                    <a:pt x="3922" y="12767"/>
                  </a:lnTo>
                  <a:lnTo>
                    <a:pt x="305" y="6475"/>
                  </a:lnTo>
                  <a:lnTo>
                    <a:pt x="3922" y="213"/>
                  </a:lnTo>
                  <a:close/>
                  <a:moveTo>
                    <a:pt x="3739" y="1"/>
                  </a:moveTo>
                  <a:lnTo>
                    <a:pt x="31" y="6414"/>
                  </a:lnTo>
                  <a:lnTo>
                    <a:pt x="1" y="6475"/>
                  </a:lnTo>
                  <a:lnTo>
                    <a:pt x="3709" y="12919"/>
                  </a:lnTo>
                  <a:lnTo>
                    <a:pt x="3739" y="12980"/>
                  </a:lnTo>
                  <a:lnTo>
                    <a:pt x="11278" y="12980"/>
                  </a:lnTo>
                  <a:lnTo>
                    <a:pt x="15016" y="6566"/>
                  </a:lnTo>
                  <a:lnTo>
                    <a:pt x="15047" y="6475"/>
                  </a:lnTo>
                  <a:lnTo>
                    <a:pt x="11308" y="61"/>
                  </a:lnTo>
                  <a:lnTo>
                    <a:pt x="112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5"/>
            <p:cNvSpPr/>
            <p:nvPr/>
          </p:nvSpPr>
          <p:spPr>
            <a:xfrm>
              <a:off x="6706594" y="4210119"/>
              <a:ext cx="376175" cy="324500"/>
            </a:xfrm>
            <a:custGeom>
              <a:rect b="b" l="l" r="r" t="t"/>
              <a:pathLst>
                <a:path extrusionOk="0" h="12980" w="15047">
                  <a:moveTo>
                    <a:pt x="11125" y="213"/>
                  </a:moveTo>
                  <a:lnTo>
                    <a:pt x="14742" y="6475"/>
                  </a:lnTo>
                  <a:lnTo>
                    <a:pt x="11125" y="12767"/>
                  </a:lnTo>
                  <a:lnTo>
                    <a:pt x="3922" y="12767"/>
                  </a:lnTo>
                  <a:lnTo>
                    <a:pt x="304" y="6475"/>
                  </a:lnTo>
                  <a:lnTo>
                    <a:pt x="3922" y="213"/>
                  </a:lnTo>
                  <a:close/>
                  <a:moveTo>
                    <a:pt x="3770" y="1"/>
                  </a:moveTo>
                  <a:lnTo>
                    <a:pt x="31" y="6414"/>
                  </a:lnTo>
                  <a:lnTo>
                    <a:pt x="0" y="6475"/>
                  </a:lnTo>
                  <a:lnTo>
                    <a:pt x="3709" y="12919"/>
                  </a:lnTo>
                  <a:lnTo>
                    <a:pt x="3770" y="12980"/>
                  </a:lnTo>
                  <a:lnTo>
                    <a:pt x="11277" y="12980"/>
                  </a:lnTo>
                  <a:lnTo>
                    <a:pt x="15016" y="6566"/>
                  </a:lnTo>
                  <a:lnTo>
                    <a:pt x="15046" y="647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5"/>
            <p:cNvSpPr/>
            <p:nvPr/>
          </p:nvSpPr>
          <p:spPr>
            <a:xfrm>
              <a:off x="6706594" y="3253419"/>
              <a:ext cx="376175" cy="324500"/>
            </a:xfrm>
            <a:custGeom>
              <a:rect b="b" l="l" r="r" t="t"/>
              <a:pathLst>
                <a:path extrusionOk="0" h="12980" w="15047">
                  <a:moveTo>
                    <a:pt x="11125" y="213"/>
                  </a:moveTo>
                  <a:lnTo>
                    <a:pt x="14742" y="6505"/>
                  </a:lnTo>
                  <a:lnTo>
                    <a:pt x="11125" y="12767"/>
                  </a:lnTo>
                  <a:lnTo>
                    <a:pt x="3922" y="12767"/>
                  </a:lnTo>
                  <a:lnTo>
                    <a:pt x="304" y="6505"/>
                  </a:lnTo>
                  <a:lnTo>
                    <a:pt x="3922" y="213"/>
                  </a:lnTo>
                  <a:close/>
                  <a:moveTo>
                    <a:pt x="3770" y="1"/>
                  </a:moveTo>
                  <a:lnTo>
                    <a:pt x="31" y="6414"/>
                  </a:lnTo>
                  <a:lnTo>
                    <a:pt x="0" y="6505"/>
                  </a:lnTo>
                  <a:lnTo>
                    <a:pt x="3709" y="12919"/>
                  </a:lnTo>
                  <a:lnTo>
                    <a:pt x="3770" y="12979"/>
                  </a:lnTo>
                  <a:lnTo>
                    <a:pt x="11277" y="12979"/>
                  </a:lnTo>
                  <a:lnTo>
                    <a:pt x="15016" y="6566"/>
                  </a:lnTo>
                  <a:lnTo>
                    <a:pt x="15046" y="6505"/>
                  </a:lnTo>
                  <a:lnTo>
                    <a:pt x="11338" y="61"/>
                  </a:lnTo>
                  <a:lnTo>
                    <a:pt x="112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5"/>
            <p:cNvSpPr/>
            <p:nvPr/>
          </p:nvSpPr>
          <p:spPr>
            <a:xfrm>
              <a:off x="6981669" y="436969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80"/>
                  </a:lnTo>
                  <a:lnTo>
                    <a:pt x="11308" y="12980"/>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5"/>
            <p:cNvSpPr/>
            <p:nvPr/>
          </p:nvSpPr>
          <p:spPr>
            <a:xfrm>
              <a:off x="6981669" y="4050544"/>
              <a:ext cx="376925" cy="324500"/>
            </a:xfrm>
            <a:custGeom>
              <a:rect b="b" l="l" r="r" t="t"/>
              <a:pathLst>
                <a:path extrusionOk="0" h="12980" w="15077">
                  <a:moveTo>
                    <a:pt x="11186" y="213"/>
                  </a:moveTo>
                  <a:lnTo>
                    <a:pt x="14803" y="6475"/>
                  </a:lnTo>
                  <a:lnTo>
                    <a:pt x="11186" y="12767"/>
                  </a:lnTo>
                  <a:lnTo>
                    <a:pt x="3983" y="12767"/>
                  </a:lnTo>
                  <a:lnTo>
                    <a:pt x="365" y="6475"/>
                  </a:lnTo>
                  <a:lnTo>
                    <a:pt x="3983" y="213"/>
                  </a:lnTo>
                  <a:close/>
                  <a:moveTo>
                    <a:pt x="3770" y="1"/>
                  </a:moveTo>
                  <a:lnTo>
                    <a:pt x="61" y="6414"/>
                  </a:lnTo>
                  <a:lnTo>
                    <a:pt x="1" y="6475"/>
                  </a:lnTo>
                  <a:lnTo>
                    <a:pt x="3739" y="12919"/>
                  </a:lnTo>
                  <a:lnTo>
                    <a:pt x="3770" y="12979"/>
                  </a:lnTo>
                  <a:lnTo>
                    <a:pt x="11308" y="12979"/>
                  </a:lnTo>
                  <a:lnTo>
                    <a:pt x="15016" y="6566"/>
                  </a:lnTo>
                  <a:lnTo>
                    <a:pt x="15077" y="6475"/>
                  </a:lnTo>
                  <a:lnTo>
                    <a:pt x="11338" y="61"/>
                  </a:lnTo>
                  <a:lnTo>
                    <a:pt x="11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5"/>
            <p:cNvSpPr/>
            <p:nvPr/>
          </p:nvSpPr>
          <p:spPr>
            <a:xfrm>
              <a:off x="7258269" y="3890969"/>
              <a:ext cx="376175" cy="324500"/>
            </a:xfrm>
            <a:custGeom>
              <a:rect b="b" l="l" r="r" t="t"/>
              <a:pathLst>
                <a:path extrusionOk="0" h="12980" w="15047">
                  <a:moveTo>
                    <a:pt x="11156" y="213"/>
                  </a:moveTo>
                  <a:lnTo>
                    <a:pt x="14743" y="6475"/>
                  </a:lnTo>
                  <a:lnTo>
                    <a:pt x="11156" y="12767"/>
                  </a:lnTo>
                  <a:lnTo>
                    <a:pt x="3922" y="12767"/>
                  </a:lnTo>
                  <a:lnTo>
                    <a:pt x="305" y="6475"/>
                  </a:lnTo>
                  <a:lnTo>
                    <a:pt x="3922" y="213"/>
                  </a:lnTo>
                  <a:close/>
                  <a:moveTo>
                    <a:pt x="3770" y="0"/>
                  </a:moveTo>
                  <a:lnTo>
                    <a:pt x="62" y="6414"/>
                  </a:lnTo>
                  <a:lnTo>
                    <a:pt x="1" y="6475"/>
                  </a:lnTo>
                  <a:lnTo>
                    <a:pt x="3739" y="12919"/>
                  </a:lnTo>
                  <a:lnTo>
                    <a:pt x="3770" y="12979"/>
                  </a:lnTo>
                  <a:lnTo>
                    <a:pt x="11308" y="12979"/>
                  </a:lnTo>
                  <a:lnTo>
                    <a:pt x="15016" y="6566"/>
                  </a:lnTo>
                  <a:lnTo>
                    <a:pt x="15047" y="6475"/>
                  </a:lnTo>
                  <a:lnTo>
                    <a:pt x="11338" y="61"/>
                  </a:lnTo>
                  <a:lnTo>
                    <a:pt x="1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5"/>
            <p:cNvSpPr/>
            <p:nvPr/>
          </p:nvSpPr>
          <p:spPr>
            <a:xfrm>
              <a:off x="8086569" y="4369694"/>
              <a:ext cx="376150" cy="324500"/>
            </a:xfrm>
            <a:custGeom>
              <a:rect b="b" l="l" r="r" t="t"/>
              <a:pathLst>
                <a:path extrusionOk="0" h="12980" w="15046">
                  <a:moveTo>
                    <a:pt x="11094" y="213"/>
                  </a:moveTo>
                  <a:lnTo>
                    <a:pt x="14712" y="6475"/>
                  </a:lnTo>
                  <a:lnTo>
                    <a:pt x="11094" y="12767"/>
                  </a:lnTo>
                  <a:lnTo>
                    <a:pt x="3891" y="12767"/>
                  </a:lnTo>
                  <a:lnTo>
                    <a:pt x="274" y="6475"/>
                  </a:lnTo>
                  <a:lnTo>
                    <a:pt x="3891" y="213"/>
                  </a:lnTo>
                  <a:close/>
                  <a:moveTo>
                    <a:pt x="3769" y="1"/>
                  </a:moveTo>
                  <a:lnTo>
                    <a:pt x="61" y="6414"/>
                  </a:lnTo>
                  <a:lnTo>
                    <a:pt x="0" y="6475"/>
                  </a:lnTo>
                  <a:lnTo>
                    <a:pt x="3769" y="12980"/>
                  </a:lnTo>
                  <a:lnTo>
                    <a:pt x="11246" y="12980"/>
                  </a:lnTo>
                  <a:lnTo>
                    <a:pt x="15016" y="6566"/>
                  </a:lnTo>
                  <a:lnTo>
                    <a:pt x="15046" y="6475"/>
                  </a:lnTo>
                  <a:lnTo>
                    <a:pt x="113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5"/>
            <p:cNvSpPr/>
            <p:nvPr/>
          </p:nvSpPr>
          <p:spPr>
            <a:xfrm>
              <a:off x="7535644" y="4371219"/>
              <a:ext cx="279650" cy="322975"/>
            </a:xfrm>
            <a:custGeom>
              <a:rect b="b" l="l" r="r" t="t"/>
              <a:pathLst>
                <a:path extrusionOk="0" h="12919" w="11186">
                  <a:moveTo>
                    <a:pt x="3739" y="0"/>
                  </a:moveTo>
                  <a:lnTo>
                    <a:pt x="61" y="6353"/>
                  </a:lnTo>
                  <a:lnTo>
                    <a:pt x="0" y="6414"/>
                  </a:lnTo>
                  <a:lnTo>
                    <a:pt x="3739" y="12858"/>
                  </a:lnTo>
                  <a:lnTo>
                    <a:pt x="3739" y="12919"/>
                  </a:lnTo>
                  <a:lnTo>
                    <a:pt x="11186" y="12919"/>
                  </a:lnTo>
                  <a:lnTo>
                    <a:pt x="11186" y="12706"/>
                  </a:lnTo>
                  <a:lnTo>
                    <a:pt x="3891" y="12706"/>
                  </a:lnTo>
                  <a:lnTo>
                    <a:pt x="274" y="6414"/>
                  </a:lnTo>
                  <a:lnTo>
                    <a:pt x="3921"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5"/>
            <p:cNvSpPr/>
            <p:nvPr/>
          </p:nvSpPr>
          <p:spPr>
            <a:xfrm>
              <a:off x="6706594" y="2935794"/>
              <a:ext cx="280425" cy="322975"/>
            </a:xfrm>
            <a:custGeom>
              <a:rect b="b" l="l" r="r" t="t"/>
              <a:pathLst>
                <a:path extrusionOk="0" h="12919" w="11217">
                  <a:moveTo>
                    <a:pt x="3739" y="0"/>
                  </a:moveTo>
                  <a:lnTo>
                    <a:pt x="31" y="6353"/>
                  </a:lnTo>
                  <a:lnTo>
                    <a:pt x="0" y="6414"/>
                  </a:lnTo>
                  <a:lnTo>
                    <a:pt x="3739" y="12888"/>
                  </a:lnTo>
                  <a:lnTo>
                    <a:pt x="3770" y="12918"/>
                  </a:lnTo>
                  <a:lnTo>
                    <a:pt x="11216" y="12918"/>
                  </a:lnTo>
                  <a:lnTo>
                    <a:pt x="11216" y="12706"/>
                  </a:lnTo>
                  <a:lnTo>
                    <a:pt x="3922" y="12706"/>
                  </a:lnTo>
                  <a:lnTo>
                    <a:pt x="304" y="6414"/>
                  </a:lnTo>
                  <a:lnTo>
                    <a:pt x="3952" y="122"/>
                  </a:lnTo>
                  <a:lnTo>
                    <a:pt x="3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5"/>
            <p:cNvSpPr/>
            <p:nvPr/>
          </p:nvSpPr>
          <p:spPr>
            <a:xfrm>
              <a:off x="5603219" y="3094594"/>
              <a:ext cx="278925" cy="164175"/>
            </a:xfrm>
            <a:custGeom>
              <a:rect b="b" l="l" r="r" t="t"/>
              <a:pathLst>
                <a:path extrusionOk="0" h="6567" w="11157">
                  <a:moveTo>
                    <a:pt x="214" y="1"/>
                  </a:moveTo>
                  <a:lnTo>
                    <a:pt x="1" y="153"/>
                  </a:lnTo>
                  <a:lnTo>
                    <a:pt x="3679" y="6536"/>
                  </a:lnTo>
                  <a:lnTo>
                    <a:pt x="3709" y="6566"/>
                  </a:lnTo>
                  <a:lnTo>
                    <a:pt x="11156" y="6566"/>
                  </a:lnTo>
                  <a:lnTo>
                    <a:pt x="11156" y="6354"/>
                  </a:lnTo>
                  <a:lnTo>
                    <a:pt x="3861" y="6354"/>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5"/>
            <p:cNvSpPr/>
            <p:nvPr/>
          </p:nvSpPr>
          <p:spPr>
            <a:xfrm>
              <a:off x="5878319" y="4369694"/>
              <a:ext cx="374650" cy="324500"/>
            </a:xfrm>
            <a:custGeom>
              <a:rect b="b" l="l" r="r" t="t"/>
              <a:pathLst>
                <a:path extrusionOk="0" h="12980" w="14986">
                  <a:moveTo>
                    <a:pt x="11247" y="12980"/>
                  </a:moveTo>
                  <a:lnTo>
                    <a:pt x="3769" y="12980"/>
                  </a:lnTo>
                  <a:lnTo>
                    <a:pt x="3739" y="12919"/>
                  </a:lnTo>
                  <a:lnTo>
                    <a:pt x="0" y="6475"/>
                  </a:lnTo>
                  <a:lnTo>
                    <a:pt x="31" y="6414"/>
                  </a:lnTo>
                  <a:lnTo>
                    <a:pt x="3769" y="1"/>
                  </a:lnTo>
                  <a:lnTo>
                    <a:pt x="11216" y="1"/>
                  </a:lnTo>
                  <a:lnTo>
                    <a:pt x="11216" y="213"/>
                  </a:lnTo>
                  <a:lnTo>
                    <a:pt x="3891" y="213"/>
                  </a:lnTo>
                  <a:lnTo>
                    <a:pt x="274" y="6475"/>
                  </a:lnTo>
                  <a:lnTo>
                    <a:pt x="3891" y="12767"/>
                  </a:lnTo>
                  <a:lnTo>
                    <a:pt x="11125" y="12767"/>
                  </a:lnTo>
                  <a:lnTo>
                    <a:pt x="14772" y="6414"/>
                  </a:lnTo>
                  <a:lnTo>
                    <a:pt x="1498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5"/>
            <p:cNvSpPr/>
            <p:nvPr/>
          </p:nvSpPr>
          <p:spPr>
            <a:xfrm>
              <a:off x="5878319" y="4050544"/>
              <a:ext cx="374650" cy="324500"/>
            </a:xfrm>
            <a:custGeom>
              <a:rect b="b" l="l" r="r" t="t"/>
              <a:pathLst>
                <a:path extrusionOk="0" h="12980" w="14986">
                  <a:moveTo>
                    <a:pt x="11216" y="12979"/>
                  </a:moveTo>
                  <a:lnTo>
                    <a:pt x="3769" y="12979"/>
                  </a:lnTo>
                  <a:lnTo>
                    <a:pt x="3739" y="12949"/>
                  </a:lnTo>
                  <a:lnTo>
                    <a:pt x="0" y="6475"/>
                  </a:lnTo>
                  <a:lnTo>
                    <a:pt x="31" y="6444"/>
                  </a:lnTo>
                  <a:lnTo>
                    <a:pt x="3769" y="1"/>
                  </a:lnTo>
                  <a:lnTo>
                    <a:pt x="11247" y="1"/>
                  </a:lnTo>
                  <a:lnTo>
                    <a:pt x="11277" y="61"/>
                  </a:lnTo>
                  <a:lnTo>
                    <a:pt x="14985" y="6444"/>
                  </a:lnTo>
                  <a:lnTo>
                    <a:pt x="14772" y="6566"/>
                  </a:lnTo>
                  <a:lnTo>
                    <a:pt x="11125" y="244"/>
                  </a:lnTo>
                  <a:lnTo>
                    <a:pt x="3891" y="244"/>
                  </a:lnTo>
                  <a:lnTo>
                    <a:pt x="274" y="6475"/>
                  </a:lnTo>
                  <a:lnTo>
                    <a:pt x="3891" y="12767"/>
                  </a:lnTo>
                  <a:lnTo>
                    <a:pt x="11216" y="12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5"/>
            <p:cNvSpPr/>
            <p:nvPr/>
          </p:nvSpPr>
          <p:spPr>
            <a:xfrm>
              <a:off x="6706594" y="3890969"/>
              <a:ext cx="376175" cy="324500"/>
            </a:xfrm>
            <a:custGeom>
              <a:rect b="b" l="l" r="r" t="t"/>
              <a:pathLst>
                <a:path extrusionOk="0" h="12980" w="15047">
                  <a:moveTo>
                    <a:pt x="11277" y="12979"/>
                  </a:moveTo>
                  <a:lnTo>
                    <a:pt x="3770" y="12979"/>
                  </a:lnTo>
                  <a:lnTo>
                    <a:pt x="3709" y="12919"/>
                  </a:lnTo>
                  <a:lnTo>
                    <a:pt x="0" y="6475"/>
                  </a:lnTo>
                  <a:lnTo>
                    <a:pt x="31" y="6414"/>
                  </a:lnTo>
                  <a:lnTo>
                    <a:pt x="3770" y="0"/>
                  </a:lnTo>
                  <a:lnTo>
                    <a:pt x="11277" y="0"/>
                  </a:lnTo>
                  <a:lnTo>
                    <a:pt x="11338" y="61"/>
                  </a:lnTo>
                  <a:lnTo>
                    <a:pt x="15046" y="6475"/>
                  </a:lnTo>
                  <a:lnTo>
                    <a:pt x="15016" y="6566"/>
                  </a:lnTo>
                  <a:close/>
                  <a:moveTo>
                    <a:pt x="3922" y="12767"/>
                  </a:moveTo>
                  <a:lnTo>
                    <a:pt x="11125" y="12767"/>
                  </a:lnTo>
                  <a:lnTo>
                    <a:pt x="14742" y="6475"/>
                  </a:lnTo>
                  <a:lnTo>
                    <a:pt x="11125" y="213"/>
                  </a:lnTo>
                  <a:lnTo>
                    <a:pt x="3922"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5"/>
            <p:cNvSpPr/>
            <p:nvPr/>
          </p:nvSpPr>
          <p:spPr>
            <a:xfrm>
              <a:off x="5601719" y="3890969"/>
              <a:ext cx="376150" cy="324500"/>
            </a:xfrm>
            <a:custGeom>
              <a:rect b="b" l="l" r="r" t="t"/>
              <a:pathLst>
                <a:path extrusionOk="0" h="12980" w="15046">
                  <a:moveTo>
                    <a:pt x="11307" y="12979"/>
                  </a:moveTo>
                  <a:lnTo>
                    <a:pt x="3769" y="12979"/>
                  </a:lnTo>
                  <a:lnTo>
                    <a:pt x="3739" y="12919"/>
                  </a:lnTo>
                  <a:lnTo>
                    <a:pt x="0" y="6475"/>
                  </a:lnTo>
                  <a:lnTo>
                    <a:pt x="31" y="6414"/>
                  </a:lnTo>
                  <a:lnTo>
                    <a:pt x="3769" y="0"/>
                  </a:lnTo>
                  <a:lnTo>
                    <a:pt x="11307" y="0"/>
                  </a:lnTo>
                  <a:lnTo>
                    <a:pt x="11338" y="61"/>
                  </a:lnTo>
                  <a:lnTo>
                    <a:pt x="15046" y="6475"/>
                  </a:lnTo>
                  <a:lnTo>
                    <a:pt x="15016" y="6566"/>
                  </a:lnTo>
                  <a:close/>
                  <a:moveTo>
                    <a:pt x="3921" y="12767"/>
                  </a:moveTo>
                  <a:lnTo>
                    <a:pt x="11155" y="12767"/>
                  </a:lnTo>
                  <a:lnTo>
                    <a:pt x="14742" y="6475"/>
                  </a:lnTo>
                  <a:lnTo>
                    <a:pt x="11155"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5"/>
            <p:cNvSpPr/>
            <p:nvPr/>
          </p:nvSpPr>
          <p:spPr>
            <a:xfrm>
              <a:off x="5601719" y="3572569"/>
              <a:ext cx="376150" cy="324500"/>
            </a:xfrm>
            <a:custGeom>
              <a:rect b="b" l="l" r="r" t="t"/>
              <a:pathLst>
                <a:path extrusionOk="0" h="12980" w="15046">
                  <a:moveTo>
                    <a:pt x="11307" y="12980"/>
                  </a:moveTo>
                  <a:lnTo>
                    <a:pt x="3769" y="12980"/>
                  </a:lnTo>
                  <a:lnTo>
                    <a:pt x="3739" y="12919"/>
                  </a:lnTo>
                  <a:lnTo>
                    <a:pt x="0" y="6505"/>
                  </a:lnTo>
                  <a:lnTo>
                    <a:pt x="31" y="6414"/>
                  </a:lnTo>
                  <a:lnTo>
                    <a:pt x="3769" y="1"/>
                  </a:lnTo>
                  <a:lnTo>
                    <a:pt x="11307" y="1"/>
                  </a:lnTo>
                  <a:lnTo>
                    <a:pt x="11338" y="62"/>
                  </a:lnTo>
                  <a:lnTo>
                    <a:pt x="15046" y="6505"/>
                  </a:lnTo>
                  <a:lnTo>
                    <a:pt x="15016" y="6566"/>
                  </a:lnTo>
                  <a:close/>
                  <a:moveTo>
                    <a:pt x="3921" y="12736"/>
                  </a:moveTo>
                  <a:lnTo>
                    <a:pt x="11155" y="12736"/>
                  </a:lnTo>
                  <a:lnTo>
                    <a:pt x="14742" y="6445"/>
                  </a:lnTo>
                  <a:lnTo>
                    <a:pt x="11155"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5"/>
            <p:cNvSpPr/>
            <p:nvPr/>
          </p:nvSpPr>
          <p:spPr>
            <a:xfrm>
              <a:off x="6249894" y="4210119"/>
              <a:ext cx="280425" cy="324500"/>
            </a:xfrm>
            <a:custGeom>
              <a:rect b="b" l="l" r="r" t="t"/>
              <a:pathLst>
                <a:path extrusionOk="0" h="12980" w="11217">
                  <a:moveTo>
                    <a:pt x="7448" y="12980"/>
                  </a:moveTo>
                  <a:lnTo>
                    <a:pt x="1" y="12980"/>
                  </a:lnTo>
                  <a:lnTo>
                    <a:pt x="1" y="12767"/>
                  </a:lnTo>
                  <a:lnTo>
                    <a:pt x="7296" y="12767"/>
                  </a:lnTo>
                  <a:lnTo>
                    <a:pt x="10943" y="6475"/>
                  </a:lnTo>
                  <a:lnTo>
                    <a:pt x="7296" y="213"/>
                  </a:lnTo>
                  <a:lnTo>
                    <a:pt x="1" y="213"/>
                  </a:lnTo>
                  <a:lnTo>
                    <a:pt x="1" y="1"/>
                  </a:lnTo>
                  <a:lnTo>
                    <a:pt x="7448" y="1"/>
                  </a:lnTo>
                  <a:lnTo>
                    <a:pt x="7478" y="61"/>
                  </a:lnTo>
                  <a:lnTo>
                    <a:pt x="11217" y="6475"/>
                  </a:lnTo>
                  <a:lnTo>
                    <a:pt x="11156"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5"/>
            <p:cNvSpPr/>
            <p:nvPr/>
          </p:nvSpPr>
          <p:spPr>
            <a:xfrm>
              <a:off x="6429994" y="4050544"/>
              <a:ext cx="376175" cy="324500"/>
            </a:xfrm>
            <a:custGeom>
              <a:rect b="b" l="l" r="r" t="t"/>
              <a:pathLst>
                <a:path extrusionOk="0" h="12980" w="15047">
                  <a:moveTo>
                    <a:pt x="11277" y="12979"/>
                  </a:moveTo>
                  <a:lnTo>
                    <a:pt x="3769" y="12979"/>
                  </a:lnTo>
                  <a:lnTo>
                    <a:pt x="3739" y="12919"/>
                  </a:lnTo>
                  <a:lnTo>
                    <a:pt x="0" y="6475"/>
                  </a:lnTo>
                  <a:lnTo>
                    <a:pt x="31" y="6414"/>
                  </a:lnTo>
                  <a:lnTo>
                    <a:pt x="3769" y="1"/>
                  </a:lnTo>
                  <a:lnTo>
                    <a:pt x="11277" y="1"/>
                  </a:lnTo>
                  <a:lnTo>
                    <a:pt x="11338" y="61"/>
                  </a:lnTo>
                  <a:lnTo>
                    <a:pt x="15046" y="6475"/>
                  </a:lnTo>
                  <a:lnTo>
                    <a:pt x="15016" y="6566"/>
                  </a:lnTo>
                  <a:close/>
                  <a:moveTo>
                    <a:pt x="3921" y="12767"/>
                  </a:moveTo>
                  <a:lnTo>
                    <a:pt x="11156" y="12767"/>
                  </a:lnTo>
                  <a:lnTo>
                    <a:pt x="14742" y="6475"/>
                  </a:lnTo>
                  <a:lnTo>
                    <a:pt x="11156" y="213"/>
                  </a:lnTo>
                  <a:lnTo>
                    <a:pt x="3921" y="21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5"/>
            <p:cNvSpPr/>
            <p:nvPr/>
          </p:nvSpPr>
          <p:spPr>
            <a:xfrm>
              <a:off x="6429994" y="3412994"/>
              <a:ext cx="376175" cy="324500"/>
            </a:xfrm>
            <a:custGeom>
              <a:rect b="b" l="l" r="r" t="t"/>
              <a:pathLst>
                <a:path extrusionOk="0" h="12980" w="15047">
                  <a:moveTo>
                    <a:pt x="11277" y="12980"/>
                  </a:moveTo>
                  <a:lnTo>
                    <a:pt x="3769" y="12980"/>
                  </a:lnTo>
                  <a:lnTo>
                    <a:pt x="3739" y="12919"/>
                  </a:lnTo>
                  <a:lnTo>
                    <a:pt x="0" y="6505"/>
                  </a:lnTo>
                  <a:lnTo>
                    <a:pt x="31" y="6414"/>
                  </a:lnTo>
                  <a:lnTo>
                    <a:pt x="3769" y="1"/>
                  </a:lnTo>
                  <a:lnTo>
                    <a:pt x="11277" y="1"/>
                  </a:lnTo>
                  <a:lnTo>
                    <a:pt x="11338" y="61"/>
                  </a:lnTo>
                  <a:lnTo>
                    <a:pt x="15046" y="6505"/>
                  </a:lnTo>
                  <a:lnTo>
                    <a:pt x="15016" y="6566"/>
                  </a:lnTo>
                  <a:close/>
                  <a:moveTo>
                    <a:pt x="3921" y="12736"/>
                  </a:moveTo>
                  <a:lnTo>
                    <a:pt x="11156" y="12736"/>
                  </a:lnTo>
                  <a:lnTo>
                    <a:pt x="14742" y="6445"/>
                  </a:lnTo>
                  <a:lnTo>
                    <a:pt x="11156" y="183"/>
                  </a:lnTo>
                  <a:lnTo>
                    <a:pt x="3921" y="183"/>
                  </a:lnTo>
                  <a:lnTo>
                    <a:pt x="304"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5"/>
            <p:cNvSpPr/>
            <p:nvPr/>
          </p:nvSpPr>
          <p:spPr>
            <a:xfrm>
              <a:off x="6154144" y="3572569"/>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2"/>
                  </a:lnTo>
                  <a:lnTo>
                    <a:pt x="15047" y="6505"/>
                  </a:lnTo>
                  <a:lnTo>
                    <a:pt x="14986" y="6566"/>
                  </a:lnTo>
                  <a:close/>
                  <a:moveTo>
                    <a:pt x="3891" y="12736"/>
                  </a:moveTo>
                  <a:lnTo>
                    <a:pt x="11126" y="12736"/>
                  </a:lnTo>
                  <a:lnTo>
                    <a:pt x="14743" y="6445"/>
                  </a:lnTo>
                  <a:lnTo>
                    <a:pt x="11126" y="183"/>
                  </a:lnTo>
                  <a:lnTo>
                    <a:pt x="3891"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5"/>
            <p:cNvSpPr/>
            <p:nvPr/>
          </p:nvSpPr>
          <p:spPr>
            <a:xfrm>
              <a:off x="5877544" y="3412994"/>
              <a:ext cx="376175" cy="324500"/>
            </a:xfrm>
            <a:custGeom>
              <a:rect b="b" l="l" r="r" t="t"/>
              <a:pathLst>
                <a:path extrusionOk="0" h="12980" w="15047">
                  <a:moveTo>
                    <a:pt x="11278" y="12980"/>
                  </a:moveTo>
                  <a:lnTo>
                    <a:pt x="3739" y="12980"/>
                  </a:lnTo>
                  <a:lnTo>
                    <a:pt x="3709" y="12919"/>
                  </a:lnTo>
                  <a:lnTo>
                    <a:pt x="1" y="6505"/>
                  </a:lnTo>
                  <a:lnTo>
                    <a:pt x="31" y="6414"/>
                  </a:lnTo>
                  <a:lnTo>
                    <a:pt x="3739" y="1"/>
                  </a:lnTo>
                  <a:lnTo>
                    <a:pt x="11278" y="1"/>
                  </a:lnTo>
                  <a:lnTo>
                    <a:pt x="11308" y="61"/>
                  </a:lnTo>
                  <a:lnTo>
                    <a:pt x="15047" y="6505"/>
                  </a:lnTo>
                  <a:lnTo>
                    <a:pt x="15016" y="6566"/>
                  </a:lnTo>
                  <a:close/>
                  <a:moveTo>
                    <a:pt x="3922" y="12736"/>
                  </a:moveTo>
                  <a:lnTo>
                    <a:pt x="11126" y="12736"/>
                  </a:lnTo>
                  <a:lnTo>
                    <a:pt x="14743" y="6445"/>
                  </a:lnTo>
                  <a:lnTo>
                    <a:pt x="11126" y="183"/>
                  </a:lnTo>
                  <a:lnTo>
                    <a:pt x="3922" y="183"/>
                  </a:lnTo>
                  <a:lnTo>
                    <a:pt x="305" y="644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5"/>
            <p:cNvSpPr/>
            <p:nvPr/>
          </p:nvSpPr>
          <p:spPr>
            <a:xfrm>
              <a:off x="6154919" y="3254169"/>
              <a:ext cx="375400" cy="323750"/>
            </a:xfrm>
            <a:custGeom>
              <a:rect b="b" l="l" r="r" t="t"/>
              <a:pathLst>
                <a:path extrusionOk="0" h="12950" w="15016">
                  <a:moveTo>
                    <a:pt x="11247" y="12949"/>
                  </a:moveTo>
                  <a:lnTo>
                    <a:pt x="3769" y="12949"/>
                  </a:lnTo>
                  <a:lnTo>
                    <a:pt x="3708" y="12889"/>
                  </a:lnTo>
                  <a:lnTo>
                    <a:pt x="0" y="6475"/>
                  </a:lnTo>
                  <a:lnTo>
                    <a:pt x="31" y="6384"/>
                  </a:lnTo>
                  <a:lnTo>
                    <a:pt x="3708" y="1"/>
                  </a:lnTo>
                  <a:lnTo>
                    <a:pt x="3921" y="153"/>
                  </a:lnTo>
                  <a:lnTo>
                    <a:pt x="274" y="6475"/>
                  </a:lnTo>
                  <a:lnTo>
                    <a:pt x="3860" y="12737"/>
                  </a:lnTo>
                  <a:lnTo>
                    <a:pt x="11095" y="12737"/>
                  </a:lnTo>
                  <a:lnTo>
                    <a:pt x="14742" y="6475"/>
                  </a:lnTo>
                  <a:lnTo>
                    <a:pt x="11095" y="153"/>
                  </a:lnTo>
                  <a:lnTo>
                    <a:pt x="11277" y="1"/>
                  </a:lnTo>
                  <a:lnTo>
                    <a:pt x="15016" y="6475"/>
                  </a:lnTo>
                  <a:lnTo>
                    <a:pt x="14955" y="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5"/>
            <p:cNvSpPr/>
            <p:nvPr/>
          </p:nvSpPr>
          <p:spPr>
            <a:xfrm>
              <a:off x="6230894" y="355661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5"/>
            <p:cNvSpPr/>
            <p:nvPr/>
          </p:nvSpPr>
          <p:spPr>
            <a:xfrm>
              <a:off x="6230894" y="3237469"/>
              <a:ext cx="38025" cy="38025"/>
            </a:xfrm>
            <a:custGeom>
              <a:rect b="b" l="l" r="r" t="t"/>
              <a:pathLst>
                <a:path extrusionOk="0" h="1521" w="1521">
                  <a:moveTo>
                    <a:pt x="1521" y="760"/>
                  </a:moveTo>
                  <a:cubicBezTo>
                    <a:pt x="1521" y="1155"/>
                    <a:pt x="1186" y="1520"/>
                    <a:pt x="761" y="1520"/>
                  </a:cubicBezTo>
                  <a:cubicBezTo>
                    <a:pt x="335" y="1520"/>
                    <a:pt x="1" y="1155"/>
                    <a:pt x="1" y="760"/>
                  </a:cubicBezTo>
                  <a:cubicBezTo>
                    <a:pt x="1" y="335"/>
                    <a:pt x="335" y="0"/>
                    <a:pt x="761" y="0"/>
                  </a:cubicBezTo>
                  <a:cubicBezTo>
                    <a:pt x="1186" y="0"/>
                    <a:pt x="1521" y="335"/>
                    <a:pt x="1521"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5"/>
            <p:cNvSpPr/>
            <p:nvPr/>
          </p:nvSpPr>
          <p:spPr>
            <a:xfrm>
              <a:off x="6414794" y="3237469"/>
              <a:ext cx="38025" cy="38025"/>
            </a:xfrm>
            <a:custGeom>
              <a:rect b="b" l="l" r="r" t="t"/>
              <a:pathLst>
                <a:path extrusionOk="0" h="1521" w="1521">
                  <a:moveTo>
                    <a:pt x="1520" y="760"/>
                  </a:moveTo>
                  <a:cubicBezTo>
                    <a:pt x="1520" y="1155"/>
                    <a:pt x="1186" y="1520"/>
                    <a:pt x="760" y="1520"/>
                  </a:cubicBezTo>
                  <a:cubicBezTo>
                    <a:pt x="365" y="1520"/>
                    <a:pt x="1" y="1155"/>
                    <a:pt x="1" y="760"/>
                  </a:cubicBezTo>
                  <a:cubicBezTo>
                    <a:pt x="1" y="335"/>
                    <a:pt x="36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5"/>
            <p:cNvSpPr/>
            <p:nvPr/>
          </p:nvSpPr>
          <p:spPr>
            <a:xfrm>
              <a:off x="6230894" y="4193394"/>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186" y="1"/>
                    <a:pt x="1521" y="366"/>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5"/>
            <p:cNvSpPr/>
            <p:nvPr/>
          </p:nvSpPr>
          <p:spPr>
            <a:xfrm>
              <a:off x="6967244" y="3874244"/>
              <a:ext cx="38000" cy="38025"/>
            </a:xfrm>
            <a:custGeom>
              <a:rect b="b" l="l" r="r" t="t"/>
              <a:pathLst>
                <a:path extrusionOk="0" h="1521" w="1520">
                  <a:moveTo>
                    <a:pt x="1520" y="761"/>
                  </a:moveTo>
                  <a:cubicBezTo>
                    <a:pt x="1520" y="1186"/>
                    <a:pt x="1155" y="1521"/>
                    <a:pt x="760" y="1521"/>
                  </a:cubicBezTo>
                  <a:cubicBezTo>
                    <a:pt x="335" y="1521"/>
                    <a:pt x="0" y="1186"/>
                    <a:pt x="0" y="761"/>
                  </a:cubicBezTo>
                  <a:cubicBezTo>
                    <a:pt x="0" y="366"/>
                    <a:pt x="335" y="1"/>
                    <a:pt x="760" y="1"/>
                  </a:cubicBezTo>
                  <a:cubicBezTo>
                    <a:pt x="1155" y="1"/>
                    <a:pt x="1520" y="396"/>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5"/>
            <p:cNvSpPr/>
            <p:nvPr/>
          </p:nvSpPr>
          <p:spPr>
            <a:xfrm>
              <a:off x="6139719" y="4352969"/>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5"/>
            <p:cNvSpPr/>
            <p:nvPr/>
          </p:nvSpPr>
          <p:spPr>
            <a:xfrm>
              <a:off x="6431519" y="4369694"/>
              <a:ext cx="374650" cy="322975"/>
            </a:xfrm>
            <a:custGeom>
              <a:rect b="b" l="l" r="r" t="t"/>
              <a:pathLst>
                <a:path extrusionOk="0" h="12919" w="14986">
                  <a:moveTo>
                    <a:pt x="11277" y="12919"/>
                  </a:moveTo>
                  <a:lnTo>
                    <a:pt x="11034" y="12797"/>
                  </a:lnTo>
                  <a:lnTo>
                    <a:pt x="14681" y="6475"/>
                  </a:lnTo>
                  <a:lnTo>
                    <a:pt x="11095" y="213"/>
                  </a:lnTo>
                  <a:lnTo>
                    <a:pt x="3860" y="213"/>
                  </a:lnTo>
                  <a:lnTo>
                    <a:pt x="243" y="6475"/>
                  </a:lnTo>
                  <a:lnTo>
                    <a:pt x="3891" y="12797"/>
                  </a:lnTo>
                  <a:lnTo>
                    <a:pt x="3678" y="12919"/>
                  </a:lnTo>
                  <a:lnTo>
                    <a:pt x="0" y="6475"/>
                  </a:lnTo>
                  <a:lnTo>
                    <a:pt x="31" y="6414"/>
                  </a:lnTo>
                  <a:lnTo>
                    <a:pt x="3708" y="1"/>
                  </a:lnTo>
                  <a:lnTo>
                    <a:pt x="11216" y="1"/>
                  </a:lnTo>
                  <a:lnTo>
                    <a:pt x="11277" y="61"/>
                  </a:lnTo>
                  <a:lnTo>
                    <a:pt x="14985" y="6475"/>
                  </a:lnTo>
                  <a:lnTo>
                    <a:pt x="14955" y="65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5"/>
            <p:cNvSpPr/>
            <p:nvPr/>
          </p:nvSpPr>
          <p:spPr>
            <a:xfrm>
              <a:off x="8087319" y="1704956"/>
              <a:ext cx="376175" cy="325250"/>
            </a:xfrm>
            <a:custGeom>
              <a:rect b="b" l="l" r="r" t="t"/>
              <a:pathLst>
                <a:path extrusionOk="0" h="13010" w="15047">
                  <a:moveTo>
                    <a:pt x="11125" y="213"/>
                  </a:moveTo>
                  <a:lnTo>
                    <a:pt x="14742" y="6474"/>
                  </a:lnTo>
                  <a:lnTo>
                    <a:pt x="11125" y="12736"/>
                  </a:lnTo>
                  <a:lnTo>
                    <a:pt x="3921" y="12736"/>
                  </a:lnTo>
                  <a:lnTo>
                    <a:pt x="304" y="6474"/>
                  </a:lnTo>
                  <a:lnTo>
                    <a:pt x="3921" y="213"/>
                  </a:lnTo>
                  <a:close/>
                  <a:moveTo>
                    <a:pt x="3769" y="0"/>
                  </a:moveTo>
                  <a:lnTo>
                    <a:pt x="0" y="6505"/>
                  </a:lnTo>
                  <a:lnTo>
                    <a:pt x="3708" y="12918"/>
                  </a:lnTo>
                  <a:lnTo>
                    <a:pt x="3769" y="13010"/>
                  </a:lnTo>
                  <a:lnTo>
                    <a:pt x="11277" y="13010"/>
                  </a:lnTo>
                  <a:lnTo>
                    <a:pt x="15046" y="6505"/>
                  </a:lnTo>
                  <a:lnTo>
                    <a:pt x="11307" y="91"/>
                  </a:lnTo>
                  <a:lnTo>
                    <a:pt x="11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5"/>
            <p:cNvSpPr/>
            <p:nvPr/>
          </p:nvSpPr>
          <p:spPr>
            <a:xfrm>
              <a:off x="7906469" y="3458781"/>
              <a:ext cx="280425" cy="323725"/>
            </a:xfrm>
            <a:custGeom>
              <a:rect b="b" l="l" r="r" t="t"/>
              <a:pathLst>
                <a:path extrusionOk="0" h="12949" w="11217">
                  <a:moveTo>
                    <a:pt x="0" y="0"/>
                  </a:moveTo>
                  <a:lnTo>
                    <a:pt x="0" y="274"/>
                  </a:lnTo>
                  <a:lnTo>
                    <a:pt x="7295" y="274"/>
                  </a:lnTo>
                  <a:lnTo>
                    <a:pt x="10912" y="6505"/>
                  </a:lnTo>
                  <a:lnTo>
                    <a:pt x="7265" y="12827"/>
                  </a:lnTo>
                  <a:lnTo>
                    <a:pt x="7508" y="12949"/>
                  </a:lnTo>
                  <a:lnTo>
                    <a:pt x="11186" y="6566"/>
                  </a:lnTo>
                  <a:lnTo>
                    <a:pt x="11216" y="6505"/>
                  </a:lnTo>
                  <a:lnTo>
                    <a:pt x="7508" y="61"/>
                  </a:lnTo>
                  <a:lnTo>
                    <a:pt x="74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5"/>
            <p:cNvSpPr/>
            <p:nvPr/>
          </p:nvSpPr>
          <p:spPr>
            <a:xfrm>
              <a:off x="7810719" y="3140381"/>
              <a:ext cx="376175" cy="325250"/>
            </a:xfrm>
            <a:custGeom>
              <a:rect b="b" l="l" r="r" t="t"/>
              <a:pathLst>
                <a:path extrusionOk="0" h="13010" w="15047">
                  <a:moveTo>
                    <a:pt x="11277" y="13010"/>
                  </a:moveTo>
                  <a:lnTo>
                    <a:pt x="3769" y="13010"/>
                  </a:lnTo>
                  <a:lnTo>
                    <a:pt x="3739" y="12919"/>
                  </a:lnTo>
                  <a:lnTo>
                    <a:pt x="0" y="6505"/>
                  </a:lnTo>
                  <a:lnTo>
                    <a:pt x="3769" y="0"/>
                  </a:lnTo>
                  <a:lnTo>
                    <a:pt x="11277" y="0"/>
                  </a:lnTo>
                  <a:lnTo>
                    <a:pt x="11338"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5"/>
            <p:cNvSpPr/>
            <p:nvPr/>
          </p:nvSpPr>
          <p:spPr>
            <a:xfrm>
              <a:off x="8087319" y="2980806"/>
              <a:ext cx="376175" cy="325250"/>
            </a:xfrm>
            <a:custGeom>
              <a:rect b="b" l="l" r="r" t="t"/>
              <a:pathLst>
                <a:path extrusionOk="0" h="13010" w="15047">
                  <a:moveTo>
                    <a:pt x="11277" y="13010"/>
                  </a:moveTo>
                  <a:lnTo>
                    <a:pt x="3769" y="13010"/>
                  </a:lnTo>
                  <a:lnTo>
                    <a:pt x="3708" y="12919"/>
                  </a:lnTo>
                  <a:lnTo>
                    <a:pt x="0" y="6505"/>
                  </a:lnTo>
                  <a:lnTo>
                    <a:pt x="3769" y="0"/>
                  </a:lnTo>
                  <a:lnTo>
                    <a:pt x="11277" y="0"/>
                  </a:lnTo>
                  <a:lnTo>
                    <a:pt x="11307" y="92"/>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5"/>
            <p:cNvSpPr/>
            <p:nvPr/>
          </p:nvSpPr>
          <p:spPr>
            <a:xfrm>
              <a:off x="7810719" y="218293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13"/>
                  </a:lnTo>
                  <a:lnTo>
                    <a:pt x="392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5"/>
            <p:cNvSpPr/>
            <p:nvPr/>
          </p:nvSpPr>
          <p:spPr>
            <a:xfrm>
              <a:off x="7810719" y="1864531"/>
              <a:ext cx="376175" cy="325250"/>
            </a:xfrm>
            <a:custGeom>
              <a:rect b="b" l="l" r="r" t="t"/>
              <a:pathLst>
                <a:path extrusionOk="0" h="13010" w="15047">
                  <a:moveTo>
                    <a:pt x="11277" y="13010"/>
                  </a:moveTo>
                  <a:lnTo>
                    <a:pt x="3769" y="13010"/>
                  </a:lnTo>
                  <a:lnTo>
                    <a:pt x="3739" y="12918"/>
                  </a:lnTo>
                  <a:lnTo>
                    <a:pt x="0" y="6505"/>
                  </a:lnTo>
                  <a:lnTo>
                    <a:pt x="3769" y="0"/>
                  </a:lnTo>
                  <a:lnTo>
                    <a:pt x="11277" y="0"/>
                  </a:lnTo>
                  <a:lnTo>
                    <a:pt x="11338" y="91"/>
                  </a:lnTo>
                  <a:lnTo>
                    <a:pt x="15046" y="6505"/>
                  </a:lnTo>
                  <a:close/>
                  <a:moveTo>
                    <a:pt x="3921" y="12736"/>
                  </a:moveTo>
                  <a:lnTo>
                    <a:pt x="11125" y="12736"/>
                  </a:lnTo>
                  <a:lnTo>
                    <a:pt x="14742" y="6475"/>
                  </a:lnTo>
                  <a:lnTo>
                    <a:pt x="11125" y="183"/>
                  </a:lnTo>
                  <a:lnTo>
                    <a:pt x="3921" y="183"/>
                  </a:lnTo>
                  <a:lnTo>
                    <a:pt x="304" y="647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5"/>
            <p:cNvSpPr/>
            <p:nvPr/>
          </p:nvSpPr>
          <p:spPr>
            <a:xfrm>
              <a:off x="8088069" y="2504356"/>
              <a:ext cx="374650" cy="482550"/>
            </a:xfrm>
            <a:custGeom>
              <a:rect b="b" l="l" r="r" t="t"/>
              <a:pathLst>
                <a:path extrusionOk="0" h="19302" w="14986">
                  <a:moveTo>
                    <a:pt x="11247" y="19302"/>
                  </a:moveTo>
                  <a:lnTo>
                    <a:pt x="3739" y="19302"/>
                  </a:lnTo>
                  <a:lnTo>
                    <a:pt x="3678" y="19210"/>
                  </a:lnTo>
                  <a:lnTo>
                    <a:pt x="1" y="12858"/>
                  </a:lnTo>
                  <a:lnTo>
                    <a:pt x="244" y="12706"/>
                  </a:lnTo>
                  <a:lnTo>
                    <a:pt x="3891" y="19058"/>
                  </a:lnTo>
                  <a:lnTo>
                    <a:pt x="11095" y="19058"/>
                  </a:lnTo>
                  <a:lnTo>
                    <a:pt x="14712" y="12797"/>
                  </a:lnTo>
                  <a:lnTo>
                    <a:pt x="11095" y="6535"/>
                  </a:lnTo>
                  <a:lnTo>
                    <a:pt x="3739" y="6535"/>
                  </a:lnTo>
                  <a:lnTo>
                    <a:pt x="3678" y="6475"/>
                  </a:lnTo>
                  <a:lnTo>
                    <a:pt x="1" y="92"/>
                  </a:lnTo>
                  <a:lnTo>
                    <a:pt x="244" y="0"/>
                  </a:lnTo>
                  <a:lnTo>
                    <a:pt x="3891" y="6292"/>
                  </a:lnTo>
                  <a:lnTo>
                    <a:pt x="11247" y="6292"/>
                  </a:lnTo>
                  <a:lnTo>
                    <a:pt x="11247" y="6353"/>
                  </a:lnTo>
                  <a:lnTo>
                    <a:pt x="14986" y="1279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5"/>
            <p:cNvSpPr/>
            <p:nvPr/>
          </p:nvSpPr>
          <p:spPr>
            <a:xfrm>
              <a:off x="8088069" y="1388081"/>
              <a:ext cx="374650" cy="322975"/>
            </a:xfrm>
            <a:custGeom>
              <a:rect b="b" l="l" r="r" t="t"/>
              <a:pathLst>
                <a:path extrusionOk="0" h="12919" w="14986">
                  <a:moveTo>
                    <a:pt x="11247" y="12918"/>
                  </a:moveTo>
                  <a:lnTo>
                    <a:pt x="3739" y="12918"/>
                  </a:lnTo>
                  <a:lnTo>
                    <a:pt x="3678" y="12827"/>
                  </a:lnTo>
                  <a:lnTo>
                    <a:pt x="1" y="6505"/>
                  </a:lnTo>
                  <a:lnTo>
                    <a:pt x="244" y="6353"/>
                  </a:lnTo>
                  <a:lnTo>
                    <a:pt x="3891" y="12675"/>
                  </a:lnTo>
                  <a:lnTo>
                    <a:pt x="11095" y="12675"/>
                  </a:lnTo>
                  <a:lnTo>
                    <a:pt x="14712" y="6414"/>
                  </a:lnTo>
                  <a:lnTo>
                    <a:pt x="11065" y="122"/>
                  </a:lnTo>
                  <a:lnTo>
                    <a:pt x="11247" y="0"/>
                  </a:lnTo>
                  <a:lnTo>
                    <a:pt x="14986" y="6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5"/>
            <p:cNvSpPr/>
            <p:nvPr/>
          </p:nvSpPr>
          <p:spPr>
            <a:xfrm>
              <a:off x="8183069" y="1388831"/>
              <a:ext cx="25" cy="25"/>
            </a:xfrm>
            <a:custGeom>
              <a:rect b="b" l="l" r="r" t="t"/>
              <a:pathLst>
                <a:path extrusionOk="0" fill="none" h="1" w="1">
                  <a:moveTo>
                    <a:pt x="0" y="1"/>
                  </a:moveTo>
                  <a:close/>
                </a:path>
              </a:pathLst>
            </a:custGeom>
            <a:solidFill>
              <a:schemeClr val="lt2"/>
            </a:solidFill>
            <a:ln cap="flat" cmpd="sng" w="6075">
              <a:solidFill>
                <a:srgbClr val="F5F6F6"/>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5"/>
            <p:cNvSpPr/>
            <p:nvPr/>
          </p:nvSpPr>
          <p:spPr>
            <a:xfrm>
              <a:off x="8087319" y="1066631"/>
              <a:ext cx="375400" cy="324500"/>
            </a:xfrm>
            <a:custGeom>
              <a:rect b="b" l="l" r="r" t="t"/>
              <a:pathLst>
                <a:path extrusionOk="0" h="12980" w="15016">
                  <a:moveTo>
                    <a:pt x="3708" y="12980"/>
                  </a:moveTo>
                  <a:lnTo>
                    <a:pt x="0" y="6506"/>
                  </a:lnTo>
                  <a:lnTo>
                    <a:pt x="3769" y="1"/>
                  </a:lnTo>
                  <a:lnTo>
                    <a:pt x="11277" y="1"/>
                  </a:lnTo>
                  <a:lnTo>
                    <a:pt x="11277" y="92"/>
                  </a:lnTo>
                  <a:lnTo>
                    <a:pt x="15016" y="6506"/>
                  </a:lnTo>
                  <a:lnTo>
                    <a:pt x="11277" y="12980"/>
                  </a:lnTo>
                  <a:lnTo>
                    <a:pt x="11095" y="12858"/>
                  </a:lnTo>
                  <a:lnTo>
                    <a:pt x="14742" y="6506"/>
                  </a:lnTo>
                  <a:lnTo>
                    <a:pt x="11125" y="275"/>
                  </a:lnTo>
                  <a:lnTo>
                    <a:pt x="3921" y="275"/>
                  </a:lnTo>
                  <a:lnTo>
                    <a:pt x="304" y="6506"/>
                  </a:lnTo>
                  <a:lnTo>
                    <a:pt x="3952" y="1285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5"/>
            <p:cNvSpPr/>
            <p:nvPr/>
          </p:nvSpPr>
          <p:spPr>
            <a:xfrm>
              <a:off x="7810719" y="1545381"/>
              <a:ext cx="376175" cy="325250"/>
            </a:xfrm>
            <a:custGeom>
              <a:rect b="b" l="l" r="r" t="t"/>
              <a:pathLst>
                <a:path extrusionOk="0" h="13010" w="15047">
                  <a:moveTo>
                    <a:pt x="11277" y="13009"/>
                  </a:moveTo>
                  <a:lnTo>
                    <a:pt x="3769" y="13009"/>
                  </a:lnTo>
                  <a:lnTo>
                    <a:pt x="3739" y="12918"/>
                  </a:lnTo>
                  <a:lnTo>
                    <a:pt x="0" y="6505"/>
                  </a:lnTo>
                  <a:lnTo>
                    <a:pt x="3769" y="0"/>
                  </a:lnTo>
                  <a:lnTo>
                    <a:pt x="11277" y="0"/>
                  </a:lnTo>
                  <a:lnTo>
                    <a:pt x="11338" y="91"/>
                  </a:lnTo>
                  <a:lnTo>
                    <a:pt x="15046" y="6505"/>
                  </a:lnTo>
                  <a:close/>
                  <a:moveTo>
                    <a:pt x="3921" y="12766"/>
                  </a:moveTo>
                  <a:lnTo>
                    <a:pt x="11125" y="12766"/>
                  </a:lnTo>
                  <a:lnTo>
                    <a:pt x="14742" y="6505"/>
                  </a:lnTo>
                  <a:lnTo>
                    <a:pt x="11125" y="243"/>
                  </a:lnTo>
                  <a:lnTo>
                    <a:pt x="3921" y="24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5"/>
            <p:cNvSpPr/>
            <p:nvPr/>
          </p:nvSpPr>
          <p:spPr>
            <a:xfrm>
              <a:off x="7810719" y="1226231"/>
              <a:ext cx="375400" cy="325250"/>
            </a:xfrm>
            <a:custGeom>
              <a:rect b="b" l="l" r="r" t="t"/>
              <a:pathLst>
                <a:path extrusionOk="0" h="13010" w="15016">
                  <a:moveTo>
                    <a:pt x="11216" y="13009"/>
                  </a:moveTo>
                  <a:lnTo>
                    <a:pt x="3769" y="13009"/>
                  </a:lnTo>
                  <a:lnTo>
                    <a:pt x="3739" y="12979"/>
                  </a:lnTo>
                  <a:lnTo>
                    <a:pt x="0" y="6505"/>
                  </a:lnTo>
                  <a:lnTo>
                    <a:pt x="3769" y="0"/>
                  </a:lnTo>
                  <a:lnTo>
                    <a:pt x="11277" y="0"/>
                  </a:lnTo>
                  <a:lnTo>
                    <a:pt x="11338" y="91"/>
                  </a:lnTo>
                  <a:lnTo>
                    <a:pt x="15016" y="6474"/>
                  </a:lnTo>
                  <a:lnTo>
                    <a:pt x="14772" y="6596"/>
                  </a:lnTo>
                  <a:lnTo>
                    <a:pt x="11125" y="243"/>
                  </a:lnTo>
                  <a:lnTo>
                    <a:pt x="3921" y="243"/>
                  </a:lnTo>
                  <a:lnTo>
                    <a:pt x="304" y="6505"/>
                  </a:lnTo>
                  <a:lnTo>
                    <a:pt x="3921" y="12766"/>
                  </a:lnTo>
                  <a:lnTo>
                    <a:pt x="1121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5"/>
            <p:cNvSpPr/>
            <p:nvPr/>
          </p:nvSpPr>
          <p:spPr>
            <a:xfrm>
              <a:off x="7534869" y="2342506"/>
              <a:ext cx="374650" cy="325250"/>
            </a:xfrm>
            <a:custGeom>
              <a:rect b="b" l="l" r="r" t="t"/>
              <a:pathLst>
                <a:path extrusionOk="0" h="13010" w="14986">
                  <a:moveTo>
                    <a:pt x="11186" y="13009"/>
                  </a:moveTo>
                  <a:lnTo>
                    <a:pt x="3739" y="13009"/>
                  </a:lnTo>
                  <a:lnTo>
                    <a:pt x="3739" y="12949"/>
                  </a:lnTo>
                  <a:lnTo>
                    <a:pt x="1" y="6505"/>
                  </a:lnTo>
                  <a:lnTo>
                    <a:pt x="3739" y="0"/>
                  </a:lnTo>
                  <a:lnTo>
                    <a:pt x="11277" y="0"/>
                  </a:lnTo>
                  <a:lnTo>
                    <a:pt x="11308" y="91"/>
                  </a:lnTo>
                  <a:lnTo>
                    <a:pt x="14986" y="6474"/>
                  </a:lnTo>
                  <a:lnTo>
                    <a:pt x="14773" y="6566"/>
                  </a:lnTo>
                  <a:lnTo>
                    <a:pt x="11125" y="274"/>
                  </a:lnTo>
                  <a:lnTo>
                    <a:pt x="3891" y="274"/>
                  </a:lnTo>
                  <a:lnTo>
                    <a:pt x="274" y="6505"/>
                  </a:lnTo>
                  <a:lnTo>
                    <a:pt x="3891" y="12766"/>
                  </a:lnTo>
                  <a:lnTo>
                    <a:pt x="11186" y="1276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5"/>
            <p:cNvSpPr/>
            <p:nvPr/>
          </p:nvSpPr>
          <p:spPr>
            <a:xfrm>
              <a:off x="7258269" y="2182931"/>
              <a:ext cx="375400" cy="325250"/>
            </a:xfrm>
            <a:custGeom>
              <a:rect b="b" l="l" r="r" t="t"/>
              <a:pathLst>
                <a:path extrusionOk="0" h="13010" w="15016">
                  <a:moveTo>
                    <a:pt x="11277" y="13009"/>
                  </a:moveTo>
                  <a:lnTo>
                    <a:pt x="3739" y="13009"/>
                  </a:lnTo>
                  <a:lnTo>
                    <a:pt x="3709" y="12918"/>
                  </a:lnTo>
                  <a:lnTo>
                    <a:pt x="0" y="6505"/>
                  </a:lnTo>
                  <a:lnTo>
                    <a:pt x="3739" y="0"/>
                  </a:lnTo>
                  <a:lnTo>
                    <a:pt x="11277" y="0"/>
                  </a:lnTo>
                  <a:lnTo>
                    <a:pt x="11308" y="91"/>
                  </a:lnTo>
                  <a:lnTo>
                    <a:pt x="15016" y="6505"/>
                  </a:lnTo>
                  <a:close/>
                  <a:moveTo>
                    <a:pt x="3891" y="12766"/>
                  </a:moveTo>
                  <a:lnTo>
                    <a:pt x="11125" y="12766"/>
                  </a:lnTo>
                  <a:lnTo>
                    <a:pt x="14742" y="6505"/>
                  </a:lnTo>
                  <a:lnTo>
                    <a:pt x="11125" y="213"/>
                  </a:lnTo>
                  <a:lnTo>
                    <a:pt x="3891" y="213"/>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5"/>
            <p:cNvSpPr/>
            <p:nvPr/>
          </p:nvSpPr>
          <p:spPr>
            <a:xfrm>
              <a:off x="7534119" y="2024106"/>
              <a:ext cx="376150" cy="325250"/>
            </a:xfrm>
            <a:custGeom>
              <a:rect b="b" l="l" r="r" t="t"/>
              <a:pathLst>
                <a:path extrusionOk="0" h="13010" w="15046">
                  <a:moveTo>
                    <a:pt x="11307" y="13010"/>
                  </a:moveTo>
                  <a:lnTo>
                    <a:pt x="3769" y="13010"/>
                  </a:lnTo>
                  <a:lnTo>
                    <a:pt x="3739" y="12918"/>
                  </a:lnTo>
                  <a:lnTo>
                    <a:pt x="0" y="6505"/>
                  </a:lnTo>
                  <a:lnTo>
                    <a:pt x="3769" y="0"/>
                  </a:lnTo>
                  <a:lnTo>
                    <a:pt x="11307" y="0"/>
                  </a:lnTo>
                  <a:lnTo>
                    <a:pt x="11338" y="92"/>
                  </a:lnTo>
                  <a:lnTo>
                    <a:pt x="15046" y="6505"/>
                  </a:lnTo>
                  <a:close/>
                  <a:moveTo>
                    <a:pt x="3921" y="12736"/>
                  </a:moveTo>
                  <a:lnTo>
                    <a:pt x="11155" y="12736"/>
                  </a:lnTo>
                  <a:lnTo>
                    <a:pt x="14742" y="6475"/>
                  </a:lnTo>
                  <a:lnTo>
                    <a:pt x="11155" y="244"/>
                  </a:lnTo>
                  <a:lnTo>
                    <a:pt x="3921" y="244"/>
                  </a:lnTo>
                  <a:lnTo>
                    <a:pt x="304" y="650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5"/>
            <p:cNvSpPr/>
            <p:nvPr/>
          </p:nvSpPr>
          <p:spPr>
            <a:xfrm>
              <a:off x="7795519" y="2645681"/>
              <a:ext cx="38025" cy="38025"/>
            </a:xfrm>
            <a:custGeom>
              <a:rect b="b" l="l" r="r" t="t"/>
              <a:pathLst>
                <a:path extrusionOk="0" h="1521" w="1521">
                  <a:moveTo>
                    <a:pt x="1520" y="761"/>
                  </a:moveTo>
                  <a:cubicBezTo>
                    <a:pt x="1520" y="1186"/>
                    <a:pt x="1186" y="1521"/>
                    <a:pt x="760" y="1521"/>
                  </a:cubicBezTo>
                  <a:cubicBezTo>
                    <a:pt x="335" y="1521"/>
                    <a:pt x="0" y="1186"/>
                    <a:pt x="0" y="761"/>
                  </a:cubicBezTo>
                  <a:cubicBezTo>
                    <a:pt x="0" y="335"/>
                    <a:pt x="335" y="1"/>
                    <a:pt x="760" y="1"/>
                  </a:cubicBezTo>
                  <a:cubicBezTo>
                    <a:pt x="1186" y="31"/>
                    <a:pt x="1520" y="335"/>
                    <a:pt x="1520"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5"/>
            <p:cNvSpPr/>
            <p:nvPr/>
          </p:nvSpPr>
          <p:spPr>
            <a:xfrm>
              <a:off x="8163294" y="1369831"/>
              <a:ext cx="38025" cy="38025"/>
            </a:xfrm>
            <a:custGeom>
              <a:rect b="b" l="l" r="r" t="t"/>
              <a:pathLst>
                <a:path extrusionOk="0" h="1521" w="1521">
                  <a:moveTo>
                    <a:pt x="1521" y="761"/>
                  </a:moveTo>
                  <a:cubicBezTo>
                    <a:pt x="1521" y="1186"/>
                    <a:pt x="1186" y="1521"/>
                    <a:pt x="761" y="1521"/>
                  </a:cubicBezTo>
                  <a:cubicBezTo>
                    <a:pt x="335" y="1521"/>
                    <a:pt x="1" y="1186"/>
                    <a:pt x="1" y="761"/>
                  </a:cubicBezTo>
                  <a:cubicBezTo>
                    <a:pt x="1" y="335"/>
                    <a:pt x="335" y="1"/>
                    <a:pt x="761" y="1"/>
                  </a:cubicBezTo>
                  <a:cubicBezTo>
                    <a:pt x="1217" y="1"/>
                    <a:pt x="1521" y="335"/>
                    <a:pt x="1521" y="76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5"/>
            <p:cNvSpPr/>
            <p:nvPr/>
          </p:nvSpPr>
          <p:spPr>
            <a:xfrm>
              <a:off x="8072119" y="2805281"/>
              <a:ext cx="38025" cy="38000"/>
            </a:xfrm>
            <a:custGeom>
              <a:rect b="b" l="l" r="r" t="t"/>
              <a:pathLst>
                <a:path extrusionOk="0" h="1520" w="1521">
                  <a:moveTo>
                    <a:pt x="1520" y="760"/>
                  </a:moveTo>
                  <a:cubicBezTo>
                    <a:pt x="1520" y="1185"/>
                    <a:pt x="1186" y="1520"/>
                    <a:pt x="760" y="1520"/>
                  </a:cubicBezTo>
                  <a:cubicBezTo>
                    <a:pt x="335" y="1520"/>
                    <a:pt x="0" y="1185"/>
                    <a:pt x="0" y="760"/>
                  </a:cubicBezTo>
                  <a:cubicBezTo>
                    <a:pt x="0" y="334"/>
                    <a:pt x="335" y="0"/>
                    <a:pt x="760" y="0"/>
                  </a:cubicBezTo>
                  <a:cubicBezTo>
                    <a:pt x="1186" y="0"/>
                    <a:pt x="1520" y="334"/>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5"/>
            <p:cNvSpPr/>
            <p:nvPr/>
          </p:nvSpPr>
          <p:spPr>
            <a:xfrm>
              <a:off x="8072119" y="3443581"/>
              <a:ext cx="38025" cy="38025"/>
            </a:xfrm>
            <a:custGeom>
              <a:rect b="b" l="l" r="r" t="t"/>
              <a:pathLst>
                <a:path extrusionOk="0" h="1521" w="1521">
                  <a:moveTo>
                    <a:pt x="1520" y="760"/>
                  </a:moveTo>
                  <a:cubicBezTo>
                    <a:pt x="1520" y="1186"/>
                    <a:pt x="1186" y="1520"/>
                    <a:pt x="760" y="1520"/>
                  </a:cubicBezTo>
                  <a:cubicBezTo>
                    <a:pt x="335" y="1520"/>
                    <a:pt x="0" y="1186"/>
                    <a:pt x="0" y="760"/>
                  </a:cubicBezTo>
                  <a:cubicBezTo>
                    <a:pt x="0" y="335"/>
                    <a:pt x="335" y="0"/>
                    <a:pt x="760" y="0"/>
                  </a:cubicBezTo>
                  <a:cubicBezTo>
                    <a:pt x="1186" y="0"/>
                    <a:pt x="1520" y="335"/>
                    <a:pt x="1520" y="7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85"/>
          <p:cNvGrpSpPr/>
          <p:nvPr/>
        </p:nvGrpSpPr>
        <p:grpSpPr>
          <a:xfrm>
            <a:off x="1047225" y="1066625"/>
            <a:ext cx="1833900" cy="3765975"/>
            <a:chOff x="1084425" y="1066625"/>
            <a:chExt cx="1833900" cy="3765975"/>
          </a:xfrm>
        </p:grpSpPr>
        <p:sp>
          <p:nvSpPr>
            <p:cNvPr id="2610" name="Google Shape;2610;p85"/>
            <p:cNvSpPr/>
            <p:nvPr/>
          </p:nvSpPr>
          <p:spPr>
            <a:xfrm>
              <a:off x="1084425" y="1866763"/>
              <a:ext cx="1833900" cy="216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Oracle</a:t>
              </a:r>
              <a:endParaRPr b="1">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a:p>
              <a:pPr indent="0" lvl="0" marL="0" rtl="0" algn="ctr">
                <a:spcBef>
                  <a:spcPts val="0"/>
                </a:spcBef>
                <a:spcAft>
                  <a:spcPts val="0"/>
                </a:spcAft>
                <a:buNone/>
              </a:pPr>
              <a:r>
                <a:rPr lang="en">
                  <a:latin typeface="Poppins"/>
                  <a:ea typeface="Poppins"/>
                  <a:cs typeface="Poppins"/>
                  <a:sym typeface="Poppins"/>
                </a:rPr>
                <a:t>Does the decrypted plaintext have valid padding?</a:t>
              </a:r>
              <a:endParaRPr>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a:p>
              <a:pPr indent="0" lvl="0" marL="0" rtl="0" algn="ctr">
                <a:spcBef>
                  <a:spcPts val="0"/>
                </a:spcBef>
                <a:spcAft>
                  <a:spcPts val="0"/>
                </a:spcAft>
                <a:buNone/>
              </a:pPr>
              <a:r>
                <a:t/>
              </a:r>
              <a:endParaRPr>
                <a:latin typeface="Poppins"/>
                <a:ea typeface="Poppins"/>
                <a:cs typeface="Poppins"/>
                <a:sym typeface="Poppins"/>
              </a:endParaRPr>
            </a:p>
          </p:txBody>
        </p:sp>
        <p:cxnSp>
          <p:nvCxnSpPr>
            <p:cNvPr id="2611" name="Google Shape;2611;p85"/>
            <p:cNvCxnSpPr>
              <a:stCxn id="2612" idx="2"/>
              <a:endCxn id="2610" idx="0"/>
            </p:cNvCxnSpPr>
            <p:nvPr/>
          </p:nvCxnSpPr>
          <p:spPr>
            <a:xfrm flipH="1">
              <a:off x="2001375" y="1426025"/>
              <a:ext cx="4500" cy="440700"/>
            </a:xfrm>
            <a:prstGeom prst="straightConnector1">
              <a:avLst/>
            </a:prstGeom>
            <a:noFill/>
            <a:ln cap="flat" cmpd="sng" w="9525">
              <a:solidFill>
                <a:schemeClr val="dk2"/>
              </a:solidFill>
              <a:prstDash val="solid"/>
              <a:round/>
              <a:headEnd len="med" w="med" type="none"/>
              <a:tailEnd len="med" w="med" type="triangle"/>
            </a:ln>
          </p:spPr>
        </p:cxnSp>
        <p:cxnSp>
          <p:nvCxnSpPr>
            <p:cNvPr id="2613" name="Google Shape;2613;p85"/>
            <p:cNvCxnSpPr>
              <a:stCxn id="2610" idx="2"/>
              <a:endCxn id="2614" idx="0"/>
            </p:cNvCxnSpPr>
            <p:nvPr/>
          </p:nvCxnSpPr>
          <p:spPr>
            <a:xfrm>
              <a:off x="2001375" y="4032463"/>
              <a:ext cx="0" cy="440700"/>
            </a:xfrm>
            <a:prstGeom prst="straightConnector1">
              <a:avLst/>
            </a:prstGeom>
            <a:noFill/>
            <a:ln cap="flat" cmpd="sng" w="9525">
              <a:solidFill>
                <a:schemeClr val="dk2"/>
              </a:solidFill>
              <a:prstDash val="solid"/>
              <a:round/>
              <a:headEnd len="med" w="med" type="none"/>
              <a:tailEnd len="med" w="med" type="triangle"/>
            </a:ln>
          </p:spPr>
        </p:cxnSp>
        <p:sp>
          <p:nvSpPr>
            <p:cNvPr id="2612" name="Google Shape;2612;p85"/>
            <p:cNvSpPr/>
            <p:nvPr/>
          </p:nvSpPr>
          <p:spPr>
            <a:xfrm>
              <a:off x="1310025" y="1066625"/>
              <a:ext cx="1391700" cy="359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Ciphertext</a:t>
              </a:r>
              <a:endParaRPr>
                <a:latin typeface="Poppins"/>
                <a:ea typeface="Poppins"/>
                <a:cs typeface="Poppins"/>
                <a:sym typeface="Poppins"/>
              </a:endParaRPr>
            </a:p>
          </p:txBody>
        </p:sp>
        <p:sp>
          <p:nvSpPr>
            <p:cNvPr id="2614" name="Google Shape;2614;p85"/>
            <p:cNvSpPr/>
            <p:nvPr/>
          </p:nvSpPr>
          <p:spPr>
            <a:xfrm>
              <a:off x="1305525" y="4473200"/>
              <a:ext cx="1391700" cy="3594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Valid / Invalid</a:t>
              </a:r>
              <a:endParaRPr b="1">
                <a:latin typeface="Poppins"/>
                <a:ea typeface="Poppins"/>
                <a:cs typeface="Poppins"/>
                <a:sym typeface="Poppins"/>
              </a:endParaRPr>
            </a:p>
          </p:txBody>
        </p:sp>
      </p:grpSp>
      <p:pic>
        <p:nvPicPr>
          <p:cNvPr id="2615" name="Google Shape;2615;p85"/>
          <p:cNvPicPr preferRelativeResize="0"/>
          <p:nvPr/>
        </p:nvPicPr>
        <p:blipFill>
          <a:blip r:embed="rId3">
            <a:alphaModFix/>
          </a:blip>
          <a:stretch>
            <a:fillRect/>
          </a:stretch>
        </p:blipFill>
        <p:spPr>
          <a:xfrm>
            <a:off x="2942425" y="1217699"/>
            <a:ext cx="6029977" cy="282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9" name="Shape 2619"/>
        <p:cNvGrpSpPr/>
        <p:nvPr/>
      </p:nvGrpSpPr>
      <p:grpSpPr>
        <a:xfrm>
          <a:off x="0" y="0"/>
          <a:ext cx="0" cy="0"/>
          <a:chOff x="0" y="0"/>
          <a:chExt cx="0" cy="0"/>
        </a:xfrm>
      </p:grpSpPr>
      <p:sp>
        <p:nvSpPr>
          <p:cNvPr id="2620" name="Google Shape;2620;p8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Flow</a:t>
            </a:r>
            <a:endParaRPr/>
          </a:p>
        </p:txBody>
      </p:sp>
      <p:grpSp>
        <p:nvGrpSpPr>
          <p:cNvPr id="2621" name="Google Shape;2621;p86"/>
          <p:cNvGrpSpPr/>
          <p:nvPr/>
        </p:nvGrpSpPr>
        <p:grpSpPr>
          <a:xfrm>
            <a:off x="4732475" y="1279600"/>
            <a:ext cx="2479200" cy="347100"/>
            <a:chOff x="636775" y="1342850"/>
            <a:chExt cx="2479200" cy="347100"/>
          </a:xfrm>
        </p:grpSpPr>
        <p:sp>
          <p:nvSpPr>
            <p:cNvPr id="2622" name="Google Shape;2622;p86"/>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23" name="Google Shape;2623;p86"/>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24" name="Google Shape;2624;p86"/>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25" name="Google Shape;2625;p86"/>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26" name="Google Shape;2626;p86"/>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27" name="Google Shape;2627;p86"/>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28" name="Google Shape;2628;p86"/>
            <p:cNvSpPr/>
            <p:nvPr/>
          </p:nvSpPr>
          <p:spPr>
            <a:xfrm>
              <a:off x="28060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29" name="Google Shape;2629;p86"/>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630" name="Google Shape;2630;p86"/>
          <p:cNvGrpSpPr/>
          <p:nvPr/>
        </p:nvGrpSpPr>
        <p:grpSpPr>
          <a:xfrm>
            <a:off x="2018600" y="1279600"/>
            <a:ext cx="2479200" cy="347100"/>
            <a:chOff x="636775" y="1342850"/>
            <a:chExt cx="2479200" cy="347100"/>
          </a:xfrm>
        </p:grpSpPr>
        <p:sp>
          <p:nvSpPr>
            <p:cNvPr id="2631" name="Google Shape;2631;p86"/>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32" name="Google Shape;2632;p86"/>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33" name="Google Shape;2633;p86"/>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34" name="Google Shape;2634;p86"/>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35" name="Google Shape;2635;p86"/>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36" name="Google Shape;2636;p86"/>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37" name="Google Shape;2637;p86"/>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Poppins"/>
                  <a:ea typeface="Poppins"/>
                  <a:cs typeface="Poppins"/>
                  <a:sym typeface="Poppins"/>
                </a:rPr>
                <a:t>c5</a:t>
              </a:r>
              <a:endParaRPr sz="800">
                <a:latin typeface="Poppins"/>
                <a:ea typeface="Poppins"/>
                <a:cs typeface="Poppins"/>
                <a:sym typeface="Poppins"/>
              </a:endParaRPr>
            </a:p>
          </p:txBody>
        </p:sp>
        <p:sp>
          <p:nvSpPr>
            <p:cNvPr id="2638" name="Google Shape;2638;p86"/>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639" name="Google Shape;2639;p86"/>
          <p:cNvGrpSpPr/>
          <p:nvPr/>
        </p:nvGrpSpPr>
        <p:grpSpPr>
          <a:xfrm>
            <a:off x="4732475" y="4292700"/>
            <a:ext cx="2479200" cy="347100"/>
            <a:chOff x="636775" y="1342850"/>
            <a:chExt cx="2479200" cy="347100"/>
          </a:xfrm>
        </p:grpSpPr>
        <p:sp>
          <p:nvSpPr>
            <p:cNvPr id="2640" name="Google Shape;2640;p86"/>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41" name="Google Shape;2641;p86"/>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42" name="Google Shape;2642;p86"/>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43" name="Google Shape;2643;p86"/>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44" name="Google Shape;2644;p86"/>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45" name="Google Shape;2645;p86"/>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46" name="Google Shape;2646;p86"/>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01</a:t>
              </a:r>
              <a:endParaRPr sz="300">
                <a:latin typeface="Poppins"/>
                <a:ea typeface="Poppins"/>
                <a:cs typeface="Poppins"/>
                <a:sym typeface="Poppins"/>
              </a:endParaRPr>
            </a:p>
          </p:txBody>
        </p:sp>
        <p:sp>
          <p:nvSpPr>
            <p:cNvPr id="2647" name="Google Shape;2647;p86"/>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grpSp>
        <p:nvGrpSpPr>
          <p:cNvPr id="2648" name="Google Shape;2648;p86"/>
          <p:cNvGrpSpPr/>
          <p:nvPr/>
        </p:nvGrpSpPr>
        <p:grpSpPr>
          <a:xfrm>
            <a:off x="4732475" y="3041900"/>
            <a:ext cx="2479200" cy="347100"/>
            <a:chOff x="636775" y="1342850"/>
            <a:chExt cx="2479200" cy="347100"/>
          </a:xfrm>
        </p:grpSpPr>
        <p:sp>
          <p:nvSpPr>
            <p:cNvPr id="2649" name="Google Shape;2649;p86"/>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50" name="Google Shape;2650;p86"/>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51" name="Google Shape;2651;p86"/>
            <p:cNvSpPr/>
            <p:nvPr/>
          </p:nvSpPr>
          <p:spPr>
            <a:xfrm>
              <a:off x="15664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52" name="Google Shape;2652;p86"/>
            <p:cNvSpPr/>
            <p:nvPr/>
          </p:nvSpPr>
          <p:spPr>
            <a:xfrm>
              <a:off x="18763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53" name="Google Shape;2653;p86"/>
            <p:cNvSpPr/>
            <p:nvPr/>
          </p:nvSpPr>
          <p:spPr>
            <a:xfrm>
              <a:off x="21862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54" name="Google Shape;2654;p86"/>
            <p:cNvSpPr/>
            <p:nvPr/>
          </p:nvSpPr>
          <p:spPr>
            <a:xfrm>
              <a:off x="24961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55" name="Google Shape;2655;p86"/>
            <p:cNvSpPr/>
            <p:nvPr/>
          </p:nvSpPr>
          <p:spPr>
            <a:xfrm>
              <a:off x="2806075" y="1342850"/>
              <a:ext cx="309900" cy="347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56" name="Google Shape;2656;p86"/>
            <p:cNvSpPr/>
            <p:nvPr/>
          </p:nvSpPr>
          <p:spPr>
            <a:xfrm>
              <a:off x="12565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sp>
        <p:nvSpPr>
          <p:cNvPr id="2657" name="Google Shape;2657;p86"/>
          <p:cNvSpPr/>
          <p:nvPr/>
        </p:nvSpPr>
        <p:spPr>
          <a:xfrm>
            <a:off x="5190425" y="2028600"/>
            <a:ext cx="15633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Block Cipher Decryption </a:t>
            </a:r>
            <a:endParaRPr>
              <a:latin typeface="Poppins"/>
              <a:ea typeface="Poppins"/>
              <a:cs typeface="Poppins"/>
              <a:sym typeface="Poppins"/>
            </a:endParaRPr>
          </a:p>
        </p:txBody>
      </p:sp>
      <p:cxnSp>
        <p:nvCxnSpPr>
          <p:cNvPr id="2658" name="Google Shape;2658;p86"/>
          <p:cNvCxnSpPr>
            <a:stCxn id="2625" idx="1"/>
            <a:endCxn id="2657" idx="0"/>
          </p:cNvCxnSpPr>
          <p:nvPr/>
        </p:nvCxnSpPr>
        <p:spPr>
          <a:xfrm>
            <a:off x="5972075" y="1453150"/>
            <a:ext cx="0" cy="575400"/>
          </a:xfrm>
          <a:prstGeom prst="straightConnector1">
            <a:avLst/>
          </a:prstGeom>
          <a:noFill/>
          <a:ln cap="flat" cmpd="sng" w="9525">
            <a:solidFill>
              <a:schemeClr val="dk2"/>
            </a:solidFill>
            <a:prstDash val="solid"/>
            <a:round/>
            <a:headEnd len="med" w="med" type="none"/>
            <a:tailEnd len="med" w="med" type="triangle"/>
          </a:ln>
        </p:spPr>
      </p:cxnSp>
      <p:pic>
        <p:nvPicPr>
          <p:cNvPr id="2659" name="Google Shape;2659;p86"/>
          <p:cNvPicPr preferRelativeResize="0"/>
          <p:nvPr/>
        </p:nvPicPr>
        <p:blipFill>
          <a:blip r:embed="rId3">
            <a:alphaModFix/>
          </a:blip>
          <a:stretch>
            <a:fillRect/>
          </a:stretch>
        </p:blipFill>
        <p:spPr>
          <a:xfrm>
            <a:off x="5798525" y="3713862"/>
            <a:ext cx="347100" cy="347100"/>
          </a:xfrm>
          <a:prstGeom prst="rect">
            <a:avLst/>
          </a:prstGeom>
          <a:noFill/>
          <a:ln>
            <a:noFill/>
          </a:ln>
        </p:spPr>
      </p:pic>
      <p:cxnSp>
        <p:nvCxnSpPr>
          <p:cNvPr id="2660" name="Google Shape;2660;p86"/>
          <p:cNvCxnSpPr>
            <a:stCxn id="2652" idx="1"/>
            <a:endCxn id="2659" idx="0"/>
          </p:cNvCxnSpPr>
          <p:nvPr/>
        </p:nvCxnSpPr>
        <p:spPr>
          <a:xfrm>
            <a:off x="5972075" y="3215450"/>
            <a:ext cx="0" cy="498300"/>
          </a:xfrm>
          <a:prstGeom prst="straightConnector1">
            <a:avLst/>
          </a:prstGeom>
          <a:noFill/>
          <a:ln cap="flat" cmpd="sng" w="9525">
            <a:solidFill>
              <a:schemeClr val="dk2"/>
            </a:solidFill>
            <a:prstDash val="solid"/>
            <a:round/>
            <a:headEnd len="med" w="med" type="none"/>
            <a:tailEnd len="med" w="med" type="triangle"/>
          </a:ln>
        </p:spPr>
      </p:cxnSp>
      <p:cxnSp>
        <p:nvCxnSpPr>
          <p:cNvPr id="2661" name="Google Shape;2661;p86"/>
          <p:cNvCxnSpPr>
            <a:endCxn id="2643" idx="1"/>
          </p:cNvCxnSpPr>
          <p:nvPr/>
        </p:nvCxnSpPr>
        <p:spPr>
          <a:xfrm>
            <a:off x="5972075" y="3962250"/>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2662" name="Google Shape;2662;p86"/>
          <p:cNvCxnSpPr>
            <a:stCxn id="2657" idx="2"/>
            <a:endCxn id="2652" idx="1"/>
          </p:cNvCxnSpPr>
          <p:nvPr/>
        </p:nvCxnSpPr>
        <p:spPr>
          <a:xfrm>
            <a:off x="5972075" y="2640000"/>
            <a:ext cx="0" cy="575400"/>
          </a:xfrm>
          <a:prstGeom prst="straightConnector1">
            <a:avLst/>
          </a:prstGeom>
          <a:noFill/>
          <a:ln cap="flat" cmpd="sng" w="9525">
            <a:solidFill>
              <a:schemeClr val="dk2"/>
            </a:solidFill>
            <a:prstDash val="solid"/>
            <a:round/>
            <a:headEnd len="med" w="med" type="none"/>
            <a:tailEnd len="med" w="med" type="triangle"/>
          </a:ln>
        </p:spPr>
      </p:cxnSp>
      <p:sp>
        <p:nvSpPr>
          <p:cNvPr id="2663" name="Google Shape;2663;p86"/>
          <p:cNvSpPr/>
          <p:nvPr/>
        </p:nvSpPr>
        <p:spPr>
          <a:xfrm>
            <a:off x="4497800" y="2134488"/>
            <a:ext cx="515100" cy="3996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Poppins"/>
                <a:ea typeface="Poppins"/>
                <a:cs typeface="Poppins"/>
                <a:sym typeface="Poppins"/>
              </a:rPr>
              <a:t>Key</a:t>
            </a:r>
            <a:endParaRPr sz="700">
              <a:latin typeface="Poppins"/>
              <a:ea typeface="Poppins"/>
              <a:cs typeface="Poppins"/>
              <a:sym typeface="Poppins"/>
            </a:endParaRPr>
          </a:p>
        </p:txBody>
      </p:sp>
      <p:cxnSp>
        <p:nvCxnSpPr>
          <p:cNvPr id="2664" name="Google Shape;2664;p86"/>
          <p:cNvCxnSpPr>
            <a:stCxn id="2663" idx="0"/>
            <a:endCxn id="2657" idx="1"/>
          </p:cNvCxnSpPr>
          <p:nvPr/>
        </p:nvCxnSpPr>
        <p:spPr>
          <a:xfrm>
            <a:off x="5012900" y="2334288"/>
            <a:ext cx="177600" cy="0"/>
          </a:xfrm>
          <a:prstGeom prst="straightConnector1">
            <a:avLst/>
          </a:prstGeom>
          <a:noFill/>
          <a:ln cap="flat" cmpd="sng" w="9525">
            <a:solidFill>
              <a:schemeClr val="dk2"/>
            </a:solidFill>
            <a:prstDash val="solid"/>
            <a:round/>
            <a:headEnd len="med" w="med" type="none"/>
            <a:tailEnd len="med" w="med" type="triangle"/>
          </a:ln>
        </p:spPr>
      </p:cxnSp>
      <p:cxnSp>
        <p:nvCxnSpPr>
          <p:cNvPr id="2665" name="Google Shape;2665;p86"/>
          <p:cNvCxnSpPr>
            <a:endCxn id="2659" idx="1"/>
          </p:cNvCxnSpPr>
          <p:nvPr/>
        </p:nvCxnSpPr>
        <p:spPr>
          <a:xfrm flipH="1" rot="-5400000">
            <a:off x="3983075" y="2071962"/>
            <a:ext cx="2010600" cy="1620300"/>
          </a:xfrm>
          <a:prstGeom prst="bentConnector2">
            <a:avLst/>
          </a:prstGeom>
          <a:noFill/>
          <a:ln cap="flat" cmpd="sng" w="9525">
            <a:solidFill>
              <a:schemeClr val="dk2"/>
            </a:solidFill>
            <a:prstDash val="solid"/>
            <a:round/>
            <a:headEnd len="med" w="med" type="none"/>
            <a:tailEnd len="med" w="med" type="triangle"/>
          </a:ln>
        </p:spPr>
      </p:cxnSp>
      <p:cxnSp>
        <p:nvCxnSpPr>
          <p:cNvPr id="2666" name="Google Shape;2666;p86"/>
          <p:cNvCxnSpPr>
            <a:stCxn id="2634" idx="2"/>
          </p:cNvCxnSpPr>
          <p:nvPr/>
        </p:nvCxnSpPr>
        <p:spPr>
          <a:xfrm>
            <a:off x="3413150" y="1626700"/>
            <a:ext cx="0" cy="253500"/>
          </a:xfrm>
          <a:prstGeom prst="straightConnector1">
            <a:avLst/>
          </a:prstGeom>
          <a:noFill/>
          <a:ln cap="flat" cmpd="sng" w="9525">
            <a:solidFill>
              <a:schemeClr val="dk2"/>
            </a:solidFill>
            <a:prstDash val="solid"/>
            <a:round/>
            <a:headEnd len="med" w="med" type="none"/>
            <a:tailEnd len="med" w="med" type="none"/>
          </a:ln>
        </p:spPr>
      </p:cxnSp>
      <p:cxnSp>
        <p:nvCxnSpPr>
          <p:cNvPr id="2667" name="Google Shape;2667;p86"/>
          <p:cNvCxnSpPr/>
          <p:nvPr/>
        </p:nvCxnSpPr>
        <p:spPr>
          <a:xfrm>
            <a:off x="3413150" y="1880200"/>
            <a:ext cx="763200" cy="900"/>
          </a:xfrm>
          <a:prstGeom prst="straightConnector1">
            <a:avLst/>
          </a:prstGeom>
          <a:noFill/>
          <a:ln cap="flat" cmpd="sng" w="9525">
            <a:solidFill>
              <a:schemeClr val="dk2"/>
            </a:solidFill>
            <a:prstDash val="solid"/>
            <a:round/>
            <a:headEnd len="med" w="med" type="none"/>
            <a:tailEnd len="med" w="med" type="none"/>
          </a:ln>
        </p:spPr>
      </p:cxnSp>
      <p:sp>
        <p:nvSpPr>
          <p:cNvPr id="2668" name="Google Shape;2668;p86"/>
          <p:cNvSpPr txBox="1"/>
          <p:nvPr/>
        </p:nvSpPr>
        <p:spPr>
          <a:xfrm>
            <a:off x="3111950" y="101772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C</a:t>
            </a:r>
            <a:endParaRPr b="1" sz="1200">
              <a:solidFill>
                <a:schemeClr val="dk1"/>
              </a:solidFill>
              <a:latin typeface="Poppins"/>
              <a:ea typeface="Poppins"/>
              <a:cs typeface="Poppins"/>
              <a:sym typeface="Poppins"/>
            </a:endParaRPr>
          </a:p>
        </p:txBody>
      </p:sp>
      <p:sp>
        <p:nvSpPr>
          <p:cNvPr id="2669" name="Google Shape;2669;p86"/>
          <p:cNvSpPr txBox="1"/>
          <p:nvPr/>
        </p:nvSpPr>
        <p:spPr>
          <a:xfrm>
            <a:off x="6753725" y="2783675"/>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D</a:t>
            </a:r>
            <a:endParaRPr b="1" sz="1200">
              <a:solidFill>
                <a:schemeClr val="dk1"/>
              </a:solidFill>
              <a:latin typeface="Poppins"/>
              <a:ea typeface="Poppins"/>
              <a:cs typeface="Poppins"/>
              <a:sym typeface="Poppins"/>
            </a:endParaRPr>
          </a:p>
        </p:txBody>
      </p:sp>
      <p:sp>
        <p:nvSpPr>
          <p:cNvPr id="2670" name="Google Shape;2670;p86"/>
          <p:cNvSpPr txBox="1"/>
          <p:nvPr/>
        </p:nvSpPr>
        <p:spPr>
          <a:xfrm>
            <a:off x="5798525" y="4639800"/>
            <a:ext cx="602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a:t>
            </a:r>
            <a:endParaRPr b="1" sz="1200">
              <a:solidFill>
                <a:schemeClr val="dk1"/>
              </a:solidFill>
              <a:latin typeface="Poppins"/>
              <a:ea typeface="Poppins"/>
              <a:cs typeface="Poppins"/>
              <a:sym typeface="Poppins"/>
            </a:endParaRPr>
          </a:p>
        </p:txBody>
      </p:sp>
      <p:cxnSp>
        <p:nvCxnSpPr>
          <p:cNvPr id="2671" name="Google Shape;2671;p86"/>
          <p:cNvCxnSpPr>
            <a:stCxn id="2640" idx="1"/>
            <a:endCxn id="2672" idx="3"/>
          </p:cNvCxnSpPr>
          <p:nvPr/>
        </p:nvCxnSpPr>
        <p:spPr>
          <a:xfrm rot="10800000">
            <a:off x="4175075" y="4466250"/>
            <a:ext cx="557400" cy="0"/>
          </a:xfrm>
          <a:prstGeom prst="straightConnector1">
            <a:avLst/>
          </a:prstGeom>
          <a:noFill/>
          <a:ln cap="flat" cmpd="sng" w="9525">
            <a:solidFill>
              <a:schemeClr val="dk2"/>
            </a:solidFill>
            <a:prstDash val="solid"/>
            <a:round/>
            <a:headEnd len="med" w="med" type="none"/>
            <a:tailEnd len="med" w="med" type="triangle"/>
          </a:ln>
        </p:spPr>
      </p:cxnSp>
      <p:sp>
        <p:nvSpPr>
          <p:cNvPr id="2673" name="Google Shape;2673;p86"/>
          <p:cNvSpPr/>
          <p:nvPr/>
        </p:nvSpPr>
        <p:spPr>
          <a:xfrm>
            <a:off x="2786525" y="4286550"/>
            <a:ext cx="1391700" cy="359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Inv</a:t>
            </a:r>
            <a:r>
              <a:rPr lang="en" sz="1200">
                <a:solidFill>
                  <a:schemeClr val="dk1"/>
                </a:solidFill>
                <a:latin typeface="Poppins"/>
                <a:ea typeface="Poppins"/>
                <a:cs typeface="Poppins"/>
                <a:sym typeface="Poppins"/>
              </a:rPr>
              <a:t>alid padding</a:t>
            </a:r>
            <a:endParaRPr>
              <a:latin typeface="Poppins"/>
              <a:ea typeface="Poppins"/>
              <a:cs typeface="Poppins"/>
              <a:sym typeface="Poppins"/>
            </a:endParaRPr>
          </a:p>
        </p:txBody>
      </p:sp>
      <p:sp>
        <p:nvSpPr>
          <p:cNvPr id="2674" name="Google Shape;2674;p86"/>
          <p:cNvSpPr txBox="1"/>
          <p:nvPr/>
        </p:nvSpPr>
        <p:spPr>
          <a:xfrm>
            <a:off x="3122375" y="3892200"/>
            <a:ext cx="7632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Oracle</a:t>
            </a:r>
            <a:endParaRPr b="1" sz="1200">
              <a:solidFill>
                <a:schemeClr val="dk1"/>
              </a:solidFill>
              <a:latin typeface="Poppins"/>
              <a:ea typeface="Poppins"/>
              <a:cs typeface="Poppins"/>
              <a:sym typeface="Poppins"/>
            </a:endParaRPr>
          </a:p>
        </p:txBody>
      </p:sp>
      <p:grpSp>
        <p:nvGrpSpPr>
          <p:cNvPr id="2675" name="Google Shape;2675;p86"/>
          <p:cNvGrpSpPr/>
          <p:nvPr/>
        </p:nvGrpSpPr>
        <p:grpSpPr>
          <a:xfrm>
            <a:off x="3601275" y="788175"/>
            <a:ext cx="1697000" cy="347100"/>
            <a:chOff x="3601275" y="788175"/>
            <a:chExt cx="1697000" cy="347100"/>
          </a:xfrm>
        </p:grpSpPr>
        <p:grpSp>
          <p:nvGrpSpPr>
            <p:cNvPr id="2676" name="Google Shape;2676;p86"/>
            <p:cNvGrpSpPr/>
            <p:nvPr/>
          </p:nvGrpSpPr>
          <p:grpSpPr>
            <a:xfrm>
              <a:off x="4678475" y="788175"/>
              <a:ext cx="619800" cy="347100"/>
              <a:chOff x="636775" y="1342850"/>
              <a:chExt cx="619800" cy="347100"/>
            </a:xfrm>
          </p:grpSpPr>
          <p:sp>
            <p:nvSpPr>
              <p:cNvPr id="2677" name="Google Shape;2677;p86"/>
              <p:cNvSpPr/>
              <p:nvPr/>
            </p:nvSpPr>
            <p:spPr>
              <a:xfrm>
                <a:off x="6367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oppins"/>
                    <a:ea typeface="Poppins"/>
                    <a:cs typeface="Poppins"/>
                    <a:sym typeface="Poppins"/>
                  </a:rPr>
                  <a:t>4f</a:t>
                </a:r>
                <a:endParaRPr sz="1000">
                  <a:latin typeface="Poppins"/>
                  <a:ea typeface="Poppins"/>
                  <a:cs typeface="Poppins"/>
                  <a:sym typeface="Poppins"/>
                </a:endParaRPr>
              </a:p>
            </p:txBody>
          </p:sp>
          <p:sp>
            <p:nvSpPr>
              <p:cNvPr id="2678" name="Google Shape;2678;p86"/>
              <p:cNvSpPr/>
              <p:nvPr/>
            </p:nvSpPr>
            <p:spPr>
              <a:xfrm>
                <a:off x="946675" y="1342850"/>
                <a:ext cx="309900" cy="3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oppins"/>
                    <a:ea typeface="Poppins"/>
                    <a:cs typeface="Poppins"/>
                    <a:sym typeface="Poppins"/>
                  </a:rPr>
                  <a:t>c</a:t>
                </a:r>
                <a:r>
                  <a:rPr lang="en" sz="900">
                    <a:latin typeface="Poppins"/>
                    <a:ea typeface="Poppins"/>
                    <a:cs typeface="Poppins"/>
                    <a:sym typeface="Poppins"/>
                  </a:rPr>
                  <a:t>1</a:t>
                </a:r>
                <a:endParaRPr sz="900">
                  <a:latin typeface="Poppins"/>
                  <a:ea typeface="Poppins"/>
                  <a:cs typeface="Poppins"/>
                  <a:sym typeface="Poppins"/>
                </a:endParaRPr>
              </a:p>
            </p:txBody>
          </p:sp>
        </p:grpSp>
        <p:sp>
          <p:nvSpPr>
            <p:cNvPr id="2679" name="Google Shape;2679;p86"/>
            <p:cNvSpPr txBox="1"/>
            <p:nvPr/>
          </p:nvSpPr>
          <p:spPr>
            <a:xfrm>
              <a:off x="3601275" y="834975"/>
              <a:ext cx="11994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Original C</a:t>
              </a:r>
              <a:endParaRPr b="1" sz="1200">
                <a:solidFill>
                  <a:schemeClr val="dk1"/>
                </a:solidFill>
                <a:latin typeface="Poppins"/>
                <a:ea typeface="Poppins"/>
                <a:cs typeface="Poppins"/>
                <a:sym typeface="Poppins"/>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mall Habits, Big Results - Theme for Business by Slidesgo">
  <a:themeElements>
    <a:clrScheme name="Simple Light">
      <a:dk1>
        <a:srgbClr val="161616"/>
      </a:dk1>
      <a:lt1>
        <a:srgbClr val="FFFFFF"/>
      </a:lt1>
      <a:dk2>
        <a:srgbClr val="406FA7"/>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mall Habits, Big Results - Theme for Business by Slidesgo">
  <a:themeElements>
    <a:clrScheme name="Simple Light">
      <a:dk1>
        <a:srgbClr val="161616"/>
      </a:dk1>
      <a:lt1>
        <a:srgbClr val="FFFFFF"/>
      </a:lt1>
      <a:dk2>
        <a:srgbClr val="406FA7"/>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