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5B7EF-E2AB-4BBB-83C1-3F90C96B0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55644C-2049-05B4-C5DA-AD98A044C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81685-9D39-AAAE-B574-6E104885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5003-F5A0-4A5F-BF61-742CACBBC6B6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47414-CC86-C1B9-F95E-35E876F3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1ECF0-652E-2313-F94A-57CDC5DD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CEA8-1A3A-4F5F-9153-A7B3C04D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31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63755-48EC-3973-F030-2005470B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2A0C5E-ACBD-48E9-EFEA-1F5B2784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5B095-F8BA-7533-B2C8-E12193DF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5003-F5A0-4A5F-BF61-742CACBBC6B6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D3A23-188E-176F-C366-FB8D1EF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8EBF2-E858-5ABA-56A8-67B81A8D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CEA8-1A3A-4F5F-9153-A7B3C04D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2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B1D2D6-F92E-B90C-4955-9420A7595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1F9908-B550-4BBA-C64D-3ABDB58E1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6E2FC-F6A5-1148-6DD3-AB552396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5003-F5A0-4A5F-BF61-742CACBBC6B6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76DF7-93D8-3B99-5FEB-2B356370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71C1C-BD93-95DD-A54E-5DF7EB6A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CEA8-1A3A-4F5F-9153-A7B3C04D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6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4D147-AE94-24F3-58C7-FF12CA80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D8F82-B3A0-D863-B7FD-818CBEE00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4DEDF-EFA0-462D-C403-070E3814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5003-F5A0-4A5F-BF61-742CACBBC6B6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79DB9-F9BC-D526-30F8-1DCDBC9E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7EA5D-906C-8A99-C88A-CC0BD788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CEA8-1A3A-4F5F-9153-A7B3C04D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8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50694-CD1E-1B41-AB2F-79581272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C1251-78DF-E901-9CA4-943A3E3D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298F0-5F80-494E-61B8-21C755D0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5003-F5A0-4A5F-BF61-742CACBBC6B6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04EE3-FABC-B437-F717-C7C3B508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DBB27-5364-29FE-8114-B471E147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CEA8-1A3A-4F5F-9153-A7B3C04D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26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EF0A-06C4-DE93-6704-99426406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0313B-F359-3E12-326C-662526EEC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23F68-E2CC-344D-A8FA-BE3D4B3B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5EC931-E8FF-F3F2-5DE5-265E5359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5003-F5A0-4A5F-BF61-742CACBBC6B6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15963-4FB3-D386-84D0-5DD87EA7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AA0C7-2A91-8B8C-921E-4784C92C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CEA8-1A3A-4F5F-9153-A7B3C04D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3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5A027-A0DD-BC79-3C34-E8943933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3B9471-A137-D350-EB8A-5EDABDD8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6EA0A-DFD8-D013-416E-ED494EB97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0A6FC7-43E4-10AB-4499-BF9E8001E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1665DB-CCB1-4887-C4AB-1E9DC95B7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5FB0E0-458A-5237-8828-6C859EB8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5003-F5A0-4A5F-BF61-742CACBBC6B6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978BA0-B187-76CC-7EF5-44DB1383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AE6A0C-CE8A-94DD-1077-CE4C91E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CEA8-1A3A-4F5F-9153-A7B3C04D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E7ADC-FEFE-8FB1-2ECC-F9801697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A67126-B743-60E3-AC64-75B89E0E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5003-F5A0-4A5F-BF61-742CACBBC6B6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E3E4F3-9E9C-ECB6-B7DD-5F105216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7F6FEE-AB43-BA0C-990C-86FF5FC2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CEA8-1A3A-4F5F-9153-A7B3C04D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5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67C499-F0AF-2141-15C4-6D8BF131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5003-F5A0-4A5F-BF61-742CACBBC6B6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6180DC-E286-A25E-A805-CA929C98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E2017-7116-4380-1F39-EA19FE7B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CEA8-1A3A-4F5F-9153-A7B3C04D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27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F4C24-C077-20D1-6290-BBCB138C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E96AF-9533-2E56-742E-33CE548A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322766-7DA4-FA2D-F21C-95AD9048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4E52E-1861-07F5-3976-2E59266D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5003-F5A0-4A5F-BF61-742CACBBC6B6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4AB9A-BD61-BE27-AB69-74C536E4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4F688-CB86-0A46-90D4-8770376E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CEA8-1A3A-4F5F-9153-A7B3C04D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2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A868B-0E7D-D720-7ED5-B3B61B5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625F8C-EE7E-6637-240D-A8A118127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0E1E39-A600-5554-32BA-238BCC736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25A01-04E7-ABBF-456D-9BD7350D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5003-F5A0-4A5F-BF61-742CACBBC6B6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763CF-4B3F-0119-6D72-72F1C004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0702DC-93A8-2B5E-6F0F-A4289188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CEA8-1A3A-4F5F-9153-A7B3C04D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5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5FCE8A-B3DD-3E5D-42B4-60F4C67F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2EB4CA-8EAC-FA9D-ED75-BC32A176F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1D95B-7467-E049-C24F-5C3DF1B9F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AC5003-F5A0-4A5F-BF61-742CACBBC6B6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7BCB6-F0DD-07C3-AB82-F098DCF3C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B2933-DF1F-214A-C1AE-6EEE798FF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84CEA8-1A3A-4F5F-9153-A7B3C04DF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705A166-E31A-7ABA-0808-07FD3B554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46209"/>
              </p:ext>
            </p:extLst>
          </p:nvPr>
        </p:nvGraphicFramePr>
        <p:xfrm>
          <a:off x="98323" y="78658"/>
          <a:ext cx="12015017" cy="667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138">
                  <a:extLst>
                    <a:ext uri="{9D8B030D-6E8A-4147-A177-3AD203B41FA5}">
                      <a16:colId xmlns:a16="http://schemas.microsoft.com/office/drawing/2014/main" val="1927532668"/>
                    </a:ext>
                  </a:extLst>
                </a:gridCol>
                <a:gridCol w="2406138">
                  <a:extLst>
                    <a:ext uri="{9D8B030D-6E8A-4147-A177-3AD203B41FA5}">
                      <a16:colId xmlns:a16="http://schemas.microsoft.com/office/drawing/2014/main" val="3991036502"/>
                    </a:ext>
                  </a:extLst>
                </a:gridCol>
                <a:gridCol w="2276782">
                  <a:extLst>
                    <a:ext uri="{9D8B030D-6E8A-4147-A177-3AD203B41FA5}">
                      <a16:colId xmlns:a16="http://schemas.microsoft.com/office/drawing/2014/main" val="1701670173"/>
                    </a:ext>
                  </a:extLst>
                </a:gridCol>
                <a:gridCol w="2408903">
                  <a:extLst>
                    <a:ext uri="{9D8B030D-6E8A-4147-A177-3AD203B41FA5}">
                      <a16:colId xmlns:a16="http://schemas.microsoft.com/office/drawing/2014/main" val="4017799435"/>
                    </a:ext>
                  </a:extLst>
                </a:gridCol>
                <a:gridCol w="2517056">
                  <a:extLst>
                    <a:ext uri="{9D8B030D-6E8A-4147-A177-3AD203B41FA5}">
                      <a16:colId xmlns:a16="http://schemas.microsoft.com/office/drawing/2014/main" val="1448288349"/>
                    </a:ext>
                  </a:extLst>
                </a:gridCol>
              </a:tblGrid>
              <a:tr h="834513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 / IP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202880"/>
                  </a:ext>
                </a:extLst>
              </a:tr>
              <a:tr h="83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L7</a:t>
                      </a:r>
                      <a:r>
                        <a:rPr lang="ko-KR" altLang="en-US" sz="2800" dirty="0"/>
                        <a:t> 방화벽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FTP, SSH, DNS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294416"/>
                  </a:ext>
                </a:extLst>
              </a:tr>
              <a:tr h="83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47069"/>
                  </a:ext>
                </a:extLst>
              </a:tr>
              <a:tr h="83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64546"/>
                  </a:ext>
                </a:extLst>
              </a:tr>
              <a:tr h="83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L4 </a:t>
                      </a:r>
                      <a:r>
                        <a:rPr lang="ko-KR" altLang="en-US" sz="2800" dirty="0"/>
                        <a:t>공유기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ICMP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284061"/>
                  </a:ext>
                </a:extLst>
              </a:tr>
              <a:tr h="83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L3 Router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ARIP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97453"/>
                  </a:ext>
                </a:extLst>
              </a:tr>
              <a:tr h="83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L2 Switch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Ethernet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225450"/>
                  </a:ext>
                </a:extLst>
              </a:tr>
              <a:tr h="83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22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94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김용진</dc:creator>
  <cp:lastModifiedBy>김용진</cp:lastModifiedBy>
  <cp:revision>1</cp:revision>
  <dcterms:created xsi:type="dcterms:W3CDTF">2024-07-28T10:01:17Z</dcterms:created>
  <dcterms:modified xsi:type="dcterms:W3CDTF">2024-07-28T10:08:06Z</dcterms:modified>
</cp:coreProperties>
</file>