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5670550"/>
  <p:notesSz cx="7772400" cy="10058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73" y="-16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F4114ABD-976E-45D7-8143-176B797B171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1"/>
          <p:cNvGraphicFramePr/>
          <p:nvPr>
            <p:extLst>
              <p:ext uri="{D42A27DB-BD31-4B8C-83A1-F6EECF244321}">
                <p14:modId xmlns:p14="http://schemas.microsoft.com/office/powerpoint/2010/main" val="994249958"/>
              </p:ext>
            </p:extLst>
          </p:nvPr>
        </p:nvGraphicFramePr>
        <p:xfrm>
          <a:off x="5333760" y="1786680"/>
          <a:ext cx="4542120" cy="1463040"/>
        </p:xfrm>
        <a:graphic>
          <a:graphicData uri="http://schemas.openxmlformats.org/drawingml/2006/table">
            <a:tbl>
              <a:tblPr/>
              <a:tblGrid>
                <a:gridCol w="971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0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ETH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request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00:0f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56:32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..10.4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1.1.1.1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reply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56:32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00:0f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1.1.1.1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..10.1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" name="Table 2"/>
          <p:cNvGraphicFramePr/>
          <p:nvPr>
            <p:extLst>
              <p:ext uri="{D42A27DB-BD31-4B8C-83A1-F6EECF244321}">
                <p14:modId xmlns:p14="http://schemas.microsoft.com/office/powerpoint/2010/main" val="1980751098"/>
              </p:ext>
            </p:extLst>
          </p:nvPr>
        </p:nvGraphicFramePr>
        <p:xfrm>
          <a:off x="3750120" y="4147200"/>
          <a:ext cx="6177600" cy="1463040"/>
        </p:xfrm>
        <a:graphic>
          <a:graphicData uri="http://schemas.openxmlformats.org/drawingml/2006/table">
            <a:tbl>
              <a:tblPr/>
              <a:tblGrid>
                <a:gridCol w="101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2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5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ETH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ARP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tmac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tip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request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00:0f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ffff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00:0f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..10.4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..10.1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6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reply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56:32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00:0f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56:32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..10.1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00:0f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..10.4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CustomShape 3"/>
          <p:cNvSpPr/>
          <p:nvPr/>
        </p:nvSpPr>
        <p:spPr>
          <a:xfrm>
            <a:off x="5359680" y="1463040"/>
            <a:ext cx="451584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ICMP</a:t>
            </a:r>
          </a:p>
        </p:txBody>
      </p:sp>
      <p:sp>
        <p:nvSpPr>
          <p:cNvPr id="44" name="CustomShape 4"/>
          <p:cNvSpPr/>
          <p:nvPr/>
        </p:nvSpPr>
        <p:spPr>
          <a:xfrm>
            <a:off x="3749040" y="3840480"/>
            <a:ext cx="616212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ARP</a:t>
            </a:r>
          </a:p>
        </p:txBody>
      </p:sp>
      <p:sp>
        <p:nvSpPr>
          <p:cNvPr id="45" name="CustomShape 5"/>
          <p:cNvSpPr/>
          <p:nvPr/>
        </p:nvSpPr>
        <p:spPr>
          <a:xfrm>
            <a:off x="1645920" y="91440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gateway</a:t>
            </a:r>
          </a:p>
          <a:p>
            <a:pPr algn="ctr"/>
            <a:r>
              <a:rPr lang="en-US" sz="1800" b="0" strike="noStrike" spc="-1">
                <a:latin typeface="Arial"/>
              </a:rPr>
              <a:t>56:32:c7:b9:79:64</a:t>
            </a:r>
          </a:p>
          <a:p>
            <a:pPr algn="ctr"/>
            <a:r>
              <a:rPr lang="en-US" sz="1800" b="0" strike="noStrike" spc="-1">
                <a:latin typeface="Arial"/>
              </a:rPr>
              <a:t>172.20.10.1</a:t>
            </a:r>
          </a:p>
        </p:txBody>
      </p:sp>
      <p:sp>
        <p:nvSpPr>
          <p:cNvPr id="46" name="CustomShape 6"/>
          <p:cNvSpPr/>
          <p:nvPr/>
        </p:nvSpPr>
        <p:spPr>
          <a:xfrm>
            <a:off x="457200" y="246888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you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00:ad:a7:01:f1:0d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172.20.10.5</a:t>
            </a:r>
          </a:p>
        </p:txBody>
      </p:sp>
      <p:sp>
        <p:nvSpPr>
          <p:cNvPr id="47" name="CustomShape 7"/>
          <p:cNvSpPr/>
          <p:nvPr/>
        </p:nvSpPr>
        <p:spPr>
          <a:xfrm>
            <a:off x="2651760" y="246888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me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00:0f:00:00:00:3a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172.20.10.4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67</Words>
  <Application>Microsoft Office PowerPoint</Application>
  <PresentationFormat>사용자 지정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Symbol</vt:lpstr>
      <vt:lpstr>Times New Roman</vt:lpstr>
      <vt:lpstr>Wingdings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김용진</cp:lastModifiedBy>
  <cp:revision>17</cp:revision>
  <dcterms:created xsi:type="dcterms:W3CDTF">2020-04-02T04:51:22Z</dcterms:created>
  <dcterms:modified xsi:type="dcterms:W3CDTF">2024-08-08T10:25:38Z</dcterms:modified>
  <dc:language>en-US</dc:language>
</cp:coreProperties>
</file>