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14640e4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14640e4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14640e4c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14640e4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14640e4c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14640e4c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14640e4c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14640e4c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14640e4c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14640e4c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14640e4c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14640e4c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14640e4c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14640e4c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쇼핑몰 프로그램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김재벽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쇼핑몰 프로그램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유저 : 상품 확인, 주문, 본인의 주문 확인 기능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관리자 : 전체 주문 확인, 관리, 상품 관리, 유저 관리 기능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package entity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User : (ID, PW, 이름, 관리자 여부)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Product : 상품 (ID, 상품명, 개당 가격)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Order : 주문 (ID, 유저, 상품별 구매 개수, 총 금액)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package data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UserDB : 유저DB, 입력, 검색, 전체조회 기능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ProductDB : 상품DB, 입력, 삭제, 검색, 전체조회 기능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OrderDB : 주문DB, 입력, 삭제, 주문ID로 검색, 유저ID로 검색, 전체조회 기능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package application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AdminLogic : 관리자 기능(로직), 회원가입, 로그인, 상품및 주문의 입력, 삭제, 전체 상품 및 주문 검색 기능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UserLogic : 유저 기능(로직), 주문 생성, 주문에 상품 추가 및 제거, 본인의 주문 조회 기능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pacakge presentation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AdminUI : 관리자 기능(UI)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1 사용자 비밀번호 수정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2 전체 주문 조회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3 사용자 ID로 주문 찾기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4 주문 ID로 주문 조회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5 주문 삭제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6 전체 상품 조회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7 상품 ID로 상품 조회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8 상품 추가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9 상품 제거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 로그아웃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User</a:t>
            </a:r>
            <a:r>
              <a:rPr lang="ko"/>
              <a:t>UI : 유저 기능(UI)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1 전체 주문 조회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2 주문 조회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3 새 주문 생성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4 주문에서 상품 추가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5 주문에서 상품 제거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6 상품 리스트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7 상품 조회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0 로그아웃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package printer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Printer : 입출력을 돕기 위한 메서드 및 상수 정의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 Class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App : main 실행, 초기 데이터를 정적으로 입력 후 로그인/회원가입 기능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