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617CE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73" autoAdjust="0"/>
    <p:restoredTop sz="94660"/>
  </p:normalViewPr>
  <p:slideViewPr>
    <p:cSldViewPr snapToGrid="0">
      <p:cViewPr varScale="1">
        <p:scale>
          <a:sx n="76" d="100"/>
          <a:sy n="76" d="100"/>
        </p:scale>
        <p:origin x="84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5236DB-8D17-4B7E-91B6-F670F75494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7E4F03C-BCC5-4AA8-BD0E-B046C9CE5A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8C2FFB-5E8E-4850-A4C0-DAF24C53C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11B5E-2A8F-40FA-A313-DC32E2BA1787}" type="datetimeFigureOut">
              <a:rPr lang="ko-KR" altLang="en-US" smtClean="0"/>
              <a:t>2024-08-19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AE87D0-0BAA-4E7F-B827-0DAD61E81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752D71-E6B6-421E-9E3C-0EEF502A4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BCB04-946B-4A87-B02E-75E2C7046F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4115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BFDD86-BDB9-4C28-B656-1998FF559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EA4798F-1BEA-4B6B-9DB6-D024B3E9EA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93B216-6AB7-45CE-B916-B0706D932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11B5E-2A8F-40FA-A313-DC32E2BA1787}" type="datetimeFigureOut">
              <a:rPr lang="ko-KR" altLang="en-US" smtClean="0"/>
              <a:t>2024-08-19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7CA8E5-5E17-4171-BA08-749146014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D44BA5-0D17-44D1-ADCF-918D7445B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BCB04-946B-4A87-B02E-75E2C7046F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1392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0372095-CD90-4A83-B6AC-E8319B512F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017D260-1674-49E7-BC02-2029B20A09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B20809-8E23-4A72-B5D4-B872162BD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11B5E-2A8F-40FA-A313-DC32E2BA1787}" type="datetimeFigureOut">
              <a:rPr lang="ko-KR" altLang="en-US" smtClean="0"/>
              <a:t>2024-08-19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F913CE-D2FE-4812-B916-FBDCCE12F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517E76-BB58-440C-AEAF-711AB52E8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BCB04-946B-4A87-B02E-75E2C7046F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9751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CBB34B-D8DF-46BC-B74E-13EF5CE8C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759C60-24C6-4613-BFC3-AC437FAA03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D3E994-8181-41C5-AF9A-DFFD1EBB5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11B5E-2A8F-40FA-A313-DC32E2BA1787}" type="datetimeFigureOut">
              <a:rPr lang="ko-KR" altLang="en-US" smtClean="0"/>
              <a:t>2024-08-19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02069B-234C-4AE8-9F84-9F7C6F149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84DD96-93A4-4058-AD28-C07928F04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BCB04-946B-4A87-B02E-75E2C7046F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817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9DD451-DDF6-4A29-A1AF-3956004E3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9B35FF4-E0C0-4AA4-875C-A5E1804709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E232B7-3F3D-4D29-BA1D-1B4845B26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11B5E-2A8F-40FA-A313-DC32E2BA1787}" type="datetimeFigureOut">
              <a:rPr lang="ko-KR" altLang="en-US" smtClean="0"/>
              <a:t>2024-08-19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E149E3-C746-4CBF-8ECF-419FB8736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DD1973-4FAB-4A5A-A868-3C22D111E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BCB04-946B-4A87-B02E-75E2C7046F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425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51738D-3959-49DD-963E-956F8CA56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9A8963-33CF-4B6A-BA26-76B9A4DF77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3E22A41-AD36-4C6D-A454-214CF9B35C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D092D10-96B1-456C-8570-9828BCC8E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11B5E-2A8F-40FA-A313-DC32E2BA1787}" type="datetimeFigureOut">
              <a:rPr lang="ko-KR" altLang="en-US" smtClean="0"/>
              <a:t>2024-08-19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1E5D7C6-F416-4380-AFB9-EC3714873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ED85E5E-82A8-46D1-8008-71489B1F7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BCB04-946B-4A87-B02E-75E2C7046F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5844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544D44-E77D-4DCE-A10B-36DA6F94B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CBCE565-5AE8-45DA-B81B-AC430EF727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82C1932-AA75-4262-9BC4-F901BAE81B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A3FA4BB-E247-44C1-9D6B-FE970E9A66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CD0054C-B57A-48D8-AF97-B986EDD1F9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22B93DB-9C96-43F9-B725-50007F1EA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11B5E-2A8F-40FA-A313-DC32E2BA1787}" type="datetimeFigureOut">
              <a:rPr lang="ko-KR" altLang="en-US" smtClean="0"/>
              <a:t>2024-08-19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2F265D7-D7BD-48EF-A147-696ED899A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9C114B6-350D-4811-BD7F-2EBD5C6FD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BCB04-946B-4A87-B02E-75E2C7046F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9651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77370C-8F3B-40EF-B846-90B3262BC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269D7F2-2C2D-4364-90FB-BCFFB32D3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11B5E-2A8F-40FA-A313-DC32E2BA1787}" type="datetimeFigureOut">
              <a:rPr lang="ko-KR" altLang="en-US" smtClean="0"/>
              <a:t>2024-08-19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4442A41-762A-4A0A-8CE7-A8CD9B0A7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C602CB9-05A3-4058-8EDF-33B7C4ABD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BCB04-946B-4A87-B02E-75E2C7046F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8873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F1AD932-4F47-40E4-A285-B694A79E7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11B5E-2A8F-40FA-A313-DC32E2BA1787}" type="datetimeFigureOut">
              <a:rPr lang="ko-KR" altLang="en-US" smtClean="0"/>
              <a:t>2024-08-19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5CFF9FA-A2C6-4946-927E-B93D355AA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5835EB9-B5AC-49F2-994A-F54476254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BCB04-946B-4A87-B02E-75E2C7046F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0646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778CE3-F9C1-451B-8F1B-674F8249B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CF11B4-04D6-4CE3-85B5-6149D2F1E0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D915076-501D-4048-AF96-A4CEB60E12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A94B5EB-8162-4530-BA5D-31F468130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11B5E-2A8F-40FA-A313-DC32E2BA1787}" type="datetimeFigureOut">
              <a:rPr lang="ko-KR" altLang="en-US" smtClean="0"/>
              <a:t>2024-08-19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4E3267A-A2AC-4B69-AC4E-032C16A69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B1912-5EB8-4522-B960-03429958A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BCB04-946B-4A87-B02E-75E2C7046F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1747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6D38BA-4ACE-409B-881E-767053424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C688663-8CA6-4F53-8BE7-4C7FAA6D36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7904871-0CF1-4B0A-BD58-06CC06C02B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8772F08-56E8-422D-A860-8C93E868B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11B5E-2A8F-40FA-A313-DC32E2BA1787}" type="datetimeFigureOut">
              <a:rPr lang="ko-KR" altLang="en-US" smtClean="0"/>
              <a:t>2024-08-19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AC19349-AC09-4A9E-89BD-6F8F99AC8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07384AA-D1A2-47AE-8A91-54FE1730A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BCB04-946B-4A87-B02E-75E2C7046F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0006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7647864-AC29-45CF-A5DB-4B5A10D5A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CE13354-3A1A-45DF-81CA-0E3808D6FB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817C05-7F62-46B7-A19B-1276523899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F11B5E-2A8F-40FA-A313-DC32E2BA1787}" type="datetimeFigureOut">
              <a:rPr lang="ko-KR" altLang="en-US" smtClean="0"/>
              <a:t>2024-08-19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83EB3F-8C36-4198-94F9-636DABE131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340493-2C66-4364-BFFE-3B7AEC5510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8BCB04-946B-4A87-B02E-75E2C7046F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003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72423422-F86A-4E2B-A604-06F71D06D24B}"/>
              </a:ext>
            </a:extLst>
          </p:cNvPr>
          <p:cNvGrpSpPr/>
          <p:nvPr/>
        </p:nvGrpSpPr>
        <p:grpSpPr>
          <a:xfrm>
            <a:off x="0" y="2629521"/>
            <a:ext cx="12192000" cy="1789960"/>
            <a:chOff x="0" y="2239861"/>
            <a:chExt cx="12192000" cy="1968956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3CDEFE8-F7A9-413A-9B68-C56C23567336}"/>
                </a:ext>
              </a:extLst>
            </p:cNvPr>
            <p:cNvSpPr txBox="1"/>
            <p:nvPr/>
          </p:nvSpPr>
          <p:spPr>
            <a:xfrm>
              <a:off x="0" y="2239861"/>
              <a:ext cx="12192000" cy="8463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4400" dirty="0">
                  <a:solidFill>
                    <a:srgbClr val="3617CE"/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퀴즈 프로그램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21AF3D1B-8708-4FEA-B030-FDAEAB8C6271}"/>
                </a:ext>
              </a:extLst>
            </p:cNvPr>
            <p:cNvSpPr txBox="1"/>
            <p:nvPr/>
          </p:nvSpPr>
          <p:spPr>
            <a:xfrm>
              <a:off x="0" y="3624042"/>
              <a:ext cx="1219199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200" dirty="0" err="1"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이우슬</a:t>
              </a:r>
              <a:endParaRPr lang="ko-KR" altLang="en-US" sz="32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42689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BD47575-174C-4452-A80C-DF6BDFA2D9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4561" y="982562"/>
            <a:ext cx="8062877" cy="28782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690AADA-A0E4-41B2-B104-61E0158BEB07}"/>
              </a:ext>
            </a:extLst>
          </p:cNvPr>
          <p:cNvSpPr txBox="1"/>
          <p:nvPr/>
        </p:nvSpPr>
        <p:spPr>
          <a:xfrm>
            <a:off x="0" y="4724400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QuizMain</a:t>
            </a:r>
            <a:r>
              <a:rPr lang="en-US" altLang="ko-KR" sz="2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클래스 실행</a:t>
            </a:r>
            <a:endParaRPr lang="en-US" altLang="ko-KR" sz="20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1. 1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번을 입력하여 퀴즈 풀기 시작</a:t>
            </a:r>
          </a:p>
        </p:txBody>
      </p:sp>
    </p:spTree>
    <p:extLst>
      <p:ext uri="{BB962C8B-B14F-4D97-AF65-F5344CB8AC3E}">
        <p14:creationId xmlns:p14="http://schemas.microsoft.com/office/powerpoint/2010/main" val="1667572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690AADA-A0E4-41B2-B104-61E0158BEB07}"/>
              </a:ext>
            </a:extLst>
          </p:cNvPr>
          <p:cNvSpPr txBox="1"/>
          <p:nvPr/>
        </p:nvSpPr>
        <p:spPr>
          <a:xfrm>
            <a:off x="0" y="4724400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QuizMain</a:t>
            </a:r>
            <a:r>
              <a:rPr lang="ko-KR" altLang="en-US" sz="2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클래스 실행</a:t>
            </a:r>
            <a:endParaRPr lang="en-US" altLang="ko-KR" sz="20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사용자의 이름을 입력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324BB7C-7FD6-4627-99AE-AE2011CCE3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630" y="1117937"/>
            <a:ext cx="6812739" cy="3089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271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690AADA-A0E4-41B2-B104-61E0158BEB07}"/>
              </a:ext>
            </a:extLst>
          </p:cNvPr>
          <p:cNvSpPr txBox="1"/>
          <p:nvPr/>
        </p:nvSpPr>
        <p:spPr>
          <a:xfrm>
            <a:off x="0" y="5016500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QuizMain</a:t>
            </a:r>
            <a:r>
              <a:rPr lang="ko-KR" altLang="en-US" sz="2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클래스 실행</a:t>
            </a:r>
            <a:endParaRPr lang="en-US" altLang="ko-KR" sz="20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이름을 입력하면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번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~8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번 문제 실행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64FF09C-43DB-4702-BC2A-5936102FD0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5815" y="211120"/>
            <a:ext cx="6200370" cy="4409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788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690AADA-A0E4-41B2-B104-61E0158BEB07}"/>
              </a:ext>
            </a:extLst>
          </p:cNvPr>
          <p:cNvSpPr txBox="1"/>
          <p:nvPr/>
        </p:nvSpPr>
        <p:spPr>
          <a:xfrm>
            <a:off x="0" y="5080000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QuizMain</a:t>
            </a:r>
            <a:r>
              <a:rPr lang="ko-KR" altLang="en-US" sz="2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클래스 실행</a:t>
            </a:r>
            <a:endParaRPr lang="en-US" altLang="ko-KR" sz="20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4. 8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번까지 문제풀이 후 총 정답 개수 확인 가능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7EFFA6C-89BF-41DF-AEFA-9BDCA68B85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4816" y="762337"/>
            <a:ext cx="6922367" cy="2844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123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690AADA-A0E4-41B2-B104-61E0158BEB07}"/>
              </a:ext>
            </a:extLst>
          </p:cNvPr>
          <p:cNvSpPr txBox="1"/>
          <p:nvPr/>
        </p:nvSpPr>
        <p:spPr>
          <a:xfrm>
            <a:off x="-1" y="4495800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QuizMain</a:t>
            </a:r>
            <a:r>
              <a:rPr lang="ko-KR" altLang="en-US" sz="2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클래스 실행</a:t>
            </a:r>
            <a:endParaRPr lang="en-US" altLang="ko-KR" sz="20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5. 2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번을 입력하여 정답 순위 확인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8ECBEA7-0652-40B3-AAAF-CF90E8F5C3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0484" y="1841837"/>
            <a:ext cx="7851031" cy="165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9647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690AADA-A0E4-41B2-B104-61E0158BEB07}"/>
              </a:ext>
            </a:extLst>
          </p:cNvPr>
          <p:cNvSpPr txBox="1"/>
          <p:nvPr/>
        </p:nvSpPr>
        <p:spPr>
          <a:xfrm>
            <a:off x="-1" y="4495800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QuizMain</a:t>
            </a:r>
            <a:r>
              <a:rPr lang="ko-KR" altLang="en-US" sz="2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클래스 실행</a:t>
            </a:r>
            <a:endParaRPr lang="en-US" altLang="ko-KR" sz="20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6.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정답 수로 순위를 확인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0EC0A32-A1BB-4B96-A5CA-DC9F2278A4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6436" y="1943437"/>
            <a:ext cx="7339125" cy="148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1038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690AADA-A0E4-41B2-B104-61E0158BEB07}"/>
              </a:ext>
            </a:extLst>
          </p:cNvPr>
          <p:cNvSpPr txBox="1"/>
          <p:nvPr/>
        </p:nvSpPr>
        <p:spPr>
          <a:xfrm>
            <a:off x="-1" y="4495800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QuizMain</a:t>
            </a:r>
            <a:r>
              <a:rPr lang="ko-KR" altLang="en-US" sz="2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클래스 실행</a:t>
            </a:r>
            <a:endParaRPr lang="en-US" altLang="ko-KR" sz="20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7. C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드라이브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 </a:t>
            </a:r>
            <a:r>
              <a:rPr lang="en-US" altLang="ko-KR" sz="2000" dirty="0" err="1"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QuizProgram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안에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quiz_result.csv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파일이 생성됨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634324D-95E0-4CA5-A6F9-AE3497FE10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8368" y="1738225"/>
            <a:ext cx="8815263" cy="169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1156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690AADA-A0E4-41B2-B104-61E0158BEB07}"/>
              </a:ext>
            </a:extLst>
          </p:cNvPr>
          <p:cNvSpPr txBox="1"/>
          <p:nvPr/>
        </p:nvSpPr>
        <p:spPr>
          <a:xfrm>
            <a:off x="-1" y="4495800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QuizMain</a:t>
            </a:r>
            <a:r>
              <a:rPr lang="ko-KR" altLang="en-US" sz="2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클래스 실행</a:t>
            </a:r>
            <a:endParaRPr lang="en-US" altLang="ko-KR" sz="20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8</a:t>
            </a:r>
            <a:r>
              <a:rPr lang="en-US" altLang="ko-KR" sz="20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저장된 정답 수를 확인 가능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178F0E1-4D02-45DB-8DAE-574A385346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6725" y="1346537"/>
            <a:ext cx="7218550" cy="2286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2926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</TotalTime>
  <Words>97</Words>
  <Application>Microsoft Office PowerPoint</Application>
  <PresentationFormat>와이드스크린</PresentationFormat>
  <Paragraphs>26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나눔바른고딕</vt:lpstr>
      <vt:lpstr>맑은 고딕</vt:lpstr>
      <vt:lpstr>배달의민족 한나는 열한살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i7</dc:creator>
  <cp:lastModifiedBy>i7</cp:lastModifiedBy>
  <cp:revision>19</cp:revision>
  <dcterms:created xsi:type="dcterms:W3CDTF">2024-07-04T08:28:41Z</dcterms:created>
  <dcterms:modified xsi:type="dcterms:W3CDTF">2024-08-19T05:09:58Z</dcterms:modified>
</cp:coreProperties>
</file>