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0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4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1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4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6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9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1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1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258D-0A47-4A50-A7EA-08ECF38AD6E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765E-231C-42D2-90DD-F17E8E2FC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2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9BDD79-2325-4597-B1EA-4877892B9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         경기 예매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8F09D9-0F39-43B2-A060-C1603C0C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15" y="2020094"/>
            <a:ext cx="1895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7A25-B54B-42F5-8A68-19379A95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클래스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8929B-BB01-4344-A21C-9D03DB89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MainApp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프로그램을 실행하는 클래스</a:t>
            </a:r>
            <a:endParaRPr lang="en-US" altLang="ko-KR" sz="2400" dirty="0"/>
          </a:p>
          <a:p>
            <a:r>
              <a:rPr lang="en-US" altLang="ko-KR" sz="2400" dirty="0" err="1"/>
              <a:t>MatchManager</a:t>
            </a:r>
            <a:r>
              <a:rPr lang="en-US" altLang="ko-KR" sz="2400" dirty="0"/>
              <a:t> – </a:t>
            </a:r>
            <a:r>
              <a:rPr lang="ko-KR" altLang="en-US" sz="2400" dirty="0"/>
              <a:t>예매</a:t>
            </a:r>
            <a:r>
              <a:rPr lang="en-US" altLang="ko-KR" sz="2400" dirty="0"/>
              <a:t>,</a:t>
            </a:r>
            <a:r>
              <a:rPr lang="ko-KR" altLang="en-US" sz="2400" dirty="0"/>
              <a:t>취소 등 메소드를 실행하는 클래스</a:t>
            </a:r>
            <a:endParaRPr lang="en-US" altLang="ko-KR" sz="2400" dirty="0"/>
          </a:p>
          <a:p>
            <a:r>
              <a:rPr lang="en-US" altLang="ko-KR" sz="2400" dirty="0"/>
              <a:t>Match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팀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날짜</a:t>
            </a:r>
            <a:r>
              <a:rPr lang="en-US" altLang="ko-KR" sz="2400" dirty="0"/>
              <a:t>, </a:t>
            </a:r>
            <a:r>
              <a:rPr lang="ko-KR" altLang="en-US" sz="2400" dirty="0"/>
              <a:t>등 경기의 정보를 저장하는 클래스</a:t>
            </a:r>
            <a:endParaRPr lang="en-US" altLang="ko-KR" sz="2400" dirty="0"/>
          </a:p>
          <a:p>
            <a:r>
              <a:rPr lang="en-US" altLang="ko-KR" sz="2400" dirty="0"/>
              <a:t>Reservation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사용자의 정보와 설정한 비밀번호가 포함된 예약 정보를 저장하는 클래스</a:t>
            </a:r>
            <a:endParaRPr lang="en-US" altLang="ko-KR" sz="2400" dirty="0"/>
          </a:p>
          <a:p>
            <a:r>
              <a:rPr lang="en-US" altLang="ko-KR" sz="2400" dirty="0"/>
              <a:t>User – </a:t>
            </a:r>
            <a:r>
              <a:rPr lang="ko-KR" altLang="en-US" sz="2400" dirty="0"/>
              <a:t>사용자의 정보를 저장하는 클래스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06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0AB9A-09F7-4399-B884-2052BDBF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2E5F-1E38-4BD1-914A-C0CB5B03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예매 가능한 경기의 목록을 확인하고</a:t>
            </a:r>
            <a:r>
              <a:rPr lang="en-US" altLang="ko-KR" sz="2400" dirty="0"/>
              <a:t>, </a:t>
            </a:r>
            <a:r>
              <a:rPr lang="ko-KR" altLang="en-US" sz="2400" dirty="0"/>
              <a:t>원하는 경기 번호를 입력해 예매할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예매 과정에서 비밀번호를 설정하고 예약 정보에 저장하여 비밀번호를 이용해서 예매 내역을 확인하고 예매를 취소할 수 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220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82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경기 예매 프로그램</vt:lpstr>
      <vt:lpstr>클래스 구성</vt:lpstr>
      <vt:lpstr>기능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경기 예매 프로그램</dc:title>
  <dc:creator>i7</dc:creator>
  <cp:lastModifiedBy>i7</cp:lastModifiedBy>
  <cp:revision>4</cp:revision>
  <dcterms:created xsi:type="dcterms:W3CDTF">2024-08-14T06:04:06Z</dcterms:created>
  <dcterms:modified xsi:type="dcterms:W3CDTF">2024-08-14T08:48:54Z</dcterms:modified>
</cp:coreProperties>
</file>