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EFB"/>
    <a:srgbClr val="80A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0932" autoAdjust="0"/>
  </p:normalViewPr>
  <p:slideViewPr>
    <p:cSldViewPr>
      <p:cViewPr varScale="1">
        <p:scale>
          <a:sx n="24" d="100"/>
          <a:sy n="24" d="100"/>
        </p:scale>
        <p:origin x="106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9352;%20&#53581;&#49828;&#53944;%20&#47928;&#4943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/>
              <a:t>샘플 </a:t>
            </a:r>
            <a:r>
              <a:rPr lang="en-US"/>
              <a:t>Data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7267701439712149E-2"/>
          <c:y val="8.7337440109514011E-2"/>
          <c:w val="0.97120355246185741"/>
          <c:h val="0.80250641154455282"/>
        </c:manualLayout>
      </c:layout>
      <c:lineChart>
        <c:grouping val="standard"/>
        <c:varyColors val="0"/>
        <c:ser>
          <c:idx val="0"/>
          <c:order val="0"/>
          <c:tx>
            <c:strRef>
              <c:f>'새 텍스트 문서'!$C$1023</c:f>
              <c:strCache>
                <c:ptCount val="1"/>
                <c:pt idx="0">
                  <c:v>Core 0 Temp. (?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'새 텍스트 문서'!$C$1024:$C$2032</c:f>
              <c:numCache>
                <c:formatCode>General</c:formatCode>
                <c:ptCount val="1009"/>
                <c:pt idx="0">
                  <c:v>34</c:v>
                </c:pt>
                <c:pt idx="1">
                  <c:v>35</c:v>
                </c:pt>
                <c:pt idx="2">
                  <c:v>41</c:v>
                </c:pt>
                <c:pt idx="3">
                  <c:v>41</c:v>
                </c:pt>
                <c:pt idx="4">
                  <c:v>42</c:v>
                </c:pt>
                <c:pt idx="5">
                  <c:v>42</c:v>
                </c:pt>
                <c:pt idx="6">
                  <c:v>37</c:v>
                </c:pt>
                <c:pt idx="7">
                  <c:v>37</c:v>
                </c:pt>
                <c:pt idx="8">
                  <c:v>36</c:v>
                </c:pt>
                <c:pt idx="9">
                  <c:v>35</c:v>
                </c:pt>
                <c:pt idx="10">
                  <c:v>37</c:v>
                </c:pt>
                <c:pt idx="11">
                  <c:v>35</c:v>
                </c:pt>
                <c:pt idx="12">
                  <c:v>37</c:v>
                </c:pt>
                <c:pt idx="13">
                  <c:v>52</c:v>
                </c:pt>
                <c:pt idx="14">
                  <c:v>55</c:v>
                </c:pt>
                <c:pt idx="15">
                  <c:v>42</c:v>
                </c:pt>
                <c:pt idx="16">
                  <c:v>39</c:v>
                </c:pt>
                <c:pt idx="17">
                  <c:v>38</c:v>
                </c:pt>
                <c:pt idx="18">
                  <c:v>38</c:v>
                </c:pt>
                <c:pt idx="19">
                  <c:v>43</c:v>
                </c:pt>
                <c:pt idx="20">
                  <c:v>39</c:v>
                </c:pt>
                <c:pt idx="21">
                  <c:v>37</c:v>
                </c:pt>
                <c:pt idx="22">
                  <c:v>36</c:v>
                </c:pt>
                <c:pt idx="23">
                  <c:v>36</c:v>
                </c:pt>
                <c:pt idx="24">
                  <c:v>36</c:v>
                </c:pt>
                <c:pt idx="25">
                  <c:v>37</c:v>
                </c:pt>
                <c:pt idx="26">
                  <c:v>37</c:v>
                </c:pt>
                <c:pt idx="27">
                  <c:v>36</c:v>
                </c:pt>
                <c:pt idx="28">
                  <c:v>35</c:v>
                </c:pt>
                <c:pt idx="29">
                  <c:v>37</c:v>
                </c:pt>
                <c:pt idx="30">
                  <c:v>35</c:v>
                </c:pt>
                <c:pt idx="31">
                  <c:v>35</c:v>
                </c:pt>
                <c:pt idx="32">
                  <c:v>35</c:v>
                </c:pt>
                <c:pt idx="33">
                  <c:v>39</c:v>
                </c:pt>
                <c:pt idx="34">
                  <c:v>35</c:v>
                </c:pt>
                <c:pt idx="35">
                  <c:v>35</c:v>
                </c:pt>
                <c:pt idx="36">
                  <c:v>38</c:v>
                </c:pt>
                <c:pt idx="37">
                  <c:v>34</c:v>
                </c:pt>
                <c:pt idx="38">
                  <c:v>34</c:v>
                </c:pt>
                <c:pt idx="39">
                  <c:v>39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35</c:v>
                </c:pt>
                <c:pt idx="44">
                  <c:v>36</c:v>
                </c:pt>
                <c:pt idx="45">
                  <c:v>44</c:v>
                </c:pt>
                <c:pt idx="46">
                  <c:v>52</c:v>
                </c:pt>
                <c:pt idx="47">
                  <c:v>59</c:v>
                </c:pt>
                <c:pt idx="48">
                  <c:v>60</c:v>
                </c:pt>
                <c:pt idx="49">
                  <c:v>54</c:v>
                </c:pt>
                <c:pt idx="50">
                  <c:v>49</c:v>
                </c:pt>
                <c:pt idx="51">
                  <c:v>40</c:v>
                </c:pt>
                <c:pt idx="52">
                  <c:v>38</c:v>
                </c:pt>
                <c:pt idx="53">
                  <c:v>36</c:v>
                </c:pt>
                <c:pt idx="54">
                  <c:v>37</c:v>
                </c:pt>
                <c:pt idx="55">
                  <c:v>36</c:v>
                </c:pt>
                <c:pt idx="56">
                  <c:v>39</c:v>
                </c:pt>
                <c:pt idx="57">
                  <c:v>37</c:v>
                </c:pt>
                <c:pt idx="58">
                  <c:v>42</c:v>
                </c:pt>
                <c:pt idx="59">
                  <c:v>36</c:v>
                </c:pt>
                <c:pt idx="60">
                  <c:v>45</c:v>
                </c:pt>
                <c:pt idx="61">
                  <c:v>40</c:v>
                </c:pt>
                <c:pt idx="62">
                  <c:v>38</c:v>
                </c:pt>
                <c:pt idx="63">
                  <c:v>36</c:v>
                </c:pt>
                <c:pt idx="64">
                  <c:v>38</c:v>
                </c:pt>
                <c:pt idx="65">
                  <c:v>38</c:v>
                </c:pt>
                <c:pt idx="66">
                  <c:v>37</c:v>
                </c:pt>
                <c:pt idx="67">
                  <c:v>37</c:v>
                </c:pt>
                <c:pt idx="68">
                  <c:v>40</c:v>
                </c:pt>
                <c:pt idx="69">
                  <c:v>45</c:v>
                </c:pt>
                <c:pt idx="70">
                  <c:v>46</c:v>
                </c:pt>
                <c:pt idx="71">
                  <c:v>48</c:v>
                </c:pt>
                <c:pt idx="72">
                  <c:v>49</c:v>
                </c:pt>
                <c:pt idx="73">
                  <c:v>52</c:v>
                </c:pt>
                <c:pt idx="74">
                  <c:v>50</c:v>
                </c:pt>
                <c:pt idx="75">
                  <c:v>50</c:v>
                </c:pt>
                <c:pt idx="76">
                  <c:v>51</c:v>
                </c:pt>
                <c:pt idx="77">
                  <c:v>64</c:v>
                </c:pt>
                <c:pt idx="78">
                  <c:v>52</c:v>
                </c:pt>
                <c:pt idx="79">
                  <c:v>51</c:v>
                </c:pt>
                <c:pt idx="80">
                  <c:v>51</c:v>
                </c:pt>
                <c:pt idx="81">
                  <c:v>51</c:v>
                </c:pt>
                <c:pt idx="82">
                  <c:v>50</c:v>
                </c:pt>
                <c:pt idx="83">
                  <c:v>51</c:v>
                </c:pt>
                <c:pt idx="84">
                  <c:v>51</c:v>
                </c:pt>
                <c:pt idx="85">
                  <c:v>48</c:v>
                </c:pt>
                <c:pt idx="86">
                  <c:v>54</c:v>
                </c:pt>
                <c:pt idx="87">
                  <c:v>41</c:v>
                </c:pt>
                <c:pt idx="88">
                  <c:v>41</c:v>
                </c:pt>
                <c:pt idx="89">
                  <c:v>40</c:v>
                </c:pt>
                <c:pt idx="90">
                  <c:v>39</c:v>
                </c:pt>
                <c:pt idx="91">
                  <c:v>38</c:v>
                </c:pt>
                <c:pt idx="92">
                  <c:v>43</c:v>
                </c:pt>
                <c:pt idx="93">
                  <c:v>47</c:v>
                </c:pt>
                <c:pt idx="94">
                  <c:v>48</c:v>
                </c:pt>
                <c:pt idx="95">
                  <c:v>62</c:v>
                </c:pt>
                <c:pt idx="96">
                  <c:v>50</c:v>
                </c:pt>
                <c:pt idx="97">
                  <c:v>51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52</c:v>
                </c:pt>
                <c:pt idx="102">
                  <c:v>51</c:v>
                </c:pt>
                <c:pt idx="103">
                  <c:v>53</c:v>
                </c:pt>
                <c:pt idx="104">
                  <c:v>52</c:v>
                </c:pt>
                <c:pt idx="105">
                  <c:v>52</c:v>
                </c:pt>
                <c:pt idx="106">
                  <c:v>52</c:v>
                </c:pt>
                <c:pt idx="107">
                  <c:v>51</c:v>
                </c:pt>
                <c:pt idx="108">
                  <c:v>51</c:v>
                </c:pt>
                <c:pt idx="109">
                  <c:v>52</c:v>
                </c:pt>
                <c:pt idx="110">
                  <c:v>51</c:v>
                </c:pt>
                <c:pt idx="111">
                  <c:v>51</c:v>
                </c:pt>
                <c:pt idx="112">
                  <c:v>51</c:v>
                </c:pt>
                <c:pt idx="113">
                  <c:v>52</c:v>
                </c:pt>
                <c:pt idx="114">
                  <c:v>51</c:v>
                </c:pt>
                <c:pt idx="115">
                  <c:v>51</c:v>
                </c:pt>
                <c:pt idx="116">
                  <c:v>51</c:v>
                </c:pt>
                <c:pt idx="117">
                  <c:v>51</c:v>
                </c:pt>
                <c:pt idx="118">
                  <c:v>52</c:v>
                </c:pt>
                <c:pt idx="119">
                  <c:v>52</c:v>
                </c:pt>
                <c:pt idx="120">
                  <c:v>51</c:v>
                </c:pt>
                <c:pt idx="121">
                  <c:v>51</c:v>
                </c:pt>
                <c:pt idx="122">
                  <c:v>51</c:v>
                </c:pt>
                <c:pt idx="123">
                  <c:v>51</c:v>
                </c:pt>
                <c:pt idx="124">
                  <c:v>52</c:v>
                </c:pt>
                <c:pt idx="125">
                  <c:v>53</c:v>
                </c:pt>
                <c:pt idx="126">
                  <c:v>51</c:v>
                </c:pt>
                <c:pt idx="127">
                  <c:v>51</c:v>
                </c:pt>
                <c:pt idx="128">
                  <c:v>51</c:v>
                </c:pt>
                <c:pt idx="129">
                  <c:v>50</c:v>
                </c:pt>
                <c:pt idx="130">
                  <c:v>51</c:v>
                </c:pt>
                <c:pt idx="131">
                  <c:v>51</c:v>
                </c:pt>
                <c:pt idx="132">
                  <c:v>52</c:v>
                </c:pt>
                <c:pt idx="133">
                  <c:v>52</c:v>
                </c:pt>
                <c:pt idx="134">
                  <c:v>51</c:v>
                </c:pt>
                <c:pt idx="135">
                  <c:v>51</c:v>
                </c:pt>
                <c:pt idx="136">
                  <c:v>52</c:v>
                </c:pt>
                <c:pt idx="137">
                  <c:v>51</c:v>
                </c:pt>
                <c:pt idx="138">
                  <c:v>51</c:v>
                </c:pt>
                <c:pt idx="139">
                  <c:v>52</c:v>
                </c:pt>
                <c:pt idx="140">
                  <c:v>51</c:v>
                </c:pt>
                <c:pt idx="141">
                  <c:v>51</c:v>
                </c:pt>
                <c:pt idx="142">
                  <c:v>51</c:v>
                </c:pt>
                <c:pt idx="143">
                  <c:v>51</c:v>
                </c:pt>
                <c:pt idx="144">
                  <c:v>51</c:v>
                </c:pt>
                <c:pt idx="145">
                  <c:v>53</c:v>
                </c:pt>
                <c:pt idx="146">
                  <c:v>51</c:v>
                </c:pt>
                <c:pt idx="147">
                  <c:v>52</c:v>
                </c:pt>
                <c:pt idx="148">
                  <c:v>51</c:v>
                </c:pt>
                <c:pt idx="149">
                  <c:v>51</c:v>
                </c:pt>
                <c:pt idx="150">
                  <c:v>51</c:v>
                </c:pt>
                <c:pt idx="151">
                  <c:v>52</c:v>
                </c:pt>
                <c:pt idx="152">
                  <c:v>52</c:v>
                </c:pt>
                <c:pt idx="153">
                  <c:v>52</c:v>
                </c:pt>
                <c:pt idx="154">
                  <c:v>51</c:v>
                </c:pt>
                <c:pt idx="155">
                  <c:v>52</c:v>
                </c:pt>
                <c:pt idx="156">
                  <c:v>51</c:v>
                </c:pt>
                <c:pt idx="157">
                  <c:v>52</c:v>
                </c:pt>
                <c:pt idx="158">
                  <c:v>52</c:v>
                </c:pt>
                <c:pt idx="159">
                  <c:v>52</c:v>
                </c:pt>
                <c:pt idx="160">
                  <c:v>53</c:v>
                </c:pt>
                <c:pt idx="161">
                  <c:v>53</c:v>
                </c:pt>
                <c:pt idx="162">
                  <c:v>53</c:v>
                </c:pt>
                <c:pt idx="163">
                  <c:v>52</c:v>
                </c:pt>
                <c:pt idx="164">
                  <c:v>53</c:v>
                </c:pt>
                <c:pt idx="165">
                  <c:v>52</c:v>
                </c:pt>
                <c:pt idx="166">
                  <c:v>52</c:v>
                </c:pt>
                <c:pt idx="167">
                  <c:v>52</c:v>
                </c:pt>
                <c:pt idx="168">
                  <c:v>52</c:v>
                </c:pt>
                <c:pt idx="169">
                  <c:v>53</c:v>
                </c:pt>
                <c:pt idx="170">
                  <c:v>52</c:v>
                </c:pt>
                <c:pt idx="171">
                  <c:v>52</c:v>
                </c:pt>
                <c:pt idx="172">
                  <c:v>52</c:v>
                </c:pt>
                <c:pt idx="173">
                  <c:v>51</c:v>
                </c:pt>
                <c:pt idx="174">
                  <c:v>52</c:v>
                </c:pt>
                <c:pt idx="175">
                  <c:v>52</c:v>
                </c:pt>
                <c:pt idx="176">
                  <c:v>53</c:v>
                </c:pt>
                <c:pt idx="177">
                  <c:v>53</c:v>
                </c:pt>
                <c:pt idx="178">
                  <c:v>52</c:v>
                </c:pt>
                <c:pt idx="179">
                  <c:v>52</c:v>
                </c:pt>
                <c:pt idx="180">
                  <c:v>52</c:v>
                </c:pt>
                <c:pt idx="181">
                  <c:v>52</c:v>
                </c:pt>
                <c:pt idx="182">
                  <c:v>52</c:v>
                </c:pt>
                <c:pt idx="183">
                  <c:v>52</c:v>
                </c:pt>
                <c:pt idx="184">
                  <c:v>52</c:v>
                </c:pt>
                <c:pt idx="185">
                  <c:v>51</c:v>
                </c:pt>
                <c:pt idx="186">
                  <c:v>52</c:v>
                </c:pt>
                <c:pt idx="187">
                  <c:v>52</c:v>
                </c:pt>
                <c:pt idx="188">
                  <c:v>51</c:v>
                </c:pt>
                <c:pt idx="189">
                  <c:v>52</c:v>
                </c:pt>
                <c:pt idx="190">
                  <c:v>52</c:v>
                </c:pt>
                <c:pt idx="191">
                  <c:v>52</c:v>
                </c:pt>
                <c:pt idx="192">
                  <c:v>53</c:v>
                </c:pt>
                <c:pt idx="193">
                  <c:v>53</c:v>
                </c:pt>
                <c:pt idx="194">
                  <c:v>52</c:v>
                </c:pt>
                <c:pt idx="195">
                  <c:v>54</c:v>
                </c:pt>
                <c:pt idx="196">
                  <c:v>54</c:v>
                </c:pt>
                <c:pt idx="197">
                  <c:v>53</c:v>
                </c:pt>
                <c:pt idx="198">
                  <c:v>53</c:v>
                </c:pt>
                <c:pt idx="199">
                  <c:v>53</c:v>
                </c:pt>
                <c:pt idx="200">
                  <c:v>52</c:v>
                </c:pt>
                <c:pt idx="201">
                  <c:v>52</c:v>
                </c:pt>
                <c:pt idx="202">
                  <c:v>52</c:v>
                </c:pt>
                <c:pt idx="203">
                  <c:v>52</c:v>
                </c:pt>
                <c:pt idx="204">
                  <c:v>52</c:v>
                </c:pt>
                <c:pt idx="205">
                  <c:v>53</c:v>
                </c:pt>
                <c:pt idx="206">
                  <c:v>58</c:v>
                </c:pt>
                <c:pt idx="207">
                  <c:v>52</c:v>
                </c:pt>
                <c:pt idx="208">
                  <c:v>52</c:v>
                </c:pt>
                <c:pt idx="209">
                  <c:v>52</c:v>
                </c:pt>
                <c:pt idx="210">
                  <c:v>52</c:v>
                </c:pt>
                <c:pt idx="211">
                  <c:v>52</c:v>
                </c:pt>
                <c:pt idx="212">
                  <c:v>52</c:v>
                </c:pt>
                <c:pt idx="213">
                  <c:v>51</c:v>
                </c:pt>
                <c:pt idx="214">
                  <c:v>52</c:v>
                </c:pt>
                <c:pt idx="215">
                  <c:v>51</c:v>
                </c:pt>
                <c:pt idx="216">
                  <c:v>51</c:v>
                </c:pt>
                <c:pt idx="217">
                  <c:v>52</c:v>
                </c:pt>
                <c:pt idx="218">
                  <c:v>51</c:v>
                </c:pt>
                <c:pt idx="219">
                  <c:v>52</c:v>
                </c:pt>
                <c:pt idx="220">
                  <c:v>51</c:v>
                </c:pt>
                <c:pt idx="221">
                  <c:v>51</c:v>
                </c:pt>
                <c:pt idx="222">
                  <c:v>50</c:v>
                </c:pt>
                <c:pt idx="223">
                  <c:v>51</c:v>
                </c:pt>
                <c:pt idx="224">
                  <c:v>52</c:v>
                </c:pt>
                <c:pt idx="225">
                  <c:v>51</c:v>
                </c:pt>
                <c:pt idx="226">
                  <c:v>52</c:v>
                </c:pt>
                <c:pt idx="227">
                  <c:v>52</c:v>
                </c:pt>
                <c:pt idx="228">
                  <c:v>51</c:v>
                </c:pt>
                <c:pt idx="229">
                  <c:v>52</c:v>
                </c:pt>
                <c:pt idx="230">
                  <c:v>56</c:v>
                </c:pt>
                <c:pt idx="231">
                  <c:v>56</c:v>
                </c:pt>
                <c:pt idx="232">
                  <c:v>52</c:v>
                </c:pt>
                <c:pt idx="233">
                  <c:v>52</c:v>
                </c:pt>
                <c:pt idx="234">
                  <c:v>52</c:v>
                </c:pt>
                <c:pt idx="235">
                  <c:v>51</c:v>
                </c:pt>
                <c:pt idx="236">
                  <c:v>52</c:v>
                </c:pt>
                <c:pt idx="237">
                  <c:v>52</c:v>
                </c:pt>
                <c:pt idx="238">
                  <c:v>52</c:v>
                </c:pt>
                <c:pt idx="239">
                  <c:v>52</c:v>
                </c:pt>
                <c:pt idx="240">
                  <c:v>52</c:v>
                </c:pt>
                <c:pt idx="241">
                  <c:v>51</c:v>
                </c:pt>
                <c:pt idx="242">
                  <c:v>52</c:v>
                </c:pt>
                <c:pt idx="243">
                  <c:v>53</c:v>
                </c:pt>
                <c:pt idx="244">
                  <c:v>51</c:v>
                </c:pt>
                <c:pt idx="245">
                  <c:v>52</c:v>
                </c:pt>
                <c:pt idx="246">
                  <c:v>51</c:v>
                </c:pt>
                <c:pt idx="247">
                  <c:v>51</c:v>
                </c:pt>
                <c:pt idx="248">
                  <c:v>51</c:v>
                </c:pt>
                <c:pt idx="249">
                  <c:v>47</c:v>
                </c:pt>
                <c:pt idx="250">
                  <c:v>41</c:v>
                </c:pt>
                <c:pt idx="251">
                  <c:v>41</c:v>
                </c:pt>
                <c:pt idx="252">
                  <c:v>40</c:v>
                </c:pt>
                <c:pt idx="253">
                  <c:v>39</c:v>
                </c:pt>
                <c:pt idx="254">
                  <c:v>38</c:v>
                </c:pt>
                <c:pt idx="255">
                  <c:v>39</c:v>
                </c:pt>
                <c:pt idx="256">
                  <c:v>38</c:v>
                </c:pt>
                <c:pt idx="257">
                  <c:v>38</c:v>
                </c:pt>
                <c:pt idx="258">
                  <c:v>38</c:v>
                </c:pt>
                <c:pt idx="259">
                  <c:v>39</c:v>
                </c:pt>
                <c:pt idx="260">
                  <c:v>37</c:v>
                </c:pt>
                <c:pt idx="261">
                  <c:v>36</c:v>
                </c:pt>
                <c:pt idx="262">
                  <c:v>36</c:v>
                </c:pt>
                <c:pt idx="263">
                  <c:v>36</c:v>
                </c:pt>
                <c:pt idx="264">
                  <c:v>36</c:v>
                </c:pt>
                <c:pt idx="265">
                  <c:v>36</c:v>
                </c:pt>
                <c:pt idx="266">
                  <c:v>36</c:v>
                </c:pt>
                <c:pt idx="267">
                  <c:v>35</c:v>
                </c:pt>
                <c:pt idx="268">
                  <c:v>34</c:v>
                </c:pt>
                <c:pt idx="269">
                  <c:v>34</c:v>
                </c:pt>
                <c:pt idx="270">
                  <c:v>34</c:v>
                </c:pt>
                <c:pt idx="271">
                  <c:v>34</c:v>
                </c:pt>
                <c:pt idx="272">
                  <c:v>34</c:v>
                </c:pt>
                <c:pt idx="273">
                  <c:v>37</c:v>
                </c:pt>
                <c:pt idx="274">
                  <c:v>34</c:v>
                </c:pt>
                <c:pt idx="275">
                  <c:v>38</c:v>
                </c:pt>
                <c:pt idx="276">
                  <c:v>34</c:v>
                </c:pt>
                <c:pt idx="277">
                  <c:v>34</c:v>
                </c:pt>
                <c:pt idx="278">
                  <c:v>34</c:v>
                </c:pt>
                <c:pt idx="279">
                  <c:v>33</c:v>
                </c:pt>
                <c:pt idx="280">
                  <c:v>37</c:v>
                </c:pt>
                <c:pt idx="281">
                  <c:v>36</c:v>
                </c:pt>
                <c:pt idx="282">
                  <c:v>34</c:v>
                </c:pt>
                <c:pt idx="283">
                  <c:v>34</c:v>
                </c:pt>
                <c:pt idx="284">
                  <c:v>34</c:v>
                </c:pt>
                <c:pt idx="285">
                  <c:v>34</c:v>
                </c:pt>
                <c:pt idx="286">
                  <c:v>34</c:v>
                </c:pt>
                <c:pt idx="287">
                  <c:v>33</c:v>
                </c:pt>
                <c:pt idx="288">
                  <c:v>34</c:v>
                </c:pt>
                <c:pt idx="289">
                  <c:v>33</c:v>
                </c:pt>
                <c:pt idx="290">
                  <c:v>33</c:v>
                </c:pt>
                <c:pt idx="291">
                  <c:v>36</c:v>
                </c:pt>
                <c:pt idx="292">
                  <c:v>33</c:v>
                </c:pt>
                <c:pt idx="293">
                  <c:v>33</c:v>
                </c:pt>
                <c:pt idx="294">
                  <c:v>33</c:v>
                </c:pt>
                <c:pt idx="295">
                  <c:v>33</c:v>
                </c:pt>
                <c:pt idx="296">
                  <c:v>33</c:v>
                </c:pt>
                <c:pt idx="297">
                  <c:v>33</c:v>
                </c:pt>
                <c:pt idx="298">
                  <c:v>33</c:v>
                </c:pt>
                <c:pt idx="299">
                  <c:v>33</c:v>
                </c:pt>
                <c:pt idx="300">
                  <c:v>33</c:v>
                </c:pt>
                <c:pt idx="301">
                  <c:v>33</c:v>
                </c:pt>
                <c:pt idx="302">
                  <c:v>33</c:v>
                </c:pt>
                <c:pt idx="303">
                  <c:v>33</c:v>
                </c:pt>
                <c:pt idx="304">
                  <c:v>32</c:v>
                </c:pt>
                <c:pt idx="305">
                  <c:v>33</c:v>
                </c:pt>
                <c:pt idx="306">
                  <c:v>33</c:v>
                </c:pt>
                <c:pt idx="307">
                  <c:v>34</c:v>
                </c:pt>
                <c:pt idx="308">
                  <c:v>33</c:v>
                </c:pt>
                <c:pt idx="309">
                  <c:v>32</c:v>
                </c:pt>
                <c:pt idx="310">
                  <c:v>32</c:v>
                </c:pt>
                <c:pt idx="311">
                  <c:v>38</c:v>
                </c:pt>
                <c:pt idx="312">
                  <c:v>32</c:v>
                </c:pt>
                <c:pt idx="313">
                  <c:v>32</c:v>
                </c:pt>
                <c:pt idx="314">
                  <c:v>33</c:v>
                </c:pt>
                <c:pt idx="315">
                  <c:v>32</c:v>
                </c:pt>
                <c:pt idx="316">
                  <c:v>33</c:v>
                </c:pt>
                <c:pt idx="317">
                  <c:v>33</c:v>
                </c:pt>
                <c:pt idx="318">
                  <c:v>33</c:v>
                </c:pt>
                <c:pt idx="319">
                  <c:v>33</c:v>
                </c:pt>
                <c:pt idx="320">
                  <c:v>33</c:v>
                </c:pt>
                <c:pt idx="321">
                  <c:v>32</c:v>
                </c:pt>
                <c:pt idx="322">
                  <c:v>33</c:v>
                </c:pt>
                <c:pt idx="323">
                  <c:v>34</c:v>
                </c:pt>
                <c:pt idx="324">
                  <c:v>32</c:v>
                </c:pt>
                <c:pt idx="325">
                  <c:v>33</c:v>
                </c:pt>
                <c:pt idx="326">
                  <c:v>33</c:v>
                </c:pt>
                <c:pt idx="327">
                  <c:v>33</c:v>
                </c:pt>
                <c:pt idx="328">
                  <c:v>33</c:v>
                </c:pt>
                <c:pt idx="329">
                  <c:v>34</c:v>
                </c:pt>
                <c:pt idx="330">
                  <c:v>37</c:v>
                </c:pt>
                <c:pt idx="331">
                  <c:v>33</c:v>
                </c:pt>
                <c:pt idx="332">
                  <c:v>34</c:v>
                </c:pt>
                <c:pt idx="333">
                  <c:v>33</c:v>
                </c:pt>
                <c:pt idx="334">
                  <c:v>33</c:v>
                </c:pt>
                <c:pt idx="335">
                  <c:v>34</c:v>
                </c:pt>
                <c:pt idx="336">
                  <c:v>33</c:v>
                </c:pt>
                <c:pt idx="337">
                  <c:v>33</c:v>
                </c:pt>
                <c:pt idx="338">
                  <c:v>32</c:v>
                </c:pt>
                <c:pt idx="339">
                  <c:v>33</c:v>
                </c:pt>
                <c:pt idx="340">
                  <c:v>33</c:v>
                </c:pt>
                <c:pt idx="341">
                  <c:v>33</c:v>
                </c:pt>
                <c:pt idx="342">
                  <c:v>33</c:v>
                </c:pt>
                <c:pt idx="343">
                  <c:v>33</c:v>
                </c:pt>
                <c:pt idx="344">
                  <c:v>34</c:v>
                </c:pt>
                <c:pt idx="345">
                  <c:v>33</c:v>
                </c:pt>
                <c:pt idx="346">
                  <c:v>33</c:v>
                </c:pt>
                <c:pt idx="347">
                  <c:v>33</c:v>
                </c:pt>
                <c:pt idx="348">
                  <c:v>47</c:v>
                </c:pt>
                <c:pt idx="349">
                  <c:v>33</c:v>
                </c:pt>
                <c:pt idx="350">
                  <c:v>33</c:v>
                </c:pt>
                <c:pt idx="351">
                  <c:v>33</c:v>
                </c:pt>
                <c:pt idx="352">
                  <c:v>33</c:v>
                </c:pt>
                <c:pt idx="353">
                  <c:v>32</c:v>
                </c:pt>
                <c:pt idx="354">
                  <c:v>32</c:v>
                </c:pt>
                <c:pt idx="355">
                  <c:v>33</c:v>
                </c:pt>
                <c:pt idx="356">
                  <c:v>33</c:v>
                </c:pt>
                <c:pt idx="357">
                  <c:v>33</c:v>
                </c:pt>
                <c:pt idx="358">
                  <c:v>34</c:v>
                </c:pt>
                <c:pt idx="359">
                  <c:v>33</c:v>
                </c:pt>
                <c:pt idx="360">
                  <c:v>34</c:v>
                </c:pt>
                <c:pt idx="361">
                  <c:v>34</c:v>
                </c:pt>
                <c:pt idx="362">
                  <c:v>36</c:v>
                </c:pt>
                <c:pt idx="363">
                  <c:v>35</c:v>
                </c:pt>
                <c:pt idx="364">
                  <c:v>40</c:v>
                </c:pt>
                <c:pt idx="365">
                  <c:v>41</c:v>
                </c:pt>
                <c:pt idx="366">
                  <c:v>39</c:v>
                </c:pt>
                <c:pt idx="367">
                  <c:v>41</c:v>
                </c:pt>
                <c:pt idx="368">
                  <c:v>42</c:v>
                </c:pt>
                <c:pt idx="369">
                  <c:v>40</c:v>
                </c:pt>
                <c:pt idx="370">
                  <c:v>38</c:v>
                </c:pt>
                <c:pt idx="371">
                  <c:v>38</c:v>
                </c:pt>
                <c:pt idx="372">
                  <c:v>41</c:v>
                </c:pt>
                <c:pt idx="373">
                  <c:v>45</c:v>
                </c:pt>
                <c:pt idx="374">
                  <c:v>40</c:v>
                </c:pt>
                <c:pt idx="375">
                  <c:v>39</c:v>
                </c:pt>
                <c:pt idx="376">
                  <c:v>39</c:v>
                </c:pt>
                <c:pt idx="377">
                  <c:v>39</c:v>
                </c:pt>
                <c:pt idx="378">
                  <c:v>39</c:v>
                </c:pt>
                <c:pt idx="379">
                  <c:v>41</c:v>
                </c:pt>
                <c:pt idx="380">
                  <c:v>37</c:v>
                </c:pt>
                <c:pt idx="381">
                  <c:v>37</c:v>
                </c:pt>
                <c:pt idx="382">
                  <c:v>36</c:v>
                </c:pt>
                <c:pt idx="383">
                  <c:v>36</c:v>
                </c:pt>
                <c:pt idx="384">
                  <c:v>35</c:v>
                </c:pt>
                <c:pt idx="385">
                  <c:v>35</c:v>
                </c:pt>
                <c:pt idx="386">
                  <c:v>34</c:v>
                </c:pt>
                <c:pt idx="387">
                  <c:v>36</c:v>
                </c:pt>
                <c:pt idx="388">
                  <c:v>34</c:v>
                </c:pt>
                <c:pt idx="389">
                  <c:v>34</c:v>
                </c:pt>
                <c:pt idx="390">
                  <c:v>34</c:v>
                </c:pt>
                <c:pt idx="391">
                  <c:v>33</c:v>
                </c:pt>
                <c:pt idx="392">
                  <c:v>33</c:v>
                </c:pt>
                <c:pt idx="393">
                  <c:v>33</c:v>
                </c:pt>
                <c:pt idx="394">
                  <c:v>34</c:v>
                </c:pt>
                <c:pt idx="395">
                  <c:v>33</c:v>
                </c:pt>
                <c:pt idx="396">
                  <c:v>33</c:v>
                </c:pt>
                <c:pt idx="397">
                  <c:v>33</c:v>
                </c:pt>
                <c:pt idx="398">
                  <c:v>33</c:v>
                </c:pt>
                <c:pt idx="399">
                  <c:v>33</c:v>
                </c:pt>
                <c:pt idx="400">
                  <c:v>33</c:v>
                </c:pt>
                <c:pt idx="401">
                  <c:v>32</c:v>
                </c:pt>
                <c:pt idx="402">
                  <c:v>32</c:v>
                </c:pt>
                <c:pt idx="403">
                  <c:v>34</c:v>
                </c:pt>
                <c:pt idx="404">
                  <c:v>33</c:v>
                </c:pt>
                <c:pt idx="405">
                  <c:v>35</c:v>
                </c:pt>
                <c:pt idx="406">
                  <c:v>33</c:v>
                </c:pt>
                <c:pt idx="407">
                  <c:v>33</c:v>
                </c:pt>
                <c:pt idx="408">
                  <c:v>34</c:v>
                </c:pt>
                <c:pt idx="409">
                  <c:v>39</c:v>
                </c:pt>
                <c:pt idx="410">
                  <c:v>34</c:v>
                </c:pt>
                <c:pt idx="411">
                  <c:v>33</c:v>
                </c:pt>
                <c:pt idx="412">
                  <c:v>33</c:v>
                </c:pt>
                <c:pt idx="413">
                  <c:v>36</c:v>
                </c:pt>
                <c:pt idx="414">
                  <c:v>34</c:v>
                </c:pt>
                <c:pt idx="415">
                  <c:v>33</c:v>
                </c:pt>
                <c:pt idx="416">
                  <c:v>37</c:v>
                </c:pt>
                <c:pt idx="417">
                  <c:v>37</c:v>
                </c:pt>
                <c:pt idx="418">
                  <c:v>34</c:v>
                </c:pt>
                <c:pt idx="419">
                  <c:v>37</c:v>
                </c:pt>
                <c:pt idx="420">
                  <c:v>40</c:v>
                </c:pt>
                <c:pt idx="421">
                  <c:v>34</c:v>
                </c:pt>
                <c:pt idx="422">
                  <c:v>33</c:v>
                </c:pt>
                <c:pt idx="423">
                  <c:v>34</c:v>
                </c:pt>
                <c:pt idx="424">
                  <c:v>33</c:v>
                </c:pt>
                <c:pt idx="425">
                  <c:v>33</c:v>
                </c:pt>
                <c:pt idx="426">
                  <c:v>33</c:v>
                </c:pt>
                <c:pt idx="427">
                  <c:v>33</c:v>
                </c:pt>
                <c:pt idx="428">
                  <c:v>32</c:v>
                </c:pt>
                <c:pt idx="429">
                  <c:v>33</c:v>
                </c:pt>
                <c:pt idx="430">
                  <c:v>32</c:v>
                </c:pt>
                <c:pt idx="431">
                  <c:v>33</c:v>
                </c:pt>
                <c:pt idx="432">
                  <c:v>33</c:v>
                </c:pt>
                <c:pt idx="433">
                  <c:v>38</c:v>
                </c:pt>
                <c:pt idx="434">
                  <c:v>33</c:v>
                </c:pt>
                <c:pt idx="435">
                  <c:v>36</c:v>
                </c:pt>
                <c:pt idx="436">
                  <c:v>33</c:v>
                </c:pt>
                <c:pt idx="437">
                  <c:v>34</c:v>
                </c:pt>
                <c:pt idx="438">
                  <c:v>40</c:v>
                </c:pt>
                <c:pt idx="439">
                  <c:v>39</c:v>
                </c:pt>
                <c:pt idx="440">
                  <c:v>35</c:v>
                </c:pt>
                <c:pt idx="441">
                  <c:v>34</c:v>
                </c:pt>
                <c:pt idx="442">
                  <c:v>34</c:v>
                </c:pt>
                <c:pt idx="443">
                  <c:v>33</c:v>
                </c:pt>
                <c:pt idx="444">
                  <c:v>34</c:v>
                </c:pt>
                <c:pt idx="445">
                  <c:v>38</c:v>
                </c:pt>
                <c:pt idx="446">
                  <c:v>34</c:v>
                </c:pt>
                <c:pt idx="447">
                  <c:v>34</c:v>
                </c:pt>
                <c:pt idx="448">
                  <c:v>34</c:v>
                </c:pt>
                <c:pt idx="449">
                  <c:v>34</c:v>
                </c:pt>
                <c:pt idx="450">
                  <c:v>33</c:v>
                </c:pt>
                <c:pt idx="451">
                  <c:v>36</c:v>
                </c:pt>
                <c:pt idx="452">
                  <c:v>33</c:v>
                </c:pt>
                <c:pt idx="453">
                  <c:v>33</c:v>
                </c:pt>
                <c:pt idx="454">
                  <c:v>33</c:v>
                </c:pt>
                <c:pt idx="455">
                  <c:v>33</c:v>
                </c:pt>
                <c:pt idx="456">
                  <c:v>39</c:v>
                </c:pt>
                <c:pt idx="457">
                  <c:v>33</c:v>
                </c:pt>
                <c:pt idx="458">
                  <c:v>33</c:v>
                </c:pt>
                <c:pt idx="459">
                  <c:v>33</c:v>
                </c:pt>
                <c:pt idx="460">
                  <c:v>33</c:v>
                </c:pt>
                <c:pt idx="461">
                  <c:v>33</c:v>
                </c:pt>
                <c:pt idx="462">
                  <c:v>33</c:v>
                </c:pt>
                <c:pt idx="463">
                  <c:v>33</c:v>
                </c:pt>
                <c:pt idx="464">
                  <c:v>32</c:v>
                </c:pt>
                <c:pt idx="465">
                  <c:v>33</c:v>
                </c:pt>
                <c:pt idx="466">
                  <c:v>33</c:v>
                </c:pt>
                <c:pt idx="467">
                  <c:v>34</c:v>
                </c:pt>
                <c:pt idx="468">
                  <c:v>32</c:v>
                </c:pt>
                <c:pt idx="469">
                  <c:v>31</c:v>
                </c:pt>
                <c:pt idx="470">
                  <c:v>32</c:v>
                </c:pt>
                <c:pt idx="471">
                  <c:v>32</c:v>
                </c:pt>
                <c:pt idx="472">
                  <c:v>32</c:v>
                </c:pt>
                <c:pt idx="473">
                  <c:v>32</c:v>
                </c:pt>
                <c:pt idx="474">
                  <c:v>33</c:v>
                </c:pt>
                <c:pt idx="475">
                  <c:v>32</c:v>
                </c:pt>
                <c:pt idx="476">
                  <c:v>33</c:v>
                </c:pt>
                <c:pt idx="477">
                  <c:v>33</c:v>
                </c:pt>
                <c:pt idx="478">
                  <c:v>31</c:v>
                </c:pt>
                <c:pt idx="479">
                  <c:v>32</c:v>
                </c:pt>
                <c:pt idx="480">
                  <c:v>31</c:v>
                </c:pt>
                <c:pt idx="481">
                  <c:v>31</c:v>
                </c:pt>
                <c:pt idx="482">
                  <c:v>32</c:v>
                </c:pt>
                <c:pt idx="483">
                  <c:v>33</c:v>
                </c:pt>
                <c:pt idx="484">
                  <c:v>32</c:v>
                </c:pt>
                <c:pt idx="485">
                  <c:v>31</c:v>
                </c:pt>
                <c:pt idx="486">
                  <c:v>32</c:v>
                </c:pt>
                <c:pt idx="487">
                  <c:v>31</c:v>
                </c:pt>
                <c:pt idx="488">
                  <c:v>31</c:v>
                </c:pt>
                <c:pt idx="489">
                  <c:v>31</c:v>
                </c:pt>
                <c:pt idx="490">
                  <c:v>32</c:v>
                </c:pt>
                <c:pt idx="491">
                  <c:v>33</c:v>
                </c:pt>
                <c:pt idx="492">
                  <c:v>33</c:v>
                </c:pt>
                <c:pt idx="493">
                  <c:v>32</c:v>
                </c:pt>
                <c:pt idx="494">
                  <c:v>33</c:v>
                </c:pt>
                <c:pt idx="495">
                  <c:v>33</c:v>
                </c:pt>
                <c:pt idx="496">
                  <c:v>32</c:v>
                </c:pt>
                <c:pt idx="497">
                  <c:v>33</c:v>
                </c:pt>
                <c:pt idx="498">
                  <c:v>31</c:v>
                </c:pt>
                <c:pt idx="499">
                  <c:v>32</c:v>
                </c:pt>
                <c:pt idx="500">
                  <c:v>31</c:v>
                </c:pt>
                <c:pt idx="501">
                  <c:v>31</c:v>
                </c:pt>
                <c:pt idx="502">
                  <c:v>32</c:v>
                </c:pt>
                <c:pt idx="503">
                  <c:v>31</c:v>
                </c:pt>
                <c:pt idx="504">
                  <c:v>31</c:v>
                </c:pt>
                <c:pt idx="505">
                  <c:v>31</c:v>
                </c:pt>
                <c:pt idx="506">
                  <c:v>33</c:v>
                </c:pt>
                <c:pt idx="507">
                  <c:v>33</c:v>
                </c:pt>
                <c:pt idx="508">
                  <c:v>32</c:v>
                </c:pt>
                <c:pt idx="509">
                  <c:v>31</c:v>
                </c:pt>
                <c:pt idx="510">
                  <c:v>32</c:v>
                </c:pt>
                <c:pt idx="511">
                  <c:v>31</c:v>
                </c:pt>
                <c:pt idx="512">
                  <c:v>32</c:v>
                </c:pt>
                <c:pt idx="513">
                  <c:v>33</c:v>
                </c:pt>
                <c:pt idx="514">
                  <c:v>32</c:v>
                </c:pt>
                <c:pt idx="515">
                  <c:v>33</c:v>
                </c:pt>
                <c:pt idx="516">
                  <c:v>33</c:v>
                </c:pt>
                <c:pt idx="517">
                  <c:v>31</c:v>
                </c:pt>
                <c:pt idx="518">
                  <c:v>32</c:v>
                </c:pt>
                <c:pt idx="519">
                  <c:v>33</c:v>
                </c:pt>
                <c:pt idx="520">
                  <c:v>32</c:v>
                </c:pt>
                <c:pt idx="521">
                  <c:v>32</c:v>
                </c:pt>
                <c:pt idx="522">
                  <c:v>32</c:v>
                </c:pt>
                <c:pt idx="523">
                  <c:v>31</c:v>
                </c:pt>
                <c:pt idx="524">
                  <c:v>32</c:v>
                </c:pt>
                <c:pt idx="525">
                  <c:v>32</c:v>
                </c:pt>
                <c:pt idx="526">
                  <c:v>31</c:v>
                </c:pt>
                <c:pt idx="527">
                  <c:v>33</c:v>
                </c:pt>
                <c:pt idx="528">
                  <c:v>31</c:v>
                </c:pt>
                <c:pt idx="529">
                  <c:v>32</c:v>
                </c:pt>
                <c:pt idx="530">
                  <c:v>32</c:v>
                </c:pt>
                <c:pt idx="531">
                  <c:v>32</c:v>
                </c:pt>
                <c:pt idx="532">
                  <c:v>32</c:v>
                </c:pt>
                <c:pt idx="533">
                  <c:v>32</c:v>
                </c:pt>
                <c:pt idx="534">
                  <c:v>32</c:v>
                </c:pt>
                <c:pt idx="535">
                  <c:v>31</c:v>
                </c:pt>
                <c:pt idx="536">
                  <c:v>32</c:v>
                </c:pt>
                <c:pt idx="537">
                  <c:v>32</c:v>
                </c:pt>
                <c:pt idx="538">
                  <c:v>32</c:v>
                </c:pt>
                <c:pt idx="539">
                  <c:v>31</c:v>
                </c:pt>
                <c:pt idx="540">
                  <c:v>34</c:v>
                </c:pt>
                <c:pt idx="541">
                  <c:v>31</c:v>
                </c:pt>
                <c:pt idx="542">
                  <c:v>32</c:v>
                </c:pt>
                <c:pt idx="543">
                  <c:v>31</c:v>
                </c:pt>
                <c:pt idx="544">
                  <c:v>31</c:v>
                </c:pt>
                <c:pt idx="545">
                  <c:v>31</c:v>
                </c:pt>
                <c:pt idx="546">
                  <c:v>32</c:v>
                </c:pt>
                <c:pt idx="547">
                  <c:v>31</c:v>
                </c:pt>
                <c:pt idx="548">
                  <c:v>31</c:v>
                </c:pt>
                <c:pt idx="549">
                  <c:v>32</c:v>
                </c:pt>
                <c:pt idx="550">
                  <c:v>32</c:v>
                </c:pt>
                <c:pt idx="551">
                  <c:v>31</c:v>
                </c:pt>
                <c:pt idx="552">
                  <c:v>31</c:v>
                </c:pt>
                <c:pt idx="553">
                  <c:v>31</c:v>
                </c:pt>
                <c:pt idx="554">
                  <c:v>31</c:v>
                </c:pt>
                <c:pt idx="555">
                  <c:v>31</c:v>
                </c:pt>
                <c:pt idx="556">
                  <c:v>32</c:v>
                </c:pt>
                <c:pt idx="557">
                  <c:v>31</c:v>
                </c:pt>
                <c:pt idx="558">
                  <c:v>31</c:v>
                </c:pt>
                <c:pt idx="559">
                  <c:v>32</c:v>
                </c:pt>
                <c:pt idx="560">
                  <c:v>32</c:v>
                </c:pt>
                <c:pt idx="561">
                  <c:v>33</c:v>
                </c:pt>
                <c:pt idx="562">
                  <c:v>32</c:v>
                </c:pt>
                <c:pt idx="563">
                  <c:v>31</c:v>
                </c:pt>
                <c:pt idx="564">
                  <c:v>32</c:v>
                </c:pt>
                <c:pt idx="565">
                  <c:v>31</c:v>
                </c:pt>
                <c:pt idx="566">
                  <c:v>31</c:v>
                </c:pt>
                <c:pt idx="567">
                  <c:v>31</c:v>
                </c:pt>
                <c:pt idx="568">
                  <c:v>31</c:v>
                </c:pt>
                <c:pt idx="569">
                  <c:v>31</c:v>
                </c:pt>
                <c:pt idx="570">
                  <c:v>31</c:v>
                </c:pt>
                <c:pt idx="571">
                  <c:v>32</c:v>
                </c:pt>
                <c:pt idx="572">
                  <c:v>33</c:v>
                </c:pt>
                <c:pt idx="573">
                  <c:v>31</c:v>
                </c:pt>
                <c:pt idx="574">
                  <c:v>31</c:v>
                </c:pt>
                <c:pt idx="575">
                  <c:v>31</c:v>
                </c:pt>
                <c:pt idx="576">
                  <c:v>31</c:v>
                </c:pt>
                <c:pt idx="577">
                  <c:v>31</c:v>
                </c:pt>
                <c:pt idx="578">
                  <c:v>31</c:v>
                </c:pt>
                <c:pt idx="579">
                  <c:v>32</c:v>
                </c:pt>
                <c:pt idx="580">
                  <c:v>31</c:v>
                </c:pt>
                <c:pt idx="581">
                  <c:v>31</c:v>
                </c:pt>
                <c:pt idx="582">
                  <c:v>31</c:v>
                </c:pt>
                <c:pt idx="583">
                  <c:v>31</c:v>
                </c:pt>
                <c:pt idx="584">
                  <c:v>31</c:v>
                </c:pt>
                <c:pt idx="585">
                  <c:v>31</c:v>
                </c:pt>
                <c:pt idx="586">
                  <c:v>31</c:v>
                </c:pt>
                <c:pt idx="587">
                  <c:v>31</c:v>
                </c:pt>
                <c:pt idx="588">
                  <c:v>31</c:v>
                </c:pt>
                <c:pt idx="589">
                  <c:v>31</c:v>
                </c:pt>
                <c:pt idx="590">
                  <c:v>31</c:v>
                </c:pt>
                <c:pt idx="591">
                  <c:v>31</c:v>
                </c:pt>
                <c:pt idx="592">
                  <c:v>31</c:v>
                </c:pt>
                <c:pt idx="593">
                  <c:v>31</c:v>
                </c:pt>
                <c:pt idx="594">
                  <c:v>31</c:v>
                </c:pt>
                <c:pt idx="595">
                  <c:v>31</c:v>
                </c:pt>
                <c:pt idx="596">
                  <c:v>31</c:v>
                </c:pt>
                <c:pt idx="597">
                  <c:v>33</c:v>
                </c:pt>
                <c:pt idx="598">
                  <c:v>31</c:v>
                </c:pt>
                <c:pt idx="599">
                  <c:v>31</c:v>
                </c:pt>
                <c:pt idx="600">
                  <c:v>32</c:v>
                </c:pt>
                <c:pt idx="601">
                  <c:v>31</c:v>
                </c:pt>
                <c:pt idx="602">
                  <c:v>31</c:v>
                </c:pt>
                <c:pt idx="603">
                  <c:v>32</c:v>
                </c:pt>
                <c:pt idx="604">
                  <c:v>32</c:v>
                </c:pt>
                <c:pt idx="605">
                  <c:v>31</c:v>
                </c:pt>
                <c:pt idx="606">
                  <c:v>32</c:v>
                </c:pt>
                <c:pt idx="607">
                  <c:v>31</c:v>
                </c:pt>
                <c:pt idx="608">
                  <c:v>31</c:v>
                </c:pt>
                <c:pt idx="609">
                  <c:v>31</c:v>
                </c:pt>
                <c:pt idx="610">
                  <c:v>31</c:v>
                </c:pt>
                <c:pt idx="611">
                  <c:v>31</c:v>
                </c:pt>
                <c:pt idx="612">
                  <c:v>31</c:v>
                </c:pt>
                <c:pt idx="613">
                  <c:v>33</c:v>
                </c:pt>
                <c:pt idx="614">
                  <c:v>32</c:v>
                </c:pt>
                <c:pt idx="615">
                  <c:v>31</c:v>
                </c:pt>
                <c:pt idx="616">
                  <c:v>31</c:v>
                </c:pt>
                <c:pt idx="617">
                  <c:v>31</c:v>
                </c:pt>
                <c:pt idx="618">
                  <c:v>31</c:v>
                </c:pt>
                <c:pt idx="619">
                  <c:v>31</c:v>
                </c:pt>
                <c:pt idx="620">
                  <c:v>33</c:v>
                </c:pt>
                <c:pt idx="621">
                  <c:v>32</c:v>
                </c:pt>
                <c:pt idx="622">
                  <c:v>31</c:v>
                </c:pt>
                <c:pt idx="623">
                  <c:v>32</c:v>
                </c:pt>
                <c:pt idx="624">
                  <c:v>31</c:v>
                </c:pt>
                <c:pt idx="625">
                  <c:v>31</c:v>
                </c:pt>
                <c:pt idx="626">
                  <c:v>31</c:v>
                </c:pt>
                <c:pt idx="627">
                  <c:v>33</c:v>
                </c:pt>
                <c:pt idx="628">
                  <c:v>31</c:v>
                </c:pt>
                <c:pt idx="629">
                  <c:v>35</c:v>
                </c:pt>
                <c:pt idx="630">
                  <c:v>32</c:v>
                </c:pt>
                <c:pt idx="631">
                  <c:v>31</c:v>
                </c:pt>
                <c:pt idx="632">
                  <c:v>32</c:v>
                </c:pt>
                <c:pt idx="633">
                  <c:v>36</c:v>
                </c:pt>
                <c:pt idx="634">
                  <c:v>32</c:v>
                </c:pt>
                <c:pt idx="635">
                  <c:v>31</c:v>
                </c:pt>
                <c:pt idx="636">
                  <c:v>32</c:v>
                </c:pt>
                <c:pt idx="637">
                  <c:v>31</c:v>
                </c:pt>
                <c:pt idx="638">
                  <c:v>31</c:v>
                </c:pt>
                <c:pt idx="639">
                  <c:v>33</c:v>
                </c:pt>
                <c:pt idx="640">
                  <c:v>33</c:v>
                </c:pt>
                <c:pt idx="641">
                  <c:v>32</c:v>
                </c:pt>
                <c:pt idx="642">
                  <c:v>31</c:v>
                </c:pt>
                <c:pt idx="643">
                  <c:v>31</c:v>
                </c:pt>
                <c:pt idx="644">
                  <c:v>31</c:v>
                </c:pt>
                <c:pt idx="645">
                  <c:v>42</c:v>
                </c:pt>
                <c:pt idx="646">
                  <c:v>31</c:v>
                </c:pt>
                <c:pt idx="647">
                  <c:v>31</c:v>
                </c:pt>
                <c:pt idx="648">
                  <c:v>31</c:v>
                </c:pt>
                <c:pt idx="649">
                  <c:v>31</c:v>
                </c:pt>
                <c:pt idx="650">
                  <c:v>31</c:v>
                </c:pt>
                <c:pt idx="651">
                  <c:v>32</c:v>
                </c:pt>
                <c:pt idx="652">
                  <c:v>31</c:v>
                </c:pt>
                <c:pt idx="653">
                  <c:v>31</c:v>
                </c:pt>
                <c:pt idx="654">
                  <c:v>32</c:v>
                </c:pt>
                <c:pt idx="655">
                  <c:v>31</c:v>
                </c:pt>
                <c:pt idx="656">
                  <c:v>32</c:v>
                </c:pt>
                <c:pt idx="657">
                  <c:v>31</c:v>
                </c:pt>
                <c:pt idx="658">
                  <c:v>31</c:v>
                </c:pt>
                <c:pt idx="659">
                  <c:v>31</c:v>
                </c:pt>
                <c:pt idx="660">
                  <c:v>31</c:v>
                </c:pt>
                <c:pt idx="661">
                  <c:v>33</c:v>
                </c:pt>
                <c:pt idx="662">
                  <c:v>32</c:v>
                </c:pt>
                <c:pt idx="663">
                  <c:v>31</c:v>
                </c:pt>
                <c:pt idx="664">
                  <c:v>31</c:v>
                </c:pt>
                <c:pt idx="665">
                  <c:v>31</c:v>
                </c:pt>
                <c:pt idx="666">
                  <c:v>32</c:v>
                </c:pt>
                <c:pt idx="667">
                  <c:v>32</c:v>
                </c:pt>
                <c:pt idx="668">
                  <c:v>33</c:v>
                </c:pt>
                <c:pt idx="669">
                  <c:v>31</c:v>
                </c:pt>
                <c:pt idx="670">
                  <c:v>40</c:v>
                </c:pt>
                <c:pt idx="671">
                  <c:v>31</c:v>
                </c:pt>
                <c:pt idx="672">
                  <c:v>32</c:v>
                </c:pt>
                <c:pt idx="673">
                  <c:v>32</c:v>
                </c:pt>
                <c:pt idx="674">
                  <c:v>31</c:v>
                </c:pt>
                <c:pt idx="675">
                  <c:v>31</c:v>
                </c:pt>
                <c:pt idx="676">
                  <c:v>31</c:v>
                </c:pt>
                <c:pt idx="677">
                  <c:v>33</c:v>
                </c:pt>
                <c:pt idx="678">
                  <c:v>31</c:v>
                </c:pt>
                <c:pt idx="679">
                  <c:v>31</c:v>
                </c:pt>
                <c:pt idx="680">
                  <c:v>31</c:v>
                </c:pt>
                <c:pt idx="681">
                  <c:v>31</c:v>
                </c:pt>
                <c:pt idx="682">
                  <c:v>31</c:v>
                </c:pt>
                <c:pt idx="683">
                  <c:v>31</c:v>
                </c:pt>
                <c:pt idx="684">
                  <c:v>31</c:v>
                </c:pt>
                <c:pt idx="685">
                  <c:v>31</c:v>
                </c:pt>
                <c:pt idx="686">
                  <c:v>31</c:v>
                </c:pt>
                <c:pt idx="687">
                  <c:v>31</c:v>
                </c:pt>
                <c:pt idx="688">
                  <c:v>31</c:v>
                </c:pt>
                <c:pt idx="689">
                  <c:v>31</c:v>
                </c:pt>
                <c:pt idx="690">
                  <c:v>33</c:v>
                </c:pt>
                <c:pt idx="691">
                  <c:v>32</c:v>
                </c:pt>
                <c:pt idx="692">
                  <c:v>31</c:v>
                </c:pt>
                <c:pt idx="693">
                  <c:v>33</c:v>
                </c:pt>
                <c:pt idx="694">
                  <c:v>32</c:v>
                </c:pt>
                <c:pt idx="695">
                  <c:v>33</c:v>
                </c:pt>
                <c:pt idx="696">
                  <c:v>34</c:v>
                </c:pt>
                <c:pt idx="697">
                  <c:v>34</c:v>
                </c:pt>
                <c:pt idx="698">
                  <c:v>36</c:v>
                </c:pt>
                <c:pt idx="699">
                  <c:v>34</c:v>
                </c:pt>
                <c:pt idx="700">
                  <c:v>35</c:v>
                </c:pt>
                <c:pt idx="701">
                  <c:v>35</c:v>
                </c:pt>
                <c:pt idx="702">
                  <c:v>37</c:v>
                </c:pt>
                <c:pt idx="703">
                  <c:v>34</c:v>
                </c:pt>
                <c:pt idx="704">
                  <c:v>33</c:v>
                </c:pt>
                <c:pt idx="705">
                  <c:v>34</c:v>
                </c:pt>
                <c:pt idx="706">
                  <c:v>34</c:v>
                </c:pt>
                <c:pt idx="707">
                  <c:v>33</c:v>
                </c:pt>
                <c:pt idx="708">
                  <c:v>37</c:v>
                </c:pt>
                <c:pt idx="709">
                  <c:v>34</c:v>
                </c:pt>
                <c:pt idx="710">
                  <c:v>33</c:v>
                </c:pt>
                <c:pt idx="711">
                  <c:v>33</c:v>
                </c:pt>
                <c:pt idx="712">
                  <c:v>33</c:v>
                </c:pt>
                <c:pt idx="713">
                  <c:v>32</c:v>
                </c:pt>
                <c:pt idx="714">
                  <c:v>32</c:v>
                </c:pt>
                <c:pt idx="715">
                  <c:v>32</c:v>
                </c:pt>
                <c:pt idx="716">
                  <c:v>32</c:v>
                </c:pt>
                <c:pt idx="717">
                  <c:v>31</c:v>
                </c:pt>
                <c:pt idx="718">
                  <c:v>32</c:v>
                </c:pt>
                <c:pt idx="719">
                  <c:v>31</c:v>
                </c:pt>
                <c:pt idx="720">
                  <c:v>31</c:v>
                </c:pt>
                <c:pt idx="721">
                  <c:v>31</c:v>
                </c:pt>
                <c:pt idx="722">
                  <c:v>32</c:v>
                </c:pt>
                <c:pt idx="723">
                  <c:v>32</c:v>
                </c:pt>
                <c:pt idx="724">
                  <c:v>32</c:v>
                </c:pt>
                <c:pt idx="725">
                  <c:v>32</c:v>
                </c:pt>
                <c:pt idx="726">
                  <c:v>33</c:v>
                </c:pt>
                <c:pt idx="727">
                  <c:v>33</c:v>
                </c:pt>
                <c:pt idx="728">
                  <c:v>35</c:v>
                </c:pt>
                <c:pt idx="729">
                  <c:v>32</c:v>
                </c:pt>
                <c:pt idx="730">
                  <c:v>31</c:v>
                </c:pt>
                <c:pt idx="731">
                  <c:v>32</c:v>
                </c:pt>
                <c:pt idx="732">
                  <c:v>33</c:v>
                </c:pt>
                <c:pt idx="733">
                  <c:v>32</c:v>
                </c:pt>
                <c:pt idx="734">
                  <c:v>34</c:v>
                </c:pt>
                <c:pt idx="735">
                  <c:v>31</c:v>
                </c:pt>
                <c:pt idx="736">
                  <c:v>35</c:v>
                </c:pt>
                <c:pt idx="737">
                  <c:v>37</c:v>
                </c:pt>
                <c:pt idx="738">
                  <c:v>33</c:v>
                </c:pt>
                <c:pt idx="739">
                  <c:v>34</c:v>
                </c:pt>
                <c:pt idx="740">
                  <c:v>34</c:v>
                </c:pt>
                <c:pt idx="741">
                  <c:v>33</c:v>
                </c:pt>
                <c:pt idx="742">
                  <c:v>33</c:v>
                </c:pt>
                <c:pt idx="743">
                  <c:v>33</c:v>
                </c:pt>
                <c:pt idx="744">
                  <c:v>33</c:v>
                </c:pt>
                <c:pt idx="745">
                  <c:v>33</c:v>
                </c:pt>
                <c:pt idx="746">
                  <c:v>32</c:v>
                </c:pt>
                <c:pt idx="747">
                  <c:v>33</c:v>
                </c:pt>
                <c:pt idx="748">
                  <c:v>33</c:v>
                </c:pt>
                <c:pt idx="749">
                  <c:v>31</c:v>
                </c:pt>
                <c:pt idx="750">
                  <c:v>35</c:v>
                </c:pt>
                <c:pt idx="751">
                  <c:v>32</c:v>
                </c:pt>
                <c:pt idx="752">
                  <c:v>31</c:v>
                </c:pt>
                <c:pt idx="753">
                  <c:v>32</c:v>
                </c:pt>
                <c:pt idx="754">
                  <c:v>31</c:v>
                </c:pt>
                <c:pt idx="755">
                  <c:v>32</c:v>
                </c:pt>
                <c:pt idx="756">
                  <c:v>31</c:v>
                </c:pt>
                <c:pt idx="757">
                  <c:v>33</c:v>
                </c:pt>
                <c:pt idx="758">
                  <c:v>31</c:v>
                </c:pt>
                <c:pt idx="759">
                  <c:v>31</c:v>
                </c:pt>
                <c:pt idx="760">
                  <c:v>32</c:v>
                </c:pt>
                <c:pt idx="761">
                  <c:v>31</c:v>
                </c:pt>
                <c:pt idx="762">
                  <c:v>31</c:v>
                </c:pt>
                <c:pt idx="763">
                  <c:v>31</c:v>
                </c:pt>
                <c:pt idx="764">
                  <c:v>31</c:v>
                </c:pt>
                <c:pt idx="765">
                  <c:v>32</c:v>
                </c:pt>
                <c:pt idx="766">
                  <c:v>34</c:v>
                </c:pt>
                <c:pt idx="767">
                  <c:v>32</c:v>
                </c:pt>
                <c:pt idx="768">
                  <c:v>33</c:v>
                </c:pt>
                <c:pt idx="769">
                  <c:v>31</c:v>
                </c:pt>
                <c:pt idx="770">
                  <c:v>32</c:v>
                </c:pt>
                <c:pt idx="771">
                  <c:v>31</c:v>
                </c:pt>
                <c:pt idx="772">
                  <c:v>31</c:v>
                </c:pt>
                <c:pt idx="773">
                  <c:v>32</c:v>
                </c:pt>
                <c:pt idx="774">
                  <c:v>31</c:v>
                </c:pt>
                <c:pt idx="775">
                  <c:v>31</c:v>
                </c:pt>
                <c:pt idx="776">
                  <c:v>31</c:v>
                </c:pt>
                <c:pt idx="777">
                  <c:v>31</c:v>
                </c:pt>
                <c:pt idx="778">
                  <c:v>31</c:v>
                </c:pt>
                <c:pt idx="779">
                  <c:v>32</c:v>
                </c:pt>
                <c:pt idx="780">
                  <c:v>31</c:v>
                </c:pt>
                <c:pt idx="781">
                  <c:v>32</c:v>
                </c:pt>
                <c:pt idx="782">
                  <c:v>32</c:v>
                </c:pt>
                <c:pt idx="783">
                  <c:v>31</c:v>
                </c:pt>
                <c:pt idx="784">
                  <c:v>32</c:v>
                </c:pt>
                <c:pt idx="785">
                  <c:v>31</c:v>
                </c:pt>
                <c:pt idx="786">
                  <c:v>31</c:v>
                </c:pt>
                <c:pt idx="787">
                  <c:v>32</c:v>
                </c:pt>
                <c:pt idx="788">
                  <c:v>31</c:v>
                </c:pt>
                <c:pt idx="789">
                  <c:v>32</c:v>
                </c:pt>
                <c:pt idx="790">
                  <c:v>32</c:v>
                </c:pt>
                <c:pt idx="791">
                  <c:v>31</c:v>
                </c:pt>
                <c:pt idx="792">
                  <c:v>31</c:v>
                </c:pt>
                <c:pt idx="793">
                  <c:v>50</c:v>
                </c:pt>
                <c:pt idx="794">
                  <c:v>33</c:v>
                </c:pt>
                <c:pt idx="795">
                  <c:v>32</c:v>
                </c:pt>
                <c:pt idx="796">
                  <c:v>33</c:v>
                </c:pt>
                <c:pt idx="797">
                  <c:v>33</c:v>
                </c:pt>
                <c:pt idx="798">
                  <c:v>33</c:v>
                </c:pt>
                <c:pt idx="799">
                  <c:v>34</c:v>
                </c:pt>
                <c:pt idx="800">
                  <c:v>33</c:v>
                </c:pt>
                <c:pt idx="801">
                  <c:v>33</c:v>
                </c:pt>
                <c:pt idx="802">
                  <c:v>32</c:v>
                </c:pt>
                <c:pt idx="803">
                  <c:v>44</c:v>
                </c:pt>
                <c:pt idx="804">
                  <c:v>34</c:v>
                </c:pt>
                <c:pt idx="805">
                  <c:v>40</c:v>
                </c:pt>
                <c:pt idx="806">
                  <c:v>33</c:v>
                </c:pt>
                <c:pt idx="807">
                  <c:v>33</c:v>
                </c:pt>
                <c:pt idx="808">
                  <c:v>33</c:v>
                </c:pt>
                <c:pt idx="809">
                  <c:v>32</c:v>
                </c:pt>
                <c:pt idx="810">
                  <c:v>33</c:v>
                </c:pt>
                <c:pt idx="811">
                  <c:v>32</c:v>
                </c:pt>
                <c:pt idx="812">
                  <c:v>32</c:v>
                </c:pt>
                <c:pt idx="813">
                  <c:v>33</c:v>
                </c:pt>
                <c:pt idx="814">
                  <c:v>33</c:v>
                </c:pt>
                <c:pt idx="815">
                  <c:v>32</c:v>
                </c:pt>
                <c:pt idx="816">
                  <c:v>31</c:v>
                </c:pt>
                <c:pt idx="817">
                  <c:v>34</c:v>
                </c:pt>
                <c:pt idx="818">
                  <c:v>33</c:v>
                </c:pt>
                <c:pt idx="819">
                  <c:v>33</c:v>
                </c:pt>
                <c:pt idx="820">
                  <c:v>33</c:v>
                </c:pt>
                <c:pt idx="821">
                  <c:v>33</c:v>
                </c:pt>
                <c:pt idx="822">
                  <c:v>32</c:v>
                </c:pt>
                <c:pt idx="823">
                  <c:v>34</c:v>
                </c:pt>
                <c:pt idx="824">
                  <c:v>32</c:v>
                </c:pt>
                <c:pt idx="825">
                  <c:v>32</c:v>
                </c:pt>
                <c:pt idx="826">
                  <c:v>32</c:v>
                </c:pt>
                <c:pt idx="827">
                  <c:v>31</c:v>
                </c:pt>
                <c:pt idx="828">
                  <c:v>32</c:v>
                </c:pt>
                <c:pt idx="829">
                  <c:v>31</c:v>
                </c:pt>
                <c:pt idx="830">
                  <c:v>33</c:v>
                </c:pt>
                <c:pt idx="831">
                  <c:v>32</c:v>
                </c:pt>
                <c:pt idx="832">
                  <c:v>32</c:v>
                </c:pt>
                <c:pt idx="833">
                  <c:v>31</c:v>
                </c:pt>
                <c:pt idx="834">
                  <c:v>31</c:v>
                </c:pt>
                <c:pt idx="835">
                  <c:v>31</c:v>
                </c:pt>
                <c:pt idx="836">
                  <c:v>32</c:v>
                </c:pt>
                <c:pt idx="837">
                  <c:v>33</c:v>
                </c:pt>
                <c:pt idx="838">
                  <c:v>34</c:v>
                </c:pt>
                <c:pt idx="839">
                  <c:v>34</c:v>
                </c:pt>
                <c:pt idx="840">
                  <c:v>31</c:v>
                </c:pt>
                <c:pt idx="841">
                  <c:v>32</c:v>
                </c:pt>
                <c:pt idx="842">
                  <c:v>32</c:v>
                </c:pt>
                <c:pt idx="843">
                  <c:v>31</c:v>
                </c:pt>
                <c:pt idx="844">
                  <c:v>32</c:v>
                </c:pt>
                <c:pt idx="845">
                  <c:v>32</c:v>
                </c:pt>
                <c:pt idx="846">
                  <c:v>32</c:v>
                </c:pt>
                <c:pt idx="847">
                  <c:v>32</c:v>
                </c:pt>
                <c:pt idx="848">
                  <c:v>31</c:v>
                </c:pt>
                <c:pt idx="849">
                  <c:v>32</c:v>
                </c:pt>
                <c:pt idx="850">
                  <c:v>31</c:v>
                </c:pt>
                <c:pt idx="851">
                  <c:v>32</c:v>
                </c:pt>
                <c:pt idx="852">
                  <c:v>32</c:v>
                </c:pt>
                <c:pt idx="853">
                  <c:v>32</c:v>
                </c:pt>
                <c:pt idx="854">
                  <c:v>31</c:v>
                </c:pt>
                <c:pt idx="855">
                  <c:v>33</c:v>
                </c:pt>
                <c:pt idx="856">
                  <c:v>31</c:v>
                </c:pt>
                <c:pt idx="857">
                  <c:v>33</c:v>
                </c:pt>
                <c:pt idx="858">
                  <c:v>31</c:v>
                </c:pt>
                <c:pt idx="859">
                  <c:v>31</c:v>
                </c:pt>
                <c:pt idx="860">
                  <c:v>31</c:v>
                </c:pt>
                <c:pt idx="861">
                  <c:v>31</c:v>
                </c:pt>
                <c:pt idx="862">
                  <c:v>32</c:v>
                </c:pt>
                <c:pt idx="863">
                  <c:v>31</c:v>
                </c:pt>
                <c:pt idx="864">
                  <c:v>31</c:v>
                </c:pt>
                <c:pt idx="865">
                  <c:v>31</c:v>
                </c:pt>
                <c:pt idx="866">
                  <c:v>32</c:v>
                </c:pt>
                <c:pt idx="867">
                  <c:v>31</c:v>
                </c:pt>
                <c:pt idx="868">
                  <c:v>31</c:v>
                </c:pt>
                <c:pt idx="869">
                  <c:v>31</c:v>
                </c:pt>
                <c:pt idx="870">
                  <c:v>31</c:v>
                </c:pt>
                <c:pt idx="871">
                  <c:v>33</c:v>
                </c:pt>
                <c:pt idx="872">
                  <c:v>32</c:v>
                </c:pt>
                <c:pt idx="873">
                  <c:v>31</c:v>
                </c:pt>
                <c:pt idx="874">
                  <c:v>32</c:v>
                </c:pt>
                <c:pt idx="875">
                  <c:v>31</c:v>
                </c:pt>
                <c:pt idx="876">
                  <c:v>31</c:v>
                </c:pt>
                <c:pt idx="877">
                  <c:v>32</c:v>
                </c:pt>
                <c:pt idx="878">
                  <c:v>33</c:v>
                </c:pt>
                <c:pt idx="879">
                  <c:v>32</c:v>
                </c:pt>
                <c:pt idx="880">
                  <c:v>31</c:v>
                </c:pt>
                <c:pt idx="881">
                  <c:v>31</c:v>
                </c:pt>
                <c:pt idx="882">
                  <c:v>31</c:v>
                </c:pt>
                <c:pt idx="883">
                  <c:v>31</c:v>
                </c:pt>
                <c:pt idx="884">
                  <c:v>31</c:v>
                </c:pt>
                <c:pt idx="885">
                  <c:v>31</c:v>
                </c:pt>
                <c:pt idx="886">
                  <c:v>31</c:v>
                </c:pt>
                <c:pt idx="887">
                  <c:v>33</c:v>
                </c:pt>
                <c:pt idx="888">
                  <c:v>33</c:v>
                </c:pt>
                <c:pt idx="889">
                  <c:v>31</c:v>
                </c:pt>
                <c:pt idx="890">
                  <c:v>31</c:v>
                </c:pt>
                <c:pt idx="891">
                  <c:v>32</c:v>
                </c:pt>
                <c:pt idx="892">
                  <c:v>32</c:v>
                </c:pt>
                <c:pt idx="893">
                  <c:v>31</c:v>
                </c:pt>
                <c:pt idx="894">
                  <c:v>31</c:v>
                </c:pt>
                <c:pt idx="895">
                  <c:v>33</c:v>
                </c:pt>
                <c:pt idx="896">
                  <c:v>31</c:v>
                </c:pt>
                <c:pt idx="897">
                  <c:v>31</c:v>
                </c:pt>
                <c:pt idx="898">
                  <c:v>31</c:v>
                </c:pt>
                <c:pt idx="899">
                  <c:v>31</c:v>
                </c:pt>
                <c:pt idx="900">
                  <c:v>31</c:v>
                </c:pt>
                <c:pt idx="901">
                  <c:v>31</c:v>
                </c:pt>
                <c:pt idx="902">
                  <c:v>32</c:v>
                </c:pt>
                <c:pt idx="903">
                  <c:v>33</c:v>
                </c:pt>
                <c:pt idx="904">
                  <c:v>32</c:v>
                </c:pt>
                <c:pt idx="905">
                  <c:v>31</c:v>
                </c:pt>
                <c:pt idx="906">
                  <c:v>32</c:v>
                </c:pt>
                <c:pt idx="907">
                  <c:v>31</c:v>
                </c:pt>
                <c:pt idx="908">
                  <c:v>31</c:v>
                </c:pt>
                <c:pt idx="909">
                  <c:v>32</c:v>
                </c:pt>
                <c:pt idx="910">
                  <c:v>31</c:v>
                </c:pt>
                <c:pt idx="911">
                  <c:v>31</c:v>
                </c:pt>
                <c:pt idx="912">
                  <c:v>31</c:v>
                </c:pt>
                <c:pt idx="913">
                  <c:v>32</c:v>
                </c:pt>
                <c:pt idx="914">
                  <c:v>31</c:v>
                </c:pt>
                <c:pt idx="915">
                  <c:v>32</c:v>
                </c:pt>
                <c:pt idx="916">
                  <c:v>31</c:v>
                </c:pt>
                <c:pt idx="917">
                  <c:v>32</c:v>
                </c:pt>
                <c:pt idx="918">
                  <c:v>31</c:v>
                </c:pt>
                <c:pt idx="919">
                  <c:v>33</c:v>
                </c:pt>
                <c:pt idx="920">
                  <c:v>32</c:v>
                </c:pt>
                <c:pt idx="921">
                  <c:v>31</c:v>
                </c:pt>
                <c:pt idx="922">
                  <c:v>32</c:v>
                </c:pt>
                <c:pt idx="923">
                  <c:v>31</c:v>
                </c:pt>
                <c:pt idx="924">
                  <c:v>31</c:v>
                </c:pt>
                <c:pt idx="925">
                  <c:v>31</c:v>
                </c:pt>
                <c:pt idx="926">
                  <c:v>31</c:v>
                </c:pt>
                <c:pt idx="927">
                  <c:v>31</c:v>
                </c:pt>
                <c:pt idx="928">
                  <c:v>31</c:v>
                </c:pt>
                <c:pt idx="929">
                  <c:v>31</c:v>
                </c:pt>
                <c:pt idx="930">
                  <c:v>31</c:v>
                </c:pt>
                <c:pt idx="931">
                  <c:v>32</c:v>
                </c:pt>
                <c:pt idx="932">
                  <c:v>31</c:v>
                </c:pt>
                <c:pt idx="933">
                  <c:v>33</c:v>
                </c:pt>
                <c:pt idx="934">
                  <c:v>31</c:v>
                </c:pt>
                <c:pt idx="935">
                  <c:v>33</c:v>
                </c:pt>
                <c:pt idx="936">
                  <c:v>31</c:v>
                </c:pt>
                <c:pt idx="937">
                  <c:v>31</c:v>
                </c:pt>
                <c:pt idx="938">
                  <c:v>32</c:v>
                </c:pt>
                <c:pt idx="939">
                  <c:v>31</c:v>
                </c:pt>
                <c:pt idx="940">
                  <c:v>32</c:v>
                </c:pt>
                <c:pt idx="941">
                  <c:v>31</c:v>
                </c:pt>
                <c:pt idx="942">
                  <c:v>31</c:v>
                </c:pt>
                <c:pt idx="943">
                  <c:v>32</c:v>
                </c:pt>
                <c:pt idx="944">
                  <c:v>31</c:v>
                </c:pt>
                <c:pt idx="945">
                  <c:v>31</c:v>
                </c:pt>
                <c:pt idx="946">
                  <c:v>32</c:v>
                </c:pt>
                <c:pt idx="947">
                  <c:v>31</c:v>
                </c:pt>
                <c:pt idx="948">
                  <c:v>31</c:v>
                </c:pt>
                <c:pt idx="949">
                  <c:v>32</c:v>
                </c:pt>
                <c:pt idx="950">
                  <c:v>32</c:v>
                </c:pt>
                <c:pt idx="951">
                  <c:v>33</c:v>
                </c:pt>
                <c:pt idx="952">
                  <c:v>32</c:v>
                </c:pt>
                <c:pt idx="953">
                  <c:v>31</c:v>
                </c:pt>
                <c:pt idx="954">
                  <c:v>32</c:v>
                </c:pt>
                <c:pt idx="955">
                  <c:v>31</c:v>
                </c:pt>
                <c:pt idx="956">
                  <c:v>31</c:v>
                </c:pt>
                <c:pt idx="957">
                  <c:v>31</c:v>
                </c:pt>
                <c:pt idx="958">
                  <c:v>31</c:v>
                </c:pt>
                <c:pt idx="959">
                  <c:v>31</c:v>
                </c:pt>
                <c:pt idx="960">
                  <c:v>32</c:v>
                </c:pt>
                <c:pt idx="961">
                  <c:v>35</c:v>
                </c:pt>
                <c:pt idx="962">
                  <c:v>32</c:v>
                </c:pt>
                <c:pt idx="963">
                  <c:v>31</c:v>
                </c:pt>
                <c:pt idx="964">
                  <c:v>31</c:v>
                </c:pt>
                <c:pt idx="965">
                  <c:v>31</c:v>
                </c:pt>
                <c:pt idx="966">
                  <c:v>31</c:v>
                </c:pt>
                <c:pt idx="967">
                  <c:v>34</c:v>
                </c:pt>
                <c:pt idx="968">
                  <c:v>31</c:v>
                </c:pt>
                <c:pt idx="969">
                  <c:v>32</c:v>
                </c:pt>
                <c:pt idx="970">
                  <c:v>32</c:v>
                </c:pt>
                <c:pt idx="971">
                  <c:v>31</c:v>
                </c:pt>
                <c:pt idx="972">
                  <c:v>31</c:v>
                </c:pt>
                <c:pt idx="973">
                  <c:v>31</c:v>
                </c:pt>
                <c:pt idx="974">
                  <c:v>31</c:v>
                </c:pt>
                <c:pt idx="975">
                  <c:v>31</c:v>
                </c:pt>
                <c:pt idx="976">
                  <c:v>32</c:v>
                </c:pt>
                <c:pt idx="977">
                  <c:v>31</c:v>
                </c:pt>
                <c:pt idx="978">
                  <c:v>31</c:v>
                </c:pt>
                <c:pt idx="979">
                  <c:v>31</c:v>
                </c:pt>
                <c:pt idx="980">
                  <c:v>32</c:v>
                </c:pt>
                <c:pt idx="981">
                  <c:v>32</c:v>
                </c:pt>
                <c:pt idx="982">
                  <c:v>31</c:v>
                </c:pt>
                <c:pt idx="983">
                  <c:v>33</c:v>
                </c:pt>
                <c:pt idx="984">
                  <c:v>32</c:v>
                </c:pt>
                <c:pt idx="985">
                  <c:v>31</c:v>
                </c:pt>
                <c:pt idx="986">
                  <c:v>31</c:v>
                </c:pt>
                <c:pt idx="987">
                  <c:v>31</c:v>
                </c:pt>
                <c:pt idx="988">
                  <c:v>31</c:v>
                </c:pt>
                <c:pt idx="989">
                  <c:v>31</c:v>
                </c:pt>
                <c:pt idx="990">
                  <c:v>31</c:v>
                </c:pt>
                <c:pt idx="991">
                  <c:v>32</c:v>
                </c:pt>
                <c:pt idx="992">
                  <c:v>31</c:v>
                </c:pt>
                <c:pt idx="993">
                  <c:v>34</c:v>
                </c:pt>
                <c:pt idx="994">
                  <c:v>32</c:v>
                </c:pt>
                <c:pt idx="995">
                  <c:v>31</c:v>
                </c:pt>
                <c:pt idx="996">
                  <c:v>31</c:v>
                </c:pt>
                <c:pt idx="997">
                  <c:v>32</c:v>
                </c:pt>
                <c:pt idx="998">
                  <c:v>32</c:v>
                </c:pt>
                <c:pt idx="999">
                  <c:v>31</c:v>
                </c:pt>
                <c:pt idx="1000">
                  <c:v>31</c:v>
                </c:pt>
                <c:pt idx="1001">
                  <c:v>33</c:v>
                </c:pt>
                <c:pt idx="1002">
                  <c:v>32</c:v>
                </c:pt>
                <c:pt idx="1003">
                  <c:v>31</c:v>
                </c:pt>
                <c:pt idx="1004">
                  <c:v>31</c:v>
                </c:pt>
                <c:pt idx="1005">
                  <c:v>31</c:v>
                </c:pt>
                <c:pt idx="1006">
                  <c:v>32</c:v>
                </c:pt>
                <c:pt idx="1007">
                  <c:v>31</c:v>
                </c:pt>
                <c:pt idx="100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9-43AD-8903-2B0F8A4BD4EC}"/>
            </c:ext>
          </c:extLst>
        </c:ser>
        <c:ser>
          <c:idx val="1"/>
          <c:order val="1"/>
          <c:tx>
            <c:strRef>
              <c:f>'새 텍스트 문서'!$D$1023</c:f>
              <c:strCache>
                <c:ptCount val="1"/>
                <c:pt idx="0">
                  <c:v>Core load (%)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'새 텍스트 문서'!$D$1024:$D$2032</c:f>
              <c:numCache>
                <c:formatCode>General</c:formatCode>
                <c:ptCount val="1009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8</c:v>
                </c:pt>
                <c:pt idx="9">
                  <c:v>2</c:v>
                </c:pt>
                <c:pt idx="10">
                  <c:v>1</c:v>
                </c:pt>
                <c:pt idx="11">
                  <c:v>7</c:v>
                </c:pt>
                <c:pt idx="12">
                  <c:v>1</c:v>
                </c:pt>
                <c:pt idx="13">
                  <c:v>36</c:v>
                </c:pt>
                <c:pt idx="14">
                  <c:v>37</c:v>
                </c:pt>
                <c:pt idx="15">
                  <c:v>3</c:v>
                </c:pt>
                <c:pt idx="16">
                  <c:v>2</c:v>
                </c:pt>
                <c:pt idx="17">
                  <c:v>0</c:v>
                </c:pt>
                <c:pt idx="18">
                  <c:v>3</c:v>
                </c:pt>
                <c:pt idx="19">
                  <c:v>7</c:v>
                </c:pt>
                <c:pt idx="20">
                  <c:v>3</c:v>
                </c:pt>
                <c:pt idx="21">
                  <c:v>4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1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13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3</c:v>
                </c:pt>
                <c:pt idx="45">
                  <c:v>20</c:v>
                </c:pt>
                <c:pt idx="46">
                  <c:v>9</c:v>
                </c:pt>
                <c:pt idx="47">
                  <c:v>34</c:v>
                </c:pt>
                <c:pt idx="48">
                  <c:v>37</c:v>
                </c:pt>
                <c:pt idx="49">
                  <c:v>29</c:v>
                </c:pt>
                <c:pt idx="50">
                  <c:v>11</c:v>
                </c:pt>
                <c:pt idx="51">
                  <c:v>3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5</c:v>
                </c:pt>
                <c:pt idx="56">
                  <c:v>4</c:v>
                </c:pt>
                <c:pt idx="57">
                  <c:v>2</c:v>
                </c:pt>
                <c:pt idx="58">
                  <c:v>14</c:v>
                </c:pt>
                <c:pt idx="59">
                  <c:v>2</c:v>
                </c:pt>
                <c:pt idx="60">
                  <c:v>7</c:v>
                </c:pt>
                <c:pt idx="61">
                  <c:v>4</c:v>
                </c:pt>
                <c:pt idx="62">
                  <c:v>1</c:v>
                </c:pt>
                <c:pt idx="63">
                  <c:v>2</c:v>
                </c:pt>
                <c:pt idx="64">
                  <c:v>0</c:v>
                </c:pt>
                <c:pt idx="65">
                  <c:v>3</c:v>
                </c:pt>
                <c:pt idx="66">
                  <c:v>1</c:v>
                </c:pt>
                <c:pt idx="67">
                  <c:v>2</c:v>
                </c:pt>
                <c:pt idx="68">
                  <c:v>7</c:v>
                </c:pt>
                <c:pt idx="69">
                  <c:v>17</c:v>
                </c:pt>
                <c:pt idx="70">
                  <c:v>11</c:v>
                </c:pt>
                <c:pt idx="71">
                  <c:v>18</c:v>
                </c:pt>
                <c:pt idx="72">
                  <c:v>14</c:v>
                </c:pt>
                <c:pt idx="73">
                  <c:v>19</c:v>
                </c:pt>
                <c:pt idx="74">
                  <c:v>7</c:v>
                </c:pt>
                <c:pt idx="75">
                  <c:v>7</c:v>
                </c:pt>
                <c:pt idx="76">
                  <c:v>10</c:v>
                </c:pt>
                <c:pt idx="77">
                  <c:v>37</c:v>
                </c:pt>
                <c:pt idx="78">
                  <c:v>11</c:v>
                </c:pt>
                <c:pt idx="79">
                  <c:v>9</c:v>
                </c:pt>
                <c:pt idx="80">
                  <c:v>9</c:v>
                </c:pt>
                <c:pt idx="81">
                  <c:v>14</c:v>
                </c:pt>
                <c:pt idx="82">
                  <c:v>18</c:v>
                </c:pt>
                <c:pt idx="83">
                  <c:v>8</c:v>
                </c:pt>
                <c:pt idx="84">
                  <c:v>10</c:v>
                </c:pt>
                <c:pt idx="85">
                  <c:v>3</c:v>
                </c:pt>
                <c:pt idx="86">
                  <c:v>31</c:v>
                </c:pt>
                <c:pt idx="87">
                  <c:v>0</c:v>
                </c:pt>
                <c:pt idx="88">
                  <c:v>5</c:v>
                </c:pt>
                <c:pt idx="89">
                  <c:v>6</c:v>
                </c:pt>
                <c:pt idx="90">
                  <c:v>0</c:v>
                </c:pt>
                <c:pt idx="91">
                  <c:v>2</c:v>
                </c:pt>
                <c:pt idx="92">
                  <c:v>2</c:v>
                </c:pt>
                <c:pt idx="93">
                  <c:v>13</c:v>
                </c:pt>
                <c:pt idx="94">
                  <c:v>7</c:v>
                </c:pt>
                <c:pt idx="95">
                  <c:v>29</c:v>
                </c:pt>
                <c:pt idx="96">
                  <c:v>11</c:v>
                </c:pt>
                <c:pt idx="97">
                  <c:v>12</c:v>
                </c:pt>
                <c:pt idx="98">
                  <c:v>15</c:v>
                </c:pt>
                <c:pt idx="99">
                  <c:v>7</c:v>
                </c:pt>
                <c:pt idx="100">
                  <c:v>15</c:v>
                </c:pt>
                <c:pt idx="101">
                  <c:v>12</c:v>
                </c:pt>
                <c:pt idx="102">
                  <c:v>11</c:v>
                </c:pt>
                <c:pt idx="103">
                  <c:v>16</c:v>
                </c:pt>
                <c:pt idx="104">
                  <c:v>8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15</c:v>
                </c:pt>
                <c:pt idx="109">
                  <c:v>7</c:v>
                </c:pt>
                <c:pt idx="110">
                  <c:v>11</c:v>
                </c:pt>
                <c:pt idx="111">
                  <c:v>12</c:v>
                </c:pt>
                <c:pt idx="112">
                  <c:v>9</c:v>
                </c:pt>
                <c:pt idx="113">
                  <c:v>9</c:v>
                </c:pt>
                <c:pt idx="114">
                  <c:v>12</c:v>
                </c:pt>
                <c:pt idx="115">
                  <c:v>8</c:v>
                </c:pt>
                <c:pt idx="116">
                  <c:v>10</c:v>
                </c:pt>
                <c:pt idx="117">
                  <c:v>13</c:v>
                </c:pt>
                <c:pt idx="118">
                  <c:v>13</c:v>
                </c:pt>
                <c:pt idx="119">
                  <c:v>8</c:v>
                </c:pt>
                <c:pt idx="120">
                  <c:v>13</c:v>
                </c:pt>
                <c:pt idx="121">
                  <c:v>6</c:v>
                </c:pt>
                <c:pt idx="122">
                  <c:v>11</c:v>
                </c:pt>
                <c:pt idx="123">
                  <c:v>9</c:v>
                </c:pt>
                <c:pt idx="124">
                  <c:v>9</c:v>
                </c:pt>
                <c:pt idx="125">
                  <c:v>13</c:v>
                </c:pt>
                <c:pt idx="126">
                  <c:v>9</c:v>
                </c:pt>
                <c:pt idx="127">
                  <c:v>14</c:v>
                </c:pt>
                <c:pt idx="128">
                  <c:v>9</c:v>
                </c:pt>
                <c:pt idx="129">
                  <c:v>17</c:v>
                </c:pt>
                <c:pt idx="130">
                  <c:v>14</c:v>
                </c:pt>
                <c:pt idx="131">
                  <c:v>14</c:v>
                </c:pt>
                <c:pt idx="132">
                  <c:v>11</c:v>
                </c:pt>
                <c:pt idx="133">
                  <c:v>11</c:v>
                </c:pt>
                <c:pt idx="134">
                  <c:v>13</c:v>
                </c:pt>
                <c:pt idx="135">
                  <c:v>13</c:v>
                </c:pt>
                <c:pt idx="136">
                  <c:v>12</c:v>
                </c:pt>
                <c:pt idx="137">
                  <c:v>14</c:v>
                </c:pt>
                <c:pt idx="138">
                  <c:v>14</c:v>
                </c:pt>
                <c:pt idx="139">
                  <c:v>7</c:v>
                </c:pt>
                <c:pt idx="140">
                  <c:v>8</c:v>
                </c:pt>
                <c:pt idx="141">
                  <c:v>18</c:v>
                </c:pt>
                <c:pt idx="142">
                  <c:v>13</c:v>
                </c:pt>
                <c:pt idx="143">
                  <c:v>16</c:v>
                </c:pt>
                <c:pt idx="144">
                  <c:v>12</c:v>
                </c:pt>
                <c:pt idx="145">
                  <c:v>15</c:v>
                </c:pt>
                <c:pt idx="146">
                  <c:v>13</c:v>
                </c:pt>
                <c:pt idx="147">
                  <c:v>13</c:v>
                </c:pt>
                <c:pt idx="148">
                  <c:v>11</c:v>
                </c:pt>
                <c:pt idx="149">
                  <c:v>15</c:v>
                </c:pt>
                <c:pt idx="150">
                  <c:v>12</c:v>
                </c:pt>
                <c:pt idx="151">
                  <c:v>16</c:v>
                </c:pt>
                <c:pt idx="152">
                  <c:v>21</c:v>
                </c:pt>
                <c:pt idx="153">
                  <c:v>17</c:v>
                </c:pt>
                <c:pt idx="154">
                  <c:v>12</c:v>
                </c:pt>
                <c:pt idx="155">
                  <c:v>13</c:v>
                </c:pt>
                <c:pt idx="156">
                  <c:v>11</c:v>
                </c:pt>
                <c:pt idx="157">
                  <c:v>11</c:v>
                </c:pt>
                <c:pt idx="158">
                  <c:v>13</c:v>
                </c:pt>
                <c:pt idx="159">
                  <c:v>10</c:v>
                </c:pt>
                <c:pt idx="160">
                  <c:v>12</c:v>
                </c:pt>
                <c:pt idx="161">
                  <c:v>17</c:v>
                </c:pt>
                <c:pt idx="162">
                  <c:v>13</c:v>
                </c:pt>
                <c:pt idx="163">
                  <c:v>10</c:v>
                </c:pt>
                <c:pt idx="164">
                  <c:v>15</c:v>
                </c:pt>
                <c:pt idx="165">
                  <c:v>13</c:v>
                </c:pt>
                <c:pt idx="166">
                  <c:v>33</c:v>
                </c:pt>
                <c:pt idx="167">
                  <c:v>10</c:v>
                </c:pt>
                <c:pt idx="168">
                  <c:v>12</c:v>
                </c:pt>
                <c:pt idx="169">
                  <c:v>15</c:v>
                </c:pt>
                <c:pt idx="170">
                  <c:v>15</c:v>
                </c:pt>
                <c:pt idx="171">
                  <c:v>12</c:v>
                </c:pt>
                <c:pt idx="172">
                  <c:v>10</c:v>
                </c:pt>
                <c:pt idx="173">
                  <c:v>15</c:v>
                </c:pt>
                <c:pt idx="174">
                  <c:v>16</c:v>
                </c:pt>
                <c:pt idx="175">
                  <c:v>9</c:v>
                </c:pt>
                <c:pt idx="176">
                  <c:v>10</c:v>
                </c:pt>
                <c:pt idx="177">
                  <c:v>18</c:v>
                </c:pt>
                <c:pt idx="178">
                  <c:v>11</c:v>
                </c:pt>
                <c:pt idx="179">
                  <c:v>15</c:v>
                </c:pt>
                <c:pt idx="180">
                  <c:v>14</c:v>
                </c:pt>
                <c:pt idx="181">
                  <c:v>15</c:v>
                </c:pt>
                <c:pt idx="182">
                  <c:v>12</c:v>
                </c:pt>
                <c:pt idx="183">
                  <c:v>12</c:v>
                </c:pt>
                <c:pt idx="184">
                  <c:v>12</c:v>
                </c:pt>
                <c:pt idx="185">
                  <c:v>18</c:v>
                </c:pt>
                <c:pt idx="186">
                  <c:v>13</c:v>
                </c:pt>
                <c:pt idx="187">
                  <c:v>11</c:v>
                </c:pt>
                <c:pt idx="188">
                  <c:v>17</c:v>
                </c:pt>
                <c:pt idx="189">
                  <c:v>14</c:v>
                </c:pt>
                <c:pt idx="190">
                  <c:v>6</c:v>
                </c:pt>
                <c:pt idx="191">
                  <c:v>11</c:v>
                </c:pt>
                <c:pt idx="192">
                  <c:v>10</c:v>
                </c:pt>
                <c:pt idx="193">
                  <c:v>11</c:v>
                </c:pt>
                <c:pt idx="194">
                  <c:v>11</c:v>
                </c:pt>
                <c:pt idx="195">
                  <c:v>15</c:v>
                </c:pt>
                <c:pt idx="196">
                  <c:v>16</c:v>
                </c:pt>
                <c:pt idx="197">
                  <c:v>14</c:v>
                </c:pt>
                <c:pt idx="198">
                  <c:v>14</c:v>
                </c:pt>
                <c:pt idx="199">
                  <c:v>7</c:v>
                </c:pt>
                <c:pt idx="200">
                  <c:v>13</c:v>
                </c:pt>
                <c:pt idx="201">
                  <c:v>16</c:v>
                </c:pt>
                <c:pt idx="202">
                  <c:v>9</c:v>
                </c:pt>
                <c:pt idx="203">
                  <c:v>12</c:v>
                </c:pt>
                <c:pt idx="204">
                  <c:v>14</c:v>
                </c:pt>
                <c:pt idx="205">
                  <c:v>18</c:v>
                </c:pt>
                <c:pt idx="206">
                  <c:v>10</c:v>
                </c:pt>
                <c:pt idx="207">
                  <c:v>9</c:v>
                </c:pt>
                <c:pt idx="208">
                  <c:v>8</c:v>
                </c:pt>
                <c:pt idx="209">
                  <c:v>10</c:v>
                </c:pt>
                <c:pt idx="210">
                  <c:v>10</c:v>
                </c:pt>
                <c:pt idx="211">
                  <c:v>13</c:v>
                </c:pt>
                <c:pt idx="212">
                  <c:v>10</c:v>
                </c:pt>
                <c:pt idx="213">
                  <c:v>10</c:v>
                </c:pt>
                <c:pt idx="214">
                  <c:v>11</c:v>
                </c:pt>
                <c:pt idx="215">
                  <c:v>6</c:v>
                </c:pt>
                <c:pt idx="216">
                  <c:v>11</c:v>
                </c:pt>
                <c:pt idx="217">
                  <c:v>12</c:v>
                </c:pt>
                <c:pt idx="218">
                  <c:v>18</c:v>
                </c:pt>
                <c:pt idx="219">
                  <c:v>9</c:v>
                </c:pt>
                <c:pt idx="220">
                  <c:v>13</c:v>
                </c:pt>
                <c:pt idx="221">
                  <c:v>12</c:v>
                </c:pt>
                <c:pt idx="222">
                  <c:v>12</c:v>
                </c:pt>
                <c:pt idx="223">
                  <c:v>9</c:v>
                </c:pt>
                <c:pt idx="224">
                  <c:v>12</c:v>
                </c:pt>
                <c:pt idx="225">
                  <c:v>11</c:v>
                </c:pt>
                <c:pt idx="226">
                  <c:v>11</c:v>
                </c:pt>
                <c:pt idx="227">
                  <c:v>12</c:v>
                </c:pt>
                <c:pt idx="228">
                  <c:v>10</c:v>
                </c:pt>
                <c:pt idx="229">
                  <c:v>9</c:v>
                </c:pt>
                <c:pt idx="230">
                  <c:v>21</c:v>
                </c:pt>
                <c:pt idx="231">
                  <c:v>35</c:v>
                </c:pt>
                <c:pt idx="232">
                  <c:v>11</c:v>
                </c:pt>
                <c:pt idx="233">
                  <c:v>14</c:v>
                </c:pt>
                <c:pt idx="234">
                  <c:v>8</c:v>
                </c:pt>
                <c:pt idx="235">
                  <c:v>6</c:v>
                </c:pt>
                <c:pt idx="236">
                  <c:v>12</c:v>
                </c:pt>
                <c:pt idx="237">
                  <c:v>6</c:v>
                </c:pt>
                <c:pt idx="238">
                  <c:v>11</c:v>
                </c:pt>
                <c:pt idx="239">
                  <c:v>9</c:v>
                </c:pt>
                <c:pt idx="240">
                  <c:v>10</c:v>
                </c:pt>
                <c:pt idx="241">
                  <c:v>13</c:v>
                </c:pt>
                <c:pt idx="242">
                  <c:v>8</c:v>
                </c:pt>
                <c:pt idx="243">
                  <c:v>9</c:v>
                </c:pt>
                <c:pt idx="244">
                  <c:v>12</c:v>
                </c:pt>
                <c:pt idx="245">
                  <c:v>13</c:v>
                </c:pt>
                <c:pt idx="246">
                  <c:v>14</c:v>
                </c:pt>
                <c:pt idx="247">
                  <c:v>6</c:v>
                </c:pt>
                <c:pt idx="248">
                  <c:v>9</c:v>
                </c:pt>
                <c:pt idx="249">
                  <c:v>8</c:v>
                </c:pt>
                <c:pt idx="250">
                  <c:v>6</c:v>
                </c:pt>
                <c:pt idx="251">
                  <c:v>2</c:v>
                </c:pt>
                <c:pt idx="252">
                  <c:v>2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2</c:v>
                </c:pt>
                <c:pt idx="257">
                  <c:v>2</c:v>
                </c:pt>
                <c:pt idx="258">
                  <c:v>0</c:v>
                </c:pt>
                <c:pt idx="259">
                  <c:v>1</c:v>
                </c:pt>
                <c:pt idx="260">
                  <c:v>1</c:v>
                </c:pt>
                <c:pt idx="261">
                  <c:v>2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4</c:v>
                </c:pt>
                <c:pt idx="267">
                  <c:v>2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2</c:v>
                </c:pt>
                <c:pt idx="272">
                  <c:v>1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2</c:v>
                </c:pt>
                <c:pt idx="279">
                  <c:v>0</c:v>
                </c:pt>
                <c:pt idx="280">
                  <c:v>4</c:v>
                </c:pt>
                <c:pt idx="281">
                  <c:v>4</c:v>
                </c:pt>
                <c:pt idx="282">
                  <c:v>2</c:v>
                </c:pt>
                <c:pt idx="283">
                  <c:v>2</c:v>
                </c:pt>
                <c:pt idx="284">
                  <c:v>1</c:v>
                </c:pt>
                <c:pt idx="285">
                  <c:v>3</c:v>
                </c:pt>
                <c:pt idx="286">
                  <c:v>2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2</c:v>
                </c:pt>
                <c:pt idx="291">
                  <c:v>0</c:v>
                </c:pt>
                <c:pt idx="292">
                  <c:v>2</c:v>
                </c:pt>
                <c:pt idx="293">
                  <c:v>1</c:v>
                </c:pt>
                <c:pt idx="294">
                  <c:v>1</c:v>
                </c:pt>
                <c:pt idx="295">
                  <c:v>0</c:v>
                </c:pt>
                <c:pt idx="296">
                  <c:v>7</c:v>
                </c:pt>
                <c:pt idx="297">
                  <c:v>0</c:v>
                </c:pt>
                <c:pt idx="298">
                  <c:v>3</c:v>
                </c:pt>
                <c:pt idx="299">
                  <c:v>5</c:v>
                </c:pt>
                <c:pt idx="300">
                  <c:v>0</c:v>
                </c:pt>
                <c:pt idx="301">
                  <c:v>0</c:v>
                </c:pt>
                <c:pt idx="302">
                  <c:v>2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2</c:v>
                </c:pt>
                <c:pt idx="313">
                  <c:v>1</c:v>
                </c:pt>
                <c:pt idx="314">
                  <c:v>0</c:v>
                </c:pt>
                <c:pt idx="315">
                  <c:v>3</c:v>
                </c:pt>
                <c:pt idx="316">
                  <c:v>2</c:v>
                </c:pt>
                <c:pt idx="317">
                  <c:v>3</c:v>
                </c:pt>
                <c:pt idx="318">
                  <c:v>1</c:v>
                </c:pt>
                <c:pt idx="319">
                  <c:v>2</c:v>
                </c:pt>
                <c:pt idx="320">
                  <c:v>2</c:v>
                </c:pt>
                <c:pt idx="321">
                  <c:v>0</c:v>
                </c:pt>
                <c:pt idx="322">
                  <c:v>3</c:v>
                </c:pt>
                <c:pt idx="323">
                  <c:v>2</c:v>
                </c:pt>
                <c:pt idx="324">
                  <c:v>1</c:v>
                </c:pt>
                <c:pt idx="325">
                  <c:v>1</c:v>
                </c:pt>
                <c:pt idx="326">
                  <c:v>2</c:v>
                </c:pt>
                <c:pt idx="327">
                  <c:v>1</c:v>
                </c:pt>
                <c:pt idx="328">
                  <c:v>1</c:v>
                </c:pt>
                <c:pt idx="329">
                  <c:v>3</c:v>
                </c:pt>
                <c:pt idx="330">
                  <c:v>2</c:v>
                </c:pt>
                <c:pt idx="331">
                  <c:v>3</c:v>
                </c:pt>
                <c:pt idx="332">
                  <c:v>3</c:v>
                </c:pt>
                <c:pt idx="333">
                  <c:v>4</c:v>
                </c:pt>
                <c:pt idx="334">
                  <c:v>3</c:v>
                </c:pt>
                <c:pt idx="335">
                  <c:v>3</c:v>
                </c:pt>
                <c:pt idx="336">
                  <c:v>1</c:v>
                </c:pt>
                <c:pt idx="337">
                  <c:v>2</c:v>
                </c:pt>
                <c:pt idx="338">
                  <c:v>2</c:v>
                </c:pt>
                <c:pt idx="339">
                  <c:v>1</c:v>
                </c:pt>
                <c:pt idx="340">
                  <c:v>2</c:v>
                </c:pt>
                <c:pt idx="341">
                  <c:v>0</c:v>
                </c:pt>
                <c:pt idx="342">
                  <c:v>3</c:v>
                </c:pt>
                <c:pt idx="343">
                  <c:v>1</c:v>
                </c:pt>
                <c:pt idx="344">
                  <c:v>2</c:v>
                </c:pt>
                <c:pt idx="345">
                  <c:v>1</c:v>
                </c:pt>
                <c:pt idx="346">
                  <c:v>2</c:v>
                </c:pt>
                <c:pt idx="347">
                  <c:v>1</c:v>
                </c:pt>
                <c:pt idx="348">
                  <c:v>3</c:v>
                </c:pt>
                <c:pt idx="349">
                  <c:v>2</c:v>
                </c:pt>
                <c:pt idx="350">
                  <c:v>1</c:v>
                </c:pt>
                <c:pt idx="351">
                  <c:v>2</c:v>
                </c:pt>
                <c:pt idx="352">
                  <c:v>0</c:v>
                </c:pt>
                <c:pt idx="353">
                  <c:v>3</c:v>
                </c:pt>
                <c:pt idx="354">
                  <c:v>1</c:v>
                </c:pt>
                <c:pt idx="355">
                  <c:v>0</c:v>
                </c:pt>
                <c:pt idx="356">
                  <c:v>1</c:v>
                </c:pt>
                <c:pt idx="357">
                  <c:v>2</c:v>
                </c:pt>
                <c:pt idx="358">
                  <c:v>2</c:v>
                </c:pt>
                <c:pt idx="359">
                  <c:v>0</c:v>
                </c:pt>
                <c:pt idx="360">
                  <c:v>7</c:v>
                </c:pt>
                <c:pt idx="361">
                  <c:v>2</c:v>
                </c:pt>
                <c:pt idx="362">
                  <c:v>1</c:v>
                </c:pt>
                <c:pt idx="363">
                  <c:v>3</c:v>
                </c:pt>
                <c:pt idx="364">
                  <c:v>4</c:v>
                </c:pt>
                <c:pt idx="365">
                  <c:v>7</c:v>
                </c:pt>
                <c:pt idx="366">
                  <c:v>2</c:v>
                </c:pt>
                <c:pt idx="367">
                  <c:v>2</c:v>
                </c:pt>
                <c:pt idx="368">
                  <c:v>4</c:v>
                </c:pt>
                <c:pt idx="369">
                  <c:v>6</c:v>
                </c:pt>
                <c:pt idx="370">
                  <c:v>3</c:v>
                </c:pt>
                <c:pt idx="371">
                  <c:v>9</c:v>
                </c:pt>
                <c:pt idx="372">
                  <c:v>3</c:v>
                </c:pt>
                <c:pt idx="373">
                  <c:v>5</c:v>
                </c:pt>
                <c:pt idx="374">
                  <c:v>1</c:v>
                </c:pt>
                <c:pt idx="375">
                  <c:v>4</c:v>
                </c:pt>
                <c:pt idx="376">
                  <c:v>3</c:v>
                </c:pt>
                <c:pt idx="377">
                  <c:v>1</c:v>
                </c:pt>
                <c:pt idx="378">
                  <c:v>4</c:v>
                </c:pt>
                <c:pt idx="379">
                  <c:v>9</c:v>
                </c:pt>
                <c:pt idx="380">
                  <c:v>1</c:v>
                </c:pt>
                <c:pt idx="381">
                  <c:v>2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5</c:v>
                </c:pt>
                <c:pt idx="386">
                  <c:v>2</c:v>
                </c:pt>
                <c:pt idx="387">
                  <c:v>5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3</c:v>
                </c:pt>
                <c:pt idx="393">
                  <c:v>1</c:v>
                </c:pt>
                <c:pt idx="394">
                  <c:v>3</c:v>
                </c:pt>
                <c:pt idx="395">
                  <c:v>0</c:v>
                </c:pt>
                <c:pt idx="396">
                  <c:v>0</c:v>
                </c:pt>
                <c:pt idx="397">
                  <c:v>1</c:v>
                </c:pt>
                <c:pt idx="398">
                  <c:v>0</c:v>
                </c:pt>
                <c:pt idx="399">
                  <c:v>0</c:v>
                </c:pt>
                <c:pt idx="400">
                  <c:v>1</c:v>
                </c:pt>
                <c:pt idx="401">
                  <c:v>2</c:v>
                </c:pt>
                <c:pt idx="402">
                  <c:v>1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0</c:v>
                </c:pt>
                <c:pt idx="407">
                  <c:v>2</c:v>
                </c:pt>
                <c:pt idx="408">
                  <c:v>7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0</c:v>
                </c:pt>
                <c:pt idx="417">
                  <c:v>5</c:v>
                </c:pt>
                <c:pt idx="418">
                  <c:v>2</c:v>
                </c:pt>
                <c:pt idx="419">
                  <c:v>2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0</c:v>
                </c:pt>
                <c:pt idx="424">
                  <c:v>5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3</c:v>
                </c:pt>
                <c:pt idx="433">
                  <c:v>9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3</c:v>
                </c:pt>
                <c:pt idx="438">
                  <c:v>5</c:v>
                </c:pt>
                <c:pt idx="439">
                  <c:v>4</c:v>
                </c:pt>
                <c:pt idx="440">
                  <c:v>3</c:v>
                </c:pt>
                <c:pt idx="441">
                  <c:v>0</c:v>
                </c:pt>
                <c:pt idx="442">
                  <c:v>0</c:v>
                </c:pt>
                <c:pt idx="443">
                  <c:v>2</c:v>
                </c:pt>
                <c:pt idx="444">
                  <c:v>2</c:v>
                </c:pt>
                <c:pt idx="445">
                  <c:v>1</c:v>
                </c:pt>
                <c:pt idx="446">
                  <c:v>2</c:v>
                </c:pt>
                <c:pt idx="447">
                  <c:v>1</c:v>
                </c:pt>
                <c:pt idx="448">
                  <c:v>0</c:v>
                </c:pt>
                <c:pt idx="449">
                  <c:v>2</c:v>
                </c:pt>
                <c:pt idx="450">
                  <c:v>1</c:v>
                </c:pt>
                <c:pt idx="451">
                  <c:v>3</c:v>
                </c:pt>
                <c:pt idx="452">
                  <c:v>1</c:v>
                </c:pt>
                <c:pt idx="453">
                  <c:v>2</c:v>
                </c:pt>
                <c:pt idx="454">
                  <c:v>2</c:v>
                </c:pt>
                <c:pt idx="455">
                  <c:v>0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1</c:v>
                </c:pt>
                <c:pt idx="462">
                  <c:v>1</c:v>
                </c:pt>
                <c:pt idx="463">
                  <c:v>2</c:v>
                </c:pt>
                <c:pt idx="464">
                  <c:v>1</c:v>
                </c:pt>
                <c:pt idx="465">
                  <c:v>2</c:v>
                </c:pt>
                <c:pt idx="466">
                  <c:v>0</c:v>
                </c:pt>
                <c:pt idx="467">
                  <c:v>2</c:v>
                </c:pt>
                <c:pt idx="468">
                  <c:v>3</c:v>
                </c:pt>
                <c:pt idx="469">
                  <c:v>1</c:v>
                </c:pt>
                <c:pt idx="470">
                  <c:v>1</c:v>
                </c:pt>
                <c:pt idx="471">
                  <c:v>0</c:v>
                </c:pt>
                <c:pt idx="472">
                  <c:v>3</c:v>
                </c:pt>
                <c:pt idx="473">
                  <c:v>1</c:v>
                </c:pt>
                <c:pt idx="474">
                  <c:v>5</c:v>
                </c:pt>
                <c:pt idx="475">
                  <c:v>1</c:v>
                </c:pt>
                <c:pt idx="476">
                  <c:v>2</c:v>
                </c:pt>
                <c:pt idx="477">
                  <c:v>1</c:v>
                </c:pt>
                <c:pt idx="478">
                  <c:v>1</c:v>
                </c:pt>
                <c:pt idx="479">
                  <c:v>0</c:v>
                </c:pt>
                <c:pt idx="480">
                  <c:v>1</c:v>
                </c:pt>
                <c:pt idx="481">
                  <c:v>2</c:v>
                </c:pt>
                <c:pt idx="482">
                  <c:v>0</c:v>
                </c:pt>
                <c:pt idx="483">
                  <c:v>2</c:v>
                </c:pt>
                <c:pt idx="484">
                  <c:v>2</c:v>
                </c:pt>
                <c:pt idx="485">
                  <c:v>3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0</c:v>
                </c:pt>
                <c:pt idx="491">
                  <c:v>1</c:v>
                </c:pt>
                <c:pt idx="492">
                  <c:v>0</c:v>
                </c:pt>
                <c:pt idx="493">
                  <c:v>1</c:v>
                </c:pt>
                <c:pt idx="494">
                  <c:v>0</c:v>
                </c:pt>
                <c:pt idx="495">
                  <c:v>5</c:v>
                </c:pt>
                <c:pt idx="496">
                  <c:v>1</c:v>
                </c:pt>
                <c:pt idx="497">
                  <c:v>0</c:v>
                </c:pt>
                <c:pt idx="498">
                  <c:v>1</c:v>
                </c:pt>
                <c:pt idx="499">
                  <c:v>2</c:v>
                </c:pt>
                <c:pt idx="500">
                  <c:v>2</c:v>
                </c:pt>
                <c:pt idx="501">
                  <c:v>1</c:v>
                </c:pt>
                <c:pt idx="502">
                  <c:v>2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2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0</c:v>
                </c:pt>
                <c:pt idx="517">
                  <c:v>0</c:v>
                </c:pt>
                <c:pt idx="518">
                  <c:v>1</c:v>
                </c:pt>
                <c:pt idx="519">
                  <c:v>1</c:v>
                </c:pt>
                <c:pt idx="520">
                  <c:v>4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3</c:v>
                </c:pt>
                <c:pt idx="528">
                  <c:v>1</c:v>
                </c:pt>
                <c:pt idx="529">
                  <c:v>3</c:v>
                </c:pt>
                <c:pt idx="530">
                  <c:v>1</c:v>
                </c:pt>
                <c:pt idx="531">
                  <c:v>1</c:v>
                </c:pt>
                <c:pt idx="532">
                  <c:v>2</c:v>
                </c:pt>
                <c:pt idx="533">
                  <c:v>2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4</c:v>
                </c:pt>
                <c:pt idx="539">
                  <c:v>1</c:v>
                </c:pt>
                <c:pt idx="540">
                  <c:v>3</c:v>
                </c:pt>
                <c:pt idx="541">
                  <c:v>1</c:v>
                </c:pt>
                <c:pt idx="542">
                  <c:v>1</c:v>
                </c:pt>
                <c:pt idx="543">
                  <c:v>0</c:v>
                </c:pt>
                <c:pt idx="544">
                  <c:v>2</c:v>
                </c:pt>
                <c:pt idx="545">
                  <c:v>5</c:v>
                </c:pt>
                <c:pt idx="546">
                  <c:v>3</c:v>
                </c:pt>
                <c:pt idx="547">
                  <c:v>3</c:v>
                </c:pt>
                <c:pt idx="548">
                  <c:v>1</c:v>
                </c:pt>
                <c:pt idx="549">
                  <c:v>1</c:v>
                </c:pt>
                <c:pt idx="550">
                  <c:v>3</c:v>
                </c:pt>
                <c:pt idx="551">
                  <c:v>3</c:v>
                </c:pt>
                <c:pt idx="552">
                  <c:v>2</c:v>
                </c:pt>
                <c:pt idx="553">
                  <c:v>0</c:v>
                </c:pt>
                <c:pt idx="554">
                  <c:v>3</c:v>
                </c:pt>
                <c:pt idx="555">
                  <c:v>0</c:v>
                </c:pt>
                <c:pt idx="556">
                  <c:v>3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1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2</c:v>
                </c:pt>
                <c:pt idx="565">
                  <c:v>0</c:v>
                </c:pt>
                <c:pt idx="566">
                  <c:v>2</c:v>
                </c:pt>
                <c:pt idx="567">
                  <c:v>0</c:v>
                </c:pt>
                <c:pt idx="568">
                  <c:v>1</c:v>
                </c:pt>
                <c:pt idx="569">
                  <c:v>3</c:v>
                </c:pt>
                <c:pt idx="570">
                  <c:v>2</c:v>
                </c:pt>
                <c:pt idx="571">
                  <c:v>1</c:v>
                </c:pt>
                <c:pt idx="572">
                  <c:v>1</c:v>
                </c:pt>
                <c:pt idx="573">
                  <c:v>2</c:v>
                </c:pt>
                <c:pt idx="574">
                  <c:v>1</c:v>
                </c:pt>
                <c:pt idx="575">
                  <c:v>1</c:v>
                </c:pt>
                <c:pt idx="576">
                  <c:v>2</c:v>
                </c:pt>
                <c:pt idx="577">
                  <c:v>2</c:v>
                </c:pt>
                <c:pt idx="578">
                  <c:v>0</c:v>
                </c:pt>
                <c:pt idx="579">
                  <c:v>2</c:v>
                </c:pt>
                <c:pt idx="580">
                  <c:v>2</c:v>
                </c:pt>
                <c:pt idx="581">
                  <c:v>1</c:v>
                </c:pt>
                <c:pt idx="582">
                  <c:v>3</c:v>
                </c:pt>
                <c:pt idx="583">
                  <c:v>1</c:v>
                </c:pt>
                <c:pt idx="584">
                  <c:v>2</c:v>
                </c:pt>
                <c:pt idx="585">
                  <c:v>2</c:v>
                </c:pt>
                <c:pt idx="586">
                  <c:v>1</c:v>
                </c:pt>
                <c:pt idx="587">
                  <c:v>0</c:v>
                </c:pt>
                <c:pt idx="588">
                  <c:v>2</c:v>
                </c:pt>
                <c:pt idx="589">
                  <c:v>1</c:v>
                </c:pt>
                <c:pt idx="590">
                  <c:v>2</c:v>
                </c:pt>
                <c:pt idx="591">
                  <c:v>0</c:v>
                </c:pt>
                <c:pt idx="592">
                  <c:v>1</c:v>
                </c:pt>
                <c:pt idx="593">
                  <c:v>0</c:v>
                </c:pt>
                <c:pt idx="594">
                  <c:v>4</c:v>
                </c:pt>
                <c:pt idx="595">
                  <c:v>5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</c:v>
                </c:pt>
                <c:pt idx="602">
                  <c:v>3</c:v>
                </c:pt>
                <c:pt idx="603">
                  <c:v>0</c:v>
                </c:pt>
                <c:pt idx="604">
                  <c:v>0</c:v>
                </c:pt>
                <c:pt idx="605">
                  <c:v>1</c:v>
                </c:pt>
                <c:pt idx="606">
                  <c:v>2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2</c:v>
                </c:pt>
                <c:pt idx="611">
                  <c:v>3</c:v>
                </c:pt>
                <c:pt idx="612">
                  <c:v>0</c:v>
                </c:pt>
                <c:pt idx="613">
                  <c:v>1</c:v>
                </c:pt>
                <c:pt idx="614">
                  <c:v>2</c:v>
                </c:pt>
                <c:pt idx="615">
                  <c:v>0</c:v>
                </c:pt>
                <c:pt idx="616">
                  <c:v>1</c:v>
                </c:pt>
                <c:pt idx="617">
                  <c:v>2</c:v>
                </c:pt>
                <c:pt idx="618">
                  <c:v>1</c:v>
                </c:pt>
                <c:pt idx="619">
                  <c:v>0</c:v>
                </c:pt>
                <c:pt idx="620">
                  <c:v>1</c:v>
                </c:pt>
                <c:pt idx="621">
                  <c:v>2</c:v>
                </c:pt>
                <c:pt idx="622">
                  <c:v>3</c:v>
                </c:pt>
                <c:pt idx="623">
                  <c:v>3</c:v>
                </c:pt>
                <c:pt idx="624">
                  <c:v>1</c:v>
                </c:pt>
                <c:pt idx="625">
                  <c:v>2</c:v>
                </c:pt>
                <c:pt idx="626">
                  <c:v>3</c:v>
                </c:pt>
                <c:pt idx="627">
                  <c:v>3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2</c:v>
                </c:pt>
                <c:pt idx="632">
                  <c:v>1</c:v>
                </c:pt>
                <c:pt idx="633">
                  <c:v>2</c:v>
                </c:pt>
                <c:pt idx="634">
                  <c:v>2</c:v>
                </c:pt>
                <c:pt idx="635">
                  <c:v>0</c:v>
                </c:pt>
                <c:pt idx="636">
                  <c:v>0</c:v>
                </c:pt>
                <c:pt idx="637">
                  <c:v>2</c:v>
                </c:pt>
                <c:pt idx="638">
                  <c:v>1</c:v>
                </c:pt>
                <c:pt idx="639">
                  <c:v>3</c:v>
                </c:pt>
                <c:pt idx="640">
                  <c:v>0</c:v>
                </c:pt>
                <c:pt idx="641">
                  <c:v>2</c:v>
                </c:pt>
                <c:pt idx="642">
                  <c:v>0</c:v>
                </c:pt>
                <c:pt idx="643">
                  <c:v>5</c:v>
                </c:pt>
                <c:pt idx="644">
                  <c:v>1</c:v>
                </c:pt>
                <c:pt idx="645">
                  <c:v>4</c:v>
                </c:pt>
                <c:pt idx="646">
                  <c:v>2</c:v>
                </c:pt>
                <c:pt idx="647">
                  <c:v>1</c:v>
                </c:pt>
                <c:pt idx="648">
                  <c:v>1</c:v>
                </c:pt>
                <c:pt idx="649">
                  <c:v>0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2</c:v>
                </c:pt>
                <c:pt idx="655">
                  <c:v>2</c:v>
                </c:pt>
                <c:pt idx="656">
                  <c:v>0</c:v>
                </c:pt>
                <c:pt idx="657">
                  <c:v>2</c:v>
                </c:pt>
                <c:pt idx="658">
                  <c:v>0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2</c:v>
                </c:pt>
                <c:pt idx="663">
                  <c:v>1</c:v>
                </c:pt>
                <c:pt idx="664">
                  <c:v>0</c:v>
                </c:pt>
                <c:pt idx="665">
                  <c:v>2</c:v>
                </c:pt>
                <c:pt idx="666">
                  <c:v>2</c:v>
                </c:pt>
                <c:pt idx="667">
                  <c:v>1</c:v>
                </c:pt>
                <c:pt idx="668">
                  <c:v>4</c:v>
                </c:pt>
                <c:pt idx="669">
                  <c:v>0</c:v>
                </c:pt>
                <c:pt idx="670">
                  <c:v>1</c:v>
                </c:pt>
                <c:pt idx="671">
                  <c:v>3</c:v>
                </c:pt>
                <c:pt idx="672">
                  <c:v>1</c:v>
                </c:pt>
                <c:pt idx="673">
                  <c:v>3</c:v>
                </c:pt>
                <c:pt idx="674">
                  <c:v>3</c:v>
                </c:pt>
                <c:pt idx="675">
                  <c:v>2</c:v>
                </c:pt>
                <c:pt idx="676">
                  <c:v>1</c:v>
                </c:pt>
                <c:pt idx="677">
                  <c:v>2</c:v>
                </c:pt>
                <c:pt idx="678">
                  <c:v>2</c:v>
                </c:pt>
                <c:pt idx="679">
                  <c:v>1</c:v>
                </c:pt>
                <c:pt idx="680">
                  <c:v>2</c:v>
                </c:pt>
                <c:pt idx="681">
                  <c:v>1</c:v>
                </c:pt>
                <c:pt idx="682">
                  <c:v>4</c:v>
                </c:pt>
                <c:pt idx="683">
                  <c:v>1</c:v>
                </c:pt>
                <c:pt idx="684">
                  <c:v>4</c:v>
                </c:pt>
                <c:pt idx="685">
                  <c:v>2</c:v>
                </c:pt>
                <c:pt idx="686">
                  <c:v>0</c:v>
                </c:pt>
                <c:pt idx="687">
                  <c:v>0</c:v>
                </c:pt>
                <c:pt idx="688">
                  <c:v>2</c:v>
                </c:pt>
                <c:pt idx="689">
                  <c:v>2</c:v>
                </c:pt>
                <c:pt idx="690">
                  <c:v>1</c:v>
                </c:pt>
                <c:pt idx="691">
                  <c:v>2</c:v>
                </c:pt>
                <c:pt idx="692">
                  <c:v>1</c:v>
                </c:pt>
                <c:pt idx="693">
                  <c:v>2</c:v>
                </c:pt>
                <c:pt idx="694">
                  <c:v>3</c:v>
                </c:pt>
                <c:pt idx="695">
                  <c:v>6</c:v>
                </c:pt>
                <c:pt idx="696">
                  <c:v>2</c:v>
                </c:pt>
                <c:pt idx="697">
                  <c:v>3</c:v>
                </c:pt>
                <c:pt idx="698">
                  <c:v>2</c:v>
                </c:pt>
                <c:pt idx="699">
                  <c:v>4</c:v>
                </c:pt>
                <c:pt idx="700">
                  <c:v>1</c:v>
                </c:pt>
                <c:pt idx="701">
                  <c:v>3</c:v>
                </c:pt>
                <c:pt idx="702">
                  <c:v>3</c:v>
                </c:pt>
                <c:pt idx="703">
                  <c:v>0</c:v>
                </c:pt>
                <c:pt idx="704">
                  <c:v>1</c:v>
                </c:pt>
                <c:pt idx="705">
                  <c:v>0</c:v>
                </c:pt>
                <c:pt idx="706">
                  <c:v>1</c:v>
                </c:pt>
                <c:pt idx="707">
                  <c:v>2</c:v>
                </c:pt>
                <c:pt idx="708">
                  <c:v>1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1</c:v>
                </c:pt>
                <c:pt idx="713">
                  <c:v>2</c:v>
                </c:pt>
                <c:pt idx="714">
                  <c:v>1</c:v>
                </c:pt>
                <c:pt idx="715">
                  <c:v>0</c:v>
                </c:pt>
                <c:pt idx="716">
                  <c:v>2</c:v>
                </c:pt>
                <c:pt idx="717">
                  <c:v>1</c:v>
                </c:pt>
                <c:pt idx="718">
                  <c:v>3</c:v>
                </c:pt>
                <c:pt idx="719">
                  <c:v>1</c:v>
                </c:pt>
                <c:pt idx="720">
                  <c:v>0</c:v>
                </c:pt>
                <c:pt idx="721">
                  <c:v>2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2</c:v>
                </c:pt>
                <c:pt idx="727">
                  <c:v>2</c:v>
                </c:pt>
                <c:pt idx="728">
                  <c:v>1</c:v>
                </c:pt>
                <c:pt idx="729">
                  <c:v>1</c:v>
                </c:pt>
                <c:pt idx="730">
                  <c:v>2</c:v>
                </c:pt>
                <c:pt idx="731">
                  <c:v>2</c:v>
                </c:pt>
                <c:pt idx="732">
                  <c:v>1</c:v>
                </c:pt>
                <c:pt idx="733">
                  <c:v>2</c:v>
                </c:pt>
                <c:pt idx="734">
                  <c:v>8</c:v>
                </c:pt>
                <c:pt idx="735">
                  <c:v>1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4</c:v>
                </c:pt>
                <c:pt idx="740">
                  <c:v>1</c:v>
                </c:pt>
                <c:pt idx="741">
                  <c:v>2</c:v>
                </c:pt>
                <c:pt idx="742">
                  <c:v>1</c:v>
                </c:pt>
                <c:pt idx="743">
                  <c:v>0</c:v>
                </c:pt>
                <c:pt idx="744">
                  <c:v>0</c:v>
                </c:pt>
                <c:pt idx="745">
                  <c:v>1</c:v>
                </c:pt>
                <c:pt idx="746">
                  <c:v>2</c:v>
                </c:pt>
                <c:pt idx="747">
                  <c:v>2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1</c:v>
                </c:pt>
                <c:pt idx="752">
                  <c:v>2</c:v>
                </c:pt>
                <c:pt idx="753">
                  <c:v>0</c:v>
                </c:pt>
                <c:pt idx="754">
                  <c:v>2</c:v>
                </c:pt>
                <c:pt idx="755">
                  <c:v>1</c:v>
                </c:pt>
                <c:pt idx="756">
                  <c:v>1</c:v>
                </c:pt>
                <c:pt idx="757">
                  <c:v>3</c:v>
                </c:pt>
                <c:pt idx="758">
                  <c:v>1</c:v>
                </c:pt>
                <c:pt idx="759">
                  <c:v>3</c:v>
                </c:pt>
                <c:pt idx="760">
                  <c:v>0</c:v>
                </c:pt>
                <c:pt idx="761">
                  <c:v>3</c:v>
                </c:pt>
                <c:pt idx="762">
                  <c:v>3</c:v>
                </c:pt>
                <c:pt idx="763">
                  <c:v>0</c:v>
                </c:pt>
                <c:pt idx="764">
                  <c:v>3</c:v>
                </c:pt>
                <c:pt idx="765">
                  <c:v>2</c:v>
                </c:pt>
                <c:pt idx="766">
                  <c:v>1</c:v>
                </c:pt>
                <c:pt idx="767">
                  <c:v>1</c:v>
                </c:pt>
                <c:pt idx="768">
                  <c:v>0</c:v>
                </c:pt>
                <c:pt idx="769">
                  <c:v>1</c:v>
                </c:pt>
                <c:pt idx="770">
                  <c:v>1</c:v>
                </c:pt>
                <c:pt idx="771">
                  <c:v>2</c:v>
                </c:pt>
                <c:pt idx="772">
                  <c:v>0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1</c:v>
                </c:pt>
                <c:pt idx="777">
                  <c:v>2</c:v>
                </c:pt>
                <c:pt idx="778">
                  <c:v>1</c:v>
                </c:pt>
                <c:pt idx="779">
                  <c:v>3</c:v>
                </c:pt>
                <c:pt idx="780">
                  <c:v>4</c:v>
                </c:pt>
                <c:pt idx="781">
                  <c:v>2</c:v>
                </c:pt>
                <c:pt idx="782">
                  <c:v>4</c:v>
                </c:pt>
                <c:pt idx="783">
                  <c:v>1</c:v>
                </c:pt>
                <c:pt idx="784">
                  <c:v>0</c:v>
                </c:pt>
                <c:pt idx="785">
                  <c:v>0</c:v>
                </c:pt>
                <c:pt idx="786">
                  <c:v>1</c:v>
                </c:pt>
                <c:pt idx="787">
                  <c:v>2</c:v>
                </c:pt>
                <c:pt idx="788">
                  <c:v>0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5</c:v>
                </c:pt>
                <c:pt idx="793">
                  <c:v>28</c:v>
                </c:pt>
                <c:pt idx="794">
                  <c:v>3</c:v>
                </c:pt>
                <c:pt idx="795">
                  <c:v>0</c:v>
                </c:pt>
                <c:pt idx="796">
                  <c:v>1</c:v>
                </c:pt>
                <c:pt idx="797">
                  <c:v>4</c:v>
                </c:pt>
                <c:pt idx="798">
                  <c:v>1</c:v>
                </c:pt>
                <c:pt idx="799">
                  <c:v>5</c:v>
                </c:pt>
                <c:pt idx="800">
                  <c:v>2</c:v>
                </c:pt>
                <c:pt idx="801">
                  <c:v>2</c:v>
                </c:pt>
                <c:pt idx="802">
                  <c:v>1</c:v>
                </c:pt>
                <c:pt idx="803">
                  <c:v>8</c:v>
                </c:pt>
                <c:pt idx="804">
                  <c:v>1</c:v>
                </c:pt>
                <c:pt idx="805">
                  <c:v>8</c:v>
                </c:pt>
                <c:pt idx="806">
                  <c:v>0</c:v>
                </c:pt>
                <c:pt idx="807">
                  <c:v>0</c:v>
                </c:pt>
                <c:pt idx="808">
                  <c:v>1</c:v>
                </c:pt>
                <c:pt idx="809">
                  <c:v>0</c:v>
                </c:pt>
                <c:pt idx="810">
                  <c:v>2</c:v>
                </c:pt>
                <c:pt idx="811">
                  <c:v>1</c:v>
                </c:pt>
                <c:pt idx="812">
                  <c:v>0</c:v>
                </c:pt>
                <c:pt idx="813">
                  <c:v>0</c:v>
                </c:pt>
                <c:pt idx="814">
                  <c:v>3</c:v>
                </c:pt>
                <c:pt idx="815">
                  <c:v>1</c:v>
                </c:pt>
                <c:pt idx="816">
                  <c:v>3</c:v>
                </c:pt>
                <c:pt idx="817">
                  <c:v>15</c:v>
                </c:pt>
                <c:pt idx="818">
                  <c:v>2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3</c:v>
                </c:pt>
                <c:pt idx="827">
                  <c:v>1</c:v>
                </c:pt>
                <c:pt idx="828">
                  <c:v>2</c:v>
                </c:pt>
                <c:pt idx="829">
                  <c:v>2</c:v>
                </c:pt>
                <c:pt idx="830">
                  <c:v>3</c:v>
                </c:pt>
                <c:pt idx="831">
                  <c:v>1</c:v>
                </c:pt>
                <c:pt idx="832">
                  <c:v>1</c:v>
                </c:pt>
                <c:pt idx="833">
                  <c:v>3</c:v>
                </c:pt>
                <c:pt idx="834">
                  <c:v>0</c:v>
                </c:pt>
                <c:pt idx="835">
                  <c:v>3</c:v>
                </c:pt>
                <c:pt idx="836">
                  <c:v>2</c:v>
                </c:pt>
                <c:pt idx="837">
                  <c:v>1</c:v>
                </c:pt>
                <c:pt idx="838">
                  <c:v>3</c:v>
                </c:pt>
                <c:pt idx="839">
                  <c:v>3</c:v>
                </c:pt>
                <c:pt idx="840">
                  <c:v>1</c:v>
                </c:pt>
                <c:pt idx="841">
                  <c:v>1</c:v>
                </c:pt>
                <c:pt idx="842">
                  <c:v>2</c:v>
                </c:pt>
                <c:pt idx="843">
                  <c:v>0</c:v>
                </c:pt>
                <c:pt idx="844">
                  <c:v>0</c:v>
                </c:pt>
                <c:pt idx="845">
                  <c:v>1</c:v>
                </c:pt>
                <c:pt idx="846">
                  <c:v>1</c:v>
                </c:pt>
                <c:pt idx="847">
                  <c:v>3</c:v>
                </c:pt>
                <c:pt idx="848">
                  <c:v>2</c:v>
                </c:pt>
                <c:pt idx="849">
                  <c:v>3</c:v>
                </c:pt>
                <c:pt idx="850">
                  <c:v>4</c:v>
                </c:pt>
                <c:pt idx="851">
                  <c:v>2</c:v>
                </c:pt>
                <c:pt idx="852">
                  <c:v>1</c:v>
                </c:pt>
                <c:pt idx="853">
                  <c:v>1</c:v>
                </c:pt>
                <c:pt idx="854">
                  <c:v>2</c:v>
                </c:pt>
                <c:pt idx="855">
                  <c:v>3</c:v>
                </c:pt>
                <c:pt idx="856">
                  <c:v>0</c:v>
                </c:pt>
                <c:pt idx="857">
                  <c:v>2</c:v>
                </c:pt>
                <c:pt idx="858">
                  <c:v>1</c:v>
                </c:pt>
                <c:pt idx="859">
                  <c:v>2</c:v>
                </c:pt>
                <c:pt idx="860">
                  <c:v>2</c:v>
                </c:pt>
                <c:pt idx="861">
                  <c:v>0</c:v>
                </c:pt>
                <c:pt idx="862">
                  <c:v>1</c:v>
                </c:pt>
                <c:pt idx="863">
                  <c:v>2</c:v>
                </c:pt>
                <c:pt idx="864">
                  <c:v>3</c:v>
                </c:pt>
                <c:pt idx="865">
                  <c:v>1</c:v>
                </c:pt>
                <c:pt idx="866">
                  <c:v>0</c:v>
                </c:pt>
                <c:pt idx="867">
                  <c:v>0</c:v>
                </c:pt>
                <c:pt idx="868">
                  <c:v>1</c:v>
                </c:pt>
                <c:pt idx="869">
                  <c:v>0</c:v>
                </c:pt>
                <c:pt idx="870">
                  <c:v>1</c:v>
                </c:pt>
                <c:pt idx="871">
                  <c:v>0</c:v>
                </c:pt>
                <c:pt idx="872">
                  <c:v>1</c:v>
                </c:pt>
                <c:pt idx="873">
                  <c:v>2</c:v>
                </c:pt>
                <c:pt idx="874">
                  <c:v>4</c:v>
                </c:pt>
                <c:pt idx="875">
                  <c:v>0</c:v>
                </c:pt>
                <c:pt idx="876">
                  <c:v>0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0</c:v>
                </c:pt>
                <c:pt idx="881">
                  <c:v>2</c:v>
                </c:pt>
                <c:pt idx="882">
                  <c:v>1</c:v>
                </c:pt>
                <c:pt idx="883">
                  <c:v>2</c:v>
                </c:pt>
                <c:pt idx="884">
                  <c:v>0</c:v>
                </c:pt>
                <c:pt idx="885">
                  <c:v>4</c:v>
                </c:pt>
                <c:pt idx="886">
                  <c:v>1</c:v>
                </c:pt>
                <c:pt idx="887">
                  <c:v>3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2</c:v>
                </c:pt>
                <c:pt idx="892">
                  <c:v>1</c:v>
                </c:pt>
                <c:pt idx="893">
                  <c:v>1</c:v>
                </c:pt>
                <c:pt idx="894">
                  <c:v>0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3</c:v>
                </c:pt>
                <c:pt idx="901">
                  <c:v>5</c:v>
                </c:pt>
                <c:pt idx="902">
                  <c:v>0</c:v>
                </c:pt>
                <c:pt idx="903">
                  <c:v>2</c:v>
                </c:pt>
                <c:pt idx="904">
                  <c:v>1</c:v>
                </c:pt>
                <c:pt idx="905">
                  <c:v>1</c:v>
                </c:pt>
                <c:pt idx="906">
                  <c:v>3</c:v>
                </c:pt>
                <c:pt idx="907">
                  <c:v>3</c:v>
                </c:pt>
                <c:pt idx="908">
                  <c:v>6</c:v>
                </c:pt>
                <c:pt idx="909">
                  <c:v>2</c:v>
                </c:pt>
                <c:pt idx="910">
                  <c:v>5</c:v>
                </c:pt>
                <c:pt idx="911">
                  <c:v>2</c:v>
                </c:pt>
                <c:pt idx="912">
                  <c:v>1</c:v>
                </c:pt>
                <c:pt idx="913">
                  <c:v>1</c:v>
                </c:pt>
                <c:pt idx="914">
                  <c:v>4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3</c:v>
                </c:pt>
                <c:pt idx="919">
                  <c:v>0</c:v>
                </c:pt>
                <c:pt idx="920">
                  <c:v>0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0</c:v>
                </c:pt>
                <c:pt idx="925">
                  <c:v>3</c:v>
                </c:pt>
                <c:pt idx="926">
                  <c:v>1</c:v>
                </c:pt>
                <c:pt idx="927">
                  <c:v>2</c:v>
                </c:pt>
                <c:pt idx="928">
                  <c:v>3</c:v>
                </c:pt>
                <c:pt idx="929">
                  <c:v>4</c:v>
                </c:pt>
                <c:pt idx="930">
                  <c:v>1</c:v>
                </c:pt>
                <c:pt idx="931">
                  <c:v>0</c:v>
                </c:pt>
                <c:pt idx="932">
                  <c:v>2</c:v>
                </c:pt>
                <c:pt idx="933">
                  <c:v>0</c:v>
                </c:pt>
                <c:pt idx="934">
                  <c:v>2</c:v>
                </c:pt>
                <c:pt idx="935">
                  <c:v>1</c:v>
                </c:pt>
                <c:pt idx="936">
                  <c:v>5</c:v>
                </c:pt>
                <c:pt idx="937">
                  <c:v>1</c:v>
                </c:pt>
                <c:pt idx="938">
                  <c:v>1</c:v>
                </c:pt>
                <c:pt idx="939">
                  <c:v>3</c:v>
                </c:pt>
                <c:pt idx="940">
                  <c:v>3</c:v>
                </c:pt>
                <c:pt idx="941">
                  <c:v>2</c:v>
                </c:pt>
                <c:pt idx="942">
                  <c:v>2</c:v>
                </c:pt>
                <c:pt idx="943">
                  <c:v>0</c:v>
                </c:pt>
                <c:pt idx="944">
                  <c:v>2</c:v>
                </c:pt>
                <c:pt idx="945">
                  <c:v>0</c:v>
                </c:pt>
                <c:pt idx="946">
                  <c:v>3</c:v>
                </c:pt>
                <c:pt idx="947">
                  <c:v>1</c:v>
                </c:pt>
                <c:pt idx="948">
                  <c:v>2</c:v>
                </c:pt>
                <c:pt idx="949">
                  <c:v>0</c:v>
                </c:pt>
                <c:pt idx="950">
                  <c:v>2</c:v>
                </c:pt>
                <c:pt idx="951">
                  <c:v>2</c:v>
                </c:pt>
                <c:pt idx="952">
                  <c:v>2</c:v>
                </c:pt>
                <c:pt idx="953">
                  <c:v>1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2</c:v>
                </c:pt>
                <c:pt idx="958">
                  <c:v>4</c:v>
                </c:pt>
                <c:pt idx="959">
                  <c:v>3</c:v>
                </c:pt>
                <c:pt idx="960">
                  <c:v>1</c:v>
                </c:pt>
                <c:pt idx="961">
                  <c:v>1</c:v>
                </c:pt>
                <c:pt idx="962">
                  <c:v>2</c:v>
                </c:pt>
                <c:pt idx="963">
                  <c:v>2</c:v>
                </c:pt>
                <c:pt idx="964">
                  <c:v>3</c:v>
                </c:pt>
                <c:pt idx="965">
                  <c:v>1</c:v>
                </c:pt>
                <c:pt idx="966">
                  <c:v>2</c:v>
                </c:pt>
                <c:pt idx="967">
                  <c:v>6</c:v>
                </c:pt>
                <c:pt idx="968">
                  <c:v>3</c:v>
                </c:pt>
                <c:pt idx="969">
                  <c:v>2</c:v>
                </c:pt>
                <c:pt idx="970">
                  <c:v>1</c:v>
                </c:pt>
                <c:pt idx="971">
                  <c:v>0</c:v>
                </c:pt>
                <c:pt idx="972">
                  <c:v>0</c:v>
                </c:pt>
                <c:pt idx="973">
                  <c:v>1</c:v>
                </c:pt>
                <c:pt idx="974">
                  <c:v>0</c:v>
                </c:pt>
                <c:pt idx="975">
                  <c:v>3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3</c:v>
                </c:pt>
                <c:pt idx="981">
                  <c:v>0</c:v>
                </c:pt>
                <c:pt idx="982">
                  <c:v>0</c:v>
                </c:pt>
                <c:pt idx="983">
                  <c:v>3</c:v>
                </c:pt>
                <c:pt idx="984">
                  <c:v>1</c:v>
                </c:pt>
                <c:pt idx="985">
                  <c:v>0</c:v>
                </c:pt>
                <c:pt idx="986">
                  <c:v>2</c:v>
                </c:pt>
                <c:pt idx="987">
                  <c:v>1</c:v>
                </c:pt>
                <c:pt idx="988">
                  <c:v>1</c:v>
                </c:pt>
                <c:pt idx="989">
                  <c:v>0</c:v>
                </c:pt>
                <c:pt idx="990">
                  <c:v>2</c:v>
                </c:pt>
                <c:pt idx="991">
                  <c:v>1</c:v>
                </c:pt>
                <c:pt idx="992">
                  <c:v>4</c:v>
                </c:pt>
                <c:pt idx="993">
                  <c:v>1</c:v>
                </c:pt>
                <c:pt idx="994">
                  <c:v>0</c:v>
                </c:pt>
                <c:pt idx="995">
                  <c:v>2</c:v>
                </c:pt>
                <c:pt idx="996">
                  <c:v>2</c:v>
                </c:pt>
                <c:pt idx="997">
                  <c:v>3</c:v>
                </c:pt>
                <c:pt idx="998">
                  <c:v>3</c:v>
                </c:pt>
                <c:pt idx="999">
                  <c:v>2</c:v>
                </c:pt>
                <c:pt idx="1000">
                  <c:v>2</c:v>
                </c:pt>
                <c:pt idx="1001">
                  <c:v>2</c:v>
                </c:pt>
                <c:pt idx="1002">
                  <c:v>2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9-43AD-8903-2B0F8A4BD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5929488"/>
        <c:axId val="385926992"/>
      </c:lineChart>
      <c:catAx>
        <c:axId val="385929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926992"/>
        <c:crosses val="autoZero"/>
        <c:auto val="1"/>
        <c:lblAlgn val="ctr"/>
        <c:lblOffset val="100"/>
        <c:noMultiLvlLbl val="0"/>
      </c:catAx>
      <c:valAx>
        <c:axId val="38592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92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BF81C-04BD-4574-97ED-063D3D8A5FD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B07317-9B44-4DF9-BB88-5A31324AE40F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목표</a:t>
          </a:r>
        </a:p>
      </dgm:t>
    </dgm:pt>
    <dgm:pt modelId="{2879D0D7-95E4-4BC1-9792-722595A001CD}" type="par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FF4D6455-EC4E-4290-90D2-B512439B9A16}" type="sib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738C672D-97EB-4ADC-8E9C-1F6B219C294C}">
      <dgm:prSet phldrT="[텍스트]"/>
      <dgm:spPr/>
      <dgm:t>
        <a:bodyPr/>
        <a:lstStyle/>
        <a:p>
          <a:pPr latinLnBrk="1"/>
          <a:r>
            <a:rPr lang="ko-KR" altLang="en-US" b="0" i="0" dirty="0"/>
            <a:t>기계학습 </a:t>
          </a:r>
          <a:r>
            <a:rPr lang="en-US" altLang="ko-KR" b="0" i="0" dirty="0"/>
            <a:t>- </a:t>
          </a:r>
          <a:r>
            <a:rPr lang="ko-KR" altLang="en-US" b="0" i="0" dirty="0"/>
            <a:t>분류</a:t>
          </a:r>
          <a:r>
            <a:rPr lang="en-US" altLang="ko-KR" b="0" i="0" dirty="0"/>
            <a:t>,</a:t>
          </a:r>
          <a:r>
            <a:rPr lang="ko-KR" altLang="en-US" b="0" i="0" dirty="0"/>
            <a:t>회귀를 이용하여 반드시 </a:t>
          </a:r>
          <a:r>
            <a:rPr lang="en-US" altLang="ko-KR" b="0" i="0" dirty="0"/>
            <a:t>1</a:t>
          </a:r>
          <a:r>
            <a:rPr lang="ko-KR" altLang="en-US" b="0" i="0" dirty="0"/>
            <a:t>개 이상의 예측 데이터를 생성할 것</a:t>
          </a:r>
          <a:endParaRPr lang="ko-KR" altLang="en-US" dirty="0"/>
        </a:p>
      </dgm:t>
    </dgm:pt>
    <dgm:pt modelId="{C9E10994-058C-46C8-9B6E-57AB1E234F6F}" type="par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110DA4B0-0D37-4C78-AF62-380A5856C6DB}" type="sib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84FDF202-E55F-45B1-83E9-4D2B2ADB3014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주제</a:t>
          </a:r>
        </a:p>
      </dgm:t>
    </dgm:pt>
    <dgm:pt modelId="{FD7F5E8F-C9AA-4844-B4E4-3246D597F8BB}" type="par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ECC63C1C-8AA2-48F6-B466-498EC0CBC097}" type="sib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C9EEC92D-4E38-465C-92C9-1FF3541F0A46}">
      <dgm:prSet phldrT="[텍스트]"/>
      <dgm:spPr/>
      <dgm:t>
        <a:bodyPr/>
        <a:lstStyle/>
        <a:p>
          <a:pPr latinLnBrk="1"/>
          <a:r>
            <a:rPr lang="ko-KR" altLang="en-US" dirty="0"/>
            <a:t>분류</a:t>
          </a:r>
          <a:r>
            <a:rPr lang="en-US" altLang="ko-KR" dirty="0"/>
            <a:t>, </a:t>
          </a:r>
          <a:r>
            <a:rPr lang="ko-KR" altLang="en-US" dirty="0"/>
            <a:t>회귀 관련 문제를 </a:t>
          </a:r>
          <a:r>
            <a:rPr lang="en-US" altLang="ko-KR" dirty="0"/>
            <a:t>Data </a:t>
          </a:r>
          <a:r>
            <a:rPr lang="ko-KR" altLang="en-US" dirty="0"/>
            <a:t>구해서 진행 할 것</a:t>
          </a:r>
        </a:p>
      </dgm:t>
    </dgm:pt>
    <dgm:pt modelId="{705DC305-56B7-4486-A52F-7ECB9037F5EB}" type="par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D582EA71-1832-4C49-A369-492A2266EA07}" type="sib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67C78BD9-8E32-4455-A5E3-0BE2CC9B117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375BE02-546F-44C5-A504-2010CE5A14E7}" type="parTrans" cxnId="{21351594-95F2-4DA6-BA0C-27F9DB20D939}">
      <dgm:prSet/>
      <dgm:spPr/>
      <dgm:t>
        <a:bodyPr/>
        <a:lstStyle/>
        <a:p>
          <a:pPr latinLnBrk="1"/>
          <a:endParaRPr lang="ko-KR" altLang="en-US"/>
        </a:p>
      </dgm:t>
    </dgm:pt>
    <dgm:pt modelId="{46A65EF6-762A-4AB6-84B1-64204A6D6A5C}" type="sibTrans" cxnId="{21351594-95F2-4DA6-BA0C-27F9DB20D939}">
      <dgm:prSet/>
      <dgm:spPr/>
      <dgm:t>
        <a:bodyPr/>
        <a:lstStyle/>
        <a:p>
          <a:pPr latinLnBrk="1"/>
          <a:endParaRPr lang="ko-KR" altLang="en-US"/>
        </a:p>
      </dgm:t>
    </dgm:pt>
    <dgm:pt modelId="{76DE9E52-BEB6-4D0F-B76A-F3A0DFC55E1C}">
      <dgm:prSet phldrT="[텍스트]"/>
      <dgm:spPr/>
      <dgm:t>
        <a:bodyPr/>
        <a:lstStyle/>
        <a:p>
          <a:pPr latinLnBrk="1"/>
          <a:r>
            <a:rPr lang="en-US" altLang="ko-KR" dirty="0"/>
            <a:t>Data </a:t>
          </a:r>
          <a:r>
            <a:rPr lang="ko-KR" altLang="en-US" dirty="0"/>
            <a:t>취득 환경 </a:t>
          </a:r>
          <a:r>
            <a:rPr lang="en-US" altLang="ko-KR" dirty="0"/>
            <a:t>:  CPU : </a:t>
          </a:r>
          <a:r>
            <a:rPr lang="pt-BR" altLang="ko-KR" dirty="0"/>
            <a:t>Intel(R) Core(TM) i7-10870H CPU @ 2.20GHz   2.21 GHz (8 Core)</a:t>
          </a:r>
          <a:endParaRPr lang="ko-KR" altLang="en-US" dirty="0"/>
        </a:p>
      </dgm:t>
    </dgm:pt>
    <dgm:pt modelId="{AF8694C0-1EB1-479E-B852-AAB18D8247B8}" type="parTrans" cxnId="{1A5CD8B4-E23F-472E-8507-4E7A97087EA9}">
      <dgm:prSet/>
      <dgm:spPr/>
      <dgm:t>
        <a:bodyPr/>
        <a:lstStyle/>
        <a:p>
          <a:pPr latinLnBrk="1"/>
          <a:endParaRPr lang="ko-KR" altLang="en-US"/>
        </a:p>
      </dgm:t>
    </dgm:pt>
    <dgm:pt modelId="{69FE4D76-A58A-488F-B851-ACCF1BBFCF28}" type="sibTrans" cxnId="{1A5CD8B4-E23F-472E-8507-4E7A97087EA9}">
      <dgm:prSet/>
      <dgm:spPr/>
      <dgm:t>
        <a:bodyPr/>
        <a:lstStyle/>
        <a:p>
          <a:pPr latinLnBrk="1"/>
          <a:endParaRPr lang="ko-KR" altLang="en-US"/>
        </a:p>
      </dgm:t>
    </dgm:pt>
    <dgm:pt modelId="{70556638-0E12-47DD-A91D-3CF5BEC54180}">
      <dgm:prSet phldrT="[텍스트]"/>
      <dgm:spPr/>
      <dgm:t>
        <a:bodyPr/>
        <a:lstStyle/>
        <a:p>
          <a:pPr latinLnBrk="1"/>
          <a:r>
            <a:rPr lang="ko-KR" altLang="en-US" dirty="0"/>
            <a:t>주제 </a:t>
          </a:r>
          <a:r>
            <a:rPr lang="en-US" altLang="ko-KR" dirty="0"/>
            <a:t>: CPU Core</a:t>
          </a:r>
          <a:r>
            <a:rPr lang="ko-KR" altLang="en-US" dirty="0"/>
            <a:t>의 </a:t>
          </a:r>
          <a:r>
            <a:rPr lang="en-US" altLang="ko-KR" dirty="0"/>
            <a:t>Load</a:t>
          </a:r>
          <a:r>
            <a:rPr lang="ko-KR" altLang="en-US" dirty="0"/>
            <a:t>를 분석하여 </a:t>
          </a:r>
          <a:r>
            <a:rPr lang="en-US" altLang="ko-KR" dirty="0"/>
            <a:t>CPU </a:t>
          </a:r>
          <a:r>
            <a:rPr lang="ko-KR" altLang="en-US" dirty="0"/>
            <a:t>온도 예측 하기</a:t>
          </a:r>
        </a:p>
      </dgm:t>
    </dgm:pt>
    <dgm:pt modelId="{107E0E1C-912F-45A3-AF2A-6FE0FE88B6D0}" type="parTrans" cxnId="{15FAB6A3-99F3-4934-B9AB-440F5E757E6A}">
      <dgm:prSet/>
      <dgm:spPr/>
      <dgm:t>
        <a:bodyPr/>
        <a:lstStyle/>
        <a:p>
          <a:pPr latinLnBrk="1"/>
          <a:endParaRPr lang="ko-KR" altLang="en-US"/>
        </a:p>
      </dgm:t>
    </dgm:pt>
    <dgm:pt modelId="{018BEA57-5409-43C0-BBDD-33F6B2EA3F17}" type="sibTrans" cxnId="{15FAB6A3-99F3-4934-B9AB-440F5E757E6A}">
      <dgm:prSet/>
      <dgm:spPr/>
      <dgm:t>
        <a:bodyPr/>
        <a:lstStyle/>
        <a:p>
          <a:pPr latinLnBrk="1"/>
          <a:endParaRPr lang="ko-KR" altLang="en-US"/>
        </a:p>
      </dgm:t>
    </dgm:pt>
    <dgm:pt modelId="{E4DC75CA-CDB9-4479-BAA1-9C119D54C61B}">
      <dgm:prSet phldrT="[텍스트]"/>
      <dgm:spPr/>
      <dgm:t>
        <a:bodyPr/>
        <a:lstStyle/>
        <a:p>
          <a:pPr latinLnBrk="1"/>
          <a:r>
            <a:rPr lang="en-US" altLang="ko-KR" dirty="0"/>
            <a:t>Data </a:t>
          </a:r>
          <a:r>
            <a:rPr lang="ko-KR" altLang="en-US" dirty="0"/>
            <a:t>취득 도구 </a:t>
          </a:r>
          <a:r>
            <a:rPr lang="en-US" altLang="ko-KR" dirty="0"/>
            <a:t>:  Core Temp</a:t>
          </a:r>
          <a:endParaRPr lang="ko-KR" altLang="en-US" dirty="0"/>
        </a:p>
      </dgm:t>
    </dgm:pt>
    <dgm:pt modelId="{79F4089E-F108-4853-80EC-ABFC332BBC12}" type="parTrans" cxnId="{1E1AADED-298B-4DD5-BB6E-FAA66319D169}">
      <dgm:prSet/>
      <dgm:spPr/>
      <dgm:t>
        <a:bodyPr/>
        <a:lstStyle/>
        <a:p>
          <a:pPr latinLnBrk="1"/>
          <a:endParaRPr lang="ko-KR" altLang="en-US"/>
        </a:p>
      </dgm:t>
    </dgm:pt>
    <dgm:pt modelId="{9763B016-66A3-494E-8AF6-0E09EE7058E5}" type="sibTrans" cxnId="{1E1AADED-298B-4DD5-BB6E-FAA66319D169}">
      <dgm:prSet/>
      <dgm:spPr/>
      <dgm:t>
        <a:bodyPr/>
        <a:lstStyle/>
        <a:p>
          <a:pPr latinLnBrk="1"/>
          <a:endParaRPr lang="ko-KR" altLang="en-US"/>
        </a:p>
      </dgm:t>
    </dgm:pt>
    <dgm:pt modelId="{8CEB4BDB-BABD-49F5-9779-6C15B553254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97611B4-FC80-4411-9452-45319C101CFA}" type="parTrans" cxnId="{71B2302D-172A-45C3-A83E-EC8A31DF8CA9}">
      <dgm:prSet/>
      <dgm:spPr/>
      <dgm:t>
        <a:bodyPr/>
        <a:lstStyle/>
        <a:p>
          <a:pPr latinLnBrk="1"/>
          <a:endParaRPr lang="ko-KR" altLang="en-US"/>
        </a:p>
      </dgm:t>
    </dgm:pt>
    <dgm:pt modelId="{26939074-C300-470C-8D5A-65024A019F7A}" type="sibTrans" cxnId="{71B2302D-172A-45C3-A83E-EC8A31DF8CA9}">
      <dgm:prSet/>
      <dgm:spPr/>
      <dgm:t>
        <a:bodyPr/>
        <a:lstStyle/>
        <a:p>
          <a:pPr latinLnBrk="1"/>
          <a:endParaRPr lang="ko-KR" altLang="en-US"/>
        </a:p>
      </dgm:t>
    </dgm:pt>
    <dgm:pt modelId="{2BB84946-74AA-4CB8-AA8B-FEA4C931140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56B3720-BAC8-48B1-ACE7-CA2EE44A88D5}" type="parTrans" cxnId="{71A07CCF-CC23-4127-90D3-6984B9EE5053}">
      <dgm:prSet/>
      <dgm:spPr/>
      <dgm:t>
        <a:bodyPr/>
        <a:lstStyle/>
        <a:p>
          <a:pPr latinLnBrk="1"/>
          <a:endParaRPr lang="ko-KR" altLang="en-US"/>
        </a:p>
      </dgm:t>
    </dgm:pt>
    <dgm:pt modelId="{01305676-8068-40EA-AF18-BD78B50DD178}" type="sibTrans" cxnId="{71A07CCF-CC23-4127-90D3-6984B9EE5053}">
      <dgm:prSet/>
      <dgm:spPr/>
      <dgm:t>
        <a:bodyPr/>
        <a:lstStyle/>
        <a:p>
          <a:pPr latinLnBrk="1"/>
          <a:endParaRPr lang="ko-KR" altLang="en-US"/>
        </a:p>
      </dgm:t>
    </dgm:pt>
    <dgm:pt modelId="{40C61827-8AB3-4964-A72B-EFD64A2CE17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DFAC870-439B-4F1A-B3DA-9D0333D49FEC}" type="parTrans" cxnId="{81C9B52B-BAD8-4E9F-BB61-F936AF9C073C}">
      <dgm:prSet/>
      <dgm:spPr/>
      <dgm:t>
        <a:bodyPr/>
        <a:lstStyle/>
        <a:p>
          <a:pPr latinLnBrk="1"/>
          <a:endParaRPr lang="ko-KR" altLang="en-US"/>
        </a:p>
      </dgm:t>
    </dgm:pt>
    <dgm:pt modelId="{E69019D4-FD2B-4D46-BF03-C06D5FB24AFA}" type="sibTrans" cxnId="{81C9B52B-BAD8-4E9F-BB61-F936AF9C073C}">
      <dgm:prSet/>
      <dgm:spPr/>
      <dgm:t>
        <a:bodyPr/>
        <a:lstStyle/>
        <a:p>
          <a:pPr latinLnBrk="1"/>
          <a:endParaRPr lang="ko-KR" altLang="en-US"/>
        </a:p>
      </dgm:t>
    </dgm:pt>
    <dgm:pt modelId="{62D36E28-5648-48A7-9A56-6E86070C8592}" type="pres">
      <dgm:prSet presAssocID="{A25BF81C-04BD-4574-97ED-063D3D8A5FD5}" presName="linear" presStyleCnt="0">
        <dgm:presLayoutVars>
          <dgm:animLvl val="lvl"/>
          <dgm:resizeHandles val="exact"/>
        </dgm:presLayoutVars>
      </dgm:prSet>
      <dgm:spPr/>
    </dgm:pt>
    <dgm:pt modelId="{6B34B72A-B265-48EA-8E39-9C78D821EF5F}" type="pres">
      <dgm:prSet presAssocID="{4BB07317-9B44-4DF9-BB88-5A31324AE40F}" presName="parentText" presStyleLbl="node1" presStyleIdx="0" presStyleCnt="2" custScaleX="100000" custScaleY="78453">
        <dgm:presLayoutVars>
          <dgm:chMax val="0"/>
          <dgm:bulletEnabled val="1"/>
        </dgm:presLayoutVars>
      </dgm:prSet>
      <dgm:spPr/>
    </dgm:pt>
    <dgm:pt modelId="{6C06A2F2-84FC-4C32-89AF-38EB5EBC5F22}" type="pres">
      <dgm:prSet presAssocID="{4BB07317-9B44-4DF9-BB88-5A31324AE40F}" presName="childText" presStyleLbl="revTx" presStyleIdx="0" presStyleCnt="2">
        <dgm:presLayoutVars>
          <dgm:bulletEnabled val="1"/>
        </dgm:presLayoutVars>
      </dgm:prSet>
      <dgm:spPr/>
    </dgm:pt>
    <dgm:pt modelId="{2EC060EB-6BB5-493B-AD4A-99ECA6641255}" type="pres">
      <dgm:prSet presAssocID="{84FDF202-E55F-45B1-83E9-4D2B2ADB3014}" presName="parentText" presStyleLbl="node1" presStyleIdx="1" presStyleCnt="2" custScaleY="74430">
        <dgm:presLayoutVars>
          <dgm:chMax val="0"/>
          <dgm:bulletEnabled val="1"/>
        </dgm:presLayoutVars>
      </dgm:prSet>
      <dgm:spPr/>
    </dgm:pt>
    <dgm:pt modelId="{074E1DF5-135E-454D-9C0F-A9B378368269}" type="pres">
      <dgm:prSet presAssocID="{84FDF202-E55F-45B1-83E9-4D2B2ADB30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FF3F13-5208-4BD7-ADE3-10D7D0149741}" srcId="{4BB07317-9B44-4DF9-BB88-5A31324AE40F}" destId="{738C672D-97EB-4ADC-8E9C-1F6B219C294C}" srcOrd="1" destOrd="0" parTransId="{C9E10994-058C-46C8-9B6E-57AB1E234F6F}" sibTransId="{110DA4B0-0D37-4C78-AF62-380A5856C6DB}"/>
    <dgm:cxn modelId="{81C9B52B-BAD8-4E9F-BB61-F936AF9C073C}" srcId="{4BB07317-9B44-4DF9-BB88-5A31324AE40F}" destId="{40C61827-8AB3-4964-A72B-EFD64A2CE172}" srcOrd="0" destOrd="0" parTransId="{3DFAC870-439B-4F1A-B3DA-9D0333D49FEC}" sibTransId="{E69019D4-FD2B-4D46-BF03-C06D5FB24AFA}"/>
    <dgm:cxn modelId="{71B2302D-172A-45C3-A83E-EC8A31DF8CA9}" srcId="{4BB07317-9B44-4DF9-BB88-5A31324AE40F}" destId="{8CEB4BDB-BABD-49F5-9779-6C15B5532548}" srcOrd="2" destOrd="0" parTransId="{F97611B4-FC80-4411-9452-45319C101CFA}" sibTransId="{26939074-C300-470C-8D5A-65024A019F7A}"/>
    <dgm:cxn modelId="{37905D4B-2C9A-4DF4-A783-B7F40C52CF4C}" srcId="{84FDF202-E55F-45B1-83E9-4D2B2ADB3014}" destId="{C9EEC92D-4E38-465C-92C9-1FF3541F0A46}" srcOrd="1" destOrd="0" parTransId="{705DC305-56B7-4486-A52F-7ECB9037F5EB}" sibTransId="{D582EA71-1832-4C49-A369-492A2266EA07}"/>
    <dgm:cxn modelId="{E90EC275-E91A-4210-9677-1FE803CAF681}" srcId="{A25BF81C-04BD-4574-97ED-063D3D8A5FD5}" destId="{4BB07317-9B44-4DF9-BB88-5A31324AE40F}" srcOrd="0" destOrd="0" parTransId="{2879D0D7-95E4-4BC1-9792-722595A001CD}" sibTransId="{FF4D6455-EC4E-4290-90D2-B512439B9A16}"/>
    <dgm:cxn modelId="{52F0F275-6607-4DBF-9DB0-CEA53A47EA19}" type="presOf" srcId="{84FDF202-E55F-45B1-83E9-4D2B2ADB3014}" destId="{2EC060EB-6BB5-493B-AD4A-99ECA6641255}" srcOrd="0" destOrd="0" presId="urn:microsoft.com/office/officeart/2005/8/layout/vList2"/>
    <dgm:cxn modelId="{21351594-95F2-4DA6-BA0C-27F9DB20D939}" srcId="{84FDF202-E55F-45B1-83E9-4D2B2ADB3014}" destId="{67C78BD9-8E32-4455-A5E3-0BE2CC9B1173}" srcOrd="5" destOrd="0" parTransId="{4375BE02-546F-44C5-A504-2010CE5A14E7}" sibTransId="{46A65EF6-762A-4AB6-84B1-64204A6D6A5C}"/>
    <dgm:cxn modelId="{DCF3B79C-8649-494A-9991-D911F3A79A1C}" type="presOf" srcId="{76DE9E52-BEB6-4D0F-B76A-F3A0DFC55E1C}" destId="{074E1DF5-135E-454D-9C0F-A9B378368269}" srcOrd="0" destOrd="3" presId="urn:microsoft.com/office/officeart/2005/8/layout/vList2"/>
    <dgm:cxn modelId="{5031C19D-B0FA-4230-9113-5CA0279B5EF2}" type="presOf" srcId="{738C672D-97EB-4ADC-8E9C-1F6B219C294C}" destId="{6C06A2F2-84FC-4C32-89AF-38EB5EBC5F22}" srcOrd="0" destOrd="1" presId="urn:microsoft.com/office/officeart/2005/8/layout/vList2"/>
    <dgm:cxn modelId="{2889229E-5BA1-4A5B-AED8-98F3B4F7C598}" srcId="{A25BF81C-04BD-4574-97ED-063D3D8A5FD5}" destId="{84FDF202-E55F-45B1-83E9-4D2B2ADB3014}" srcOrd="1" destOrd="0" parTransId="{FD7F5E8F-C9AA-4844-B4E4-3246D597F8BB}" sibTransId="{ECC63C1C-8AA2-48F6-B466-498EC0CBC097}"/>
    <dgm:cxn modelId="{5CF458A1-44B0-48BD-B55B-2DA9C564C7DF}" type="presOf" srcId="{A25BF81C-04BD-4574-97ED-063D3D8A5FD5}" destId="{62D36E28-5648-48A7-9A56-6E86070C8592}" srcOrd="0" destOrd="0" presId="urn:microsoft.com/office/officeart/2005/8/layout/vList2"/>
    <dgm:cxn modelId="{52FB98A2-74DB-488F-B034-368FA1AFDF7D}" type="presOf" srcId="{67C78BD9-8E32-4455-A5E3-0BE2CC9B1173}" destId="{074E1DF5-135E-454D-9C0F-A9B378368269}" srcOrd="0" destOrd="5" presId="urn:microsoft.com/office/officeart/2005/8/layout/vList2"/>
    <dgm:cxn modelId="{15FAB6A3-99F3-4934-B9AB-440F5E757E6A}" srcId="{84FDF202-E55F-45B1-83E9-4D2B2ADB3014}" destId="{70556638-0E12-47DD-A91D-3CF5BEC54180}" srcOrd="2" destOrd="0" parTransId="{107E0E1C-912F-45A3-AF2A-6FE0FE88B6D0}" sibTransId="{018BEA57-5409-43C0-BBDD-33F6B2EA3F17}"/>
    <dgm:cxn modelId="{CD0A40A8-C43E-4EEA-BB4B-E334D9C75D78}" type="presOf" srcId="{E4DC75CA-CDB9-4479-BAA1-9C119D54C61B}" destId="{074E1DF5-135E-454D-9C0F-A9B378368269}" srcOrd="0" destOrd="4" presId="urn:microsoft.com/office/officeart/2005/8/layout/vList2"/>
    <dgm:cxn modelId="{040275AC-EAC4-459B-9F2C-BDF76B3C4CC8}" type="presOf" srcId="{C9EEC92D-4E38-465C-92C9-1FF3541F0A46}" destId="{074E1DF5-135E-454D-9C0F-A9B378368269}" srcOrd="0" destOrd="1" presId="urn:microsoft.com/office/officeart/2005/8/layout/vList2"/>
    <dgm:cxn modelId="{1A5CD8B4-E23F-472E-8507-4E7A97087EA9}" srcId="{84FDF202-E55F-45B1-83E9-4D2B2ADB3014}" destId="{76DE9E52-BEB6-4D0F-B76A-F3A0DFC55E1C}" srcOrd="3" destOrd="0" parTransId="{AF8694C0-1EB1-479E-B852-AAB18D8247B8}" sibTransId="{69FE4D76-A58A-488F-B851-ACCF1BBFCF28}"/>
    <dgm:cxn modelId="{3AEF0EBE-7E03-4941-821E-ECE90E5DD678}" type="presOf" srcId="{2BB84946-74AA-4CB8-AA8B-FEA4C9311400}" destId="{074E1DF5-135E-454D-9C0F-A9B378368269}" srcOrd="0" destOrd="0" presId="urn:microsoft.com/office/officeart/2005/8/layout/vList2"/>
    <dgm:cxn modelId="{38368BC7-EF78-4B40-BD03-B34A7230B9C7}" type="presOf" srcId="{8CEB4BDB-BABD-49F5-9779-6C15B5532548}" destId="{6C06A2F2-84FC-4C32-89AF-38EB5EBC5F22}" srcOrd="0" destOrd="2" presId="urn:microsoft.com/office/officeart/2005/8/layout/vList2"/>
    <dgm:cxn modelId="{71A07CCF-CC23-4127-90D3-6984B9EE5053}" srcId="{84FDF202-E55F-45B1-83E9-4D2B2ADB3014}" destId="{2BB84946-74AA-4CB8-AA8B-FEA4C9311400}" srcOrd="0" destOrd="0" parTransId="{456B3720-BAC8-48B1-ACE7-CA2EE44A88D5}" sibTransId="{01305676-8068-40EA-AF18-BD78B50DD178}"/>
    <dgm:cxn modelId="{6AB357D0-634F-458F-AD6E-A5F4AADF52D8}" type="presOf" srcId="{70556638-0E12-47DD-A91D-3CF5BEC54180}" destId="{074E1DF5-135E-454D-9C0F-A9B378368269}" srcOrd="0" destOrd="2" presId="urn:microsoft.com/office/officeart/2005/8/layout/vList2"/>
    <dgm:cxn modelId="{490516D3-7C02-4DD9-A790-49F553D82BD0}" type="presOf" srcId="{40C61827-8AB3-4964-A72B-EFD64A2CE172}" destId="{6C06A2F2-84FC-4C32-89AF-38EB5EBC5F22}" srcOrd="0" destOrd="0" presId="urn:microsoft.com/office/officeart/2005/8/layout/vList2"/>
    <dgm:cxn modelId="{7CD07BD7-AAFC-409C-B11C-02CD9EB0721B}" type="presOf" srcId="{4BB07317-9B44-4DF9-BB88-5A31324AE40F}" destId="{6B34B72A-B265-48EA-8E39-9C78D821EF5F}" srcOrd="0" destOrd="0" presId="urn:microsoft.com/office/officeart/2005/8/layout/vList2"/>
    <dgm:cxn modelId="{1E1AADED-298B-4DD5-BB6E-FAA66319D169}" srcId="{84FDF202-E55F-45B1-83E9-4D2B2ADB3014}" destId="{E4DC75CA-CDB9-4479-BAA1-9C119D54C61B}" srcOrd="4" destOrd="0" parTransId="{79F4089E-F108-4853-80EC-ABFC332BBC12}" sibTransId="{9763B016-66A3-494E-8AF6-0E09EE7058E5}"/>
    <dgm:cxn modelId="{14DD9753-CC4C-4EED-9F61-F36E9F4BBAC7}" type="presParOf" srcId="{62D36E28-5648-48A7-9A56-6E86070C8592}" destId="{6B34B72A-B265-48EA-8E39-9C78D821EF5F}" srcOrd="0" destOrd="0" presId="urn:microsoft.com/office/officeart/2005/8/layout/vList2"/>
    <dgm:cxn modelId="{31D58F1F-8CBE-41F6-8B60-10F77B71CC71}" type="presParOf" srcId="{62D36E28-5648-48A7-9A56-6E86070C8592}" destId="{6C06A2F2-84FC-4C32-89AF-38EB5EBC5F22}" srcOrd="1" destOrd="0" presId="urn:microsoft.com/office/officeart/2005/8/layout/vList2"/>
    <dgm:cxn modelId="{31C5EE37-9D2B-4512-A9CD-58C84336D338}" type="presParOf" srcId="{62D36E28-5648-48A7-9A56-6E86070C8592}" destId="{2EC060EB-6BB5-493B-AD4A-99ECA6641255}" srcOrd="2" destOrd="0" presId="urn:microsoft.com/office/officeart/2005/8/layout/vList2"/>
    <dgm:cxn modelId="{5B642566-5BDD-4F1F-AA91-D6411FC16BAC}" type="presParOf" srcId="{62D36E28-5648-48A7-9A56-6E86070C8592}" destId="{074E1DF5-135E-454D-9C0F-A9B37836826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B72A-B265-48EA-8E39-9C78D821EF5F}">
      <dsp:nvSpPr>
        <dsp:cNvPr id="0" name=""/>
        <dsp:cNvSpPr/>
      </dsp:nvSpPr>
      <dsp:spPr>
        <a:xfrm>
          <a:off x="0" y="142104"/>
          <a:ext cx="12192000" cy="8027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lt"/>
            </a:rPr>
            <a:t>과제 목표</a:t>
          </a:r>
        </a:p>
      </dsp:txBody>
      <dsp:txXfrm>
        <a:off x="39185" y="181289"/>
        <a:ext cx="12113630" cy="724333"/>
      </dsp:txXfrm>
    </dsp:sp>
    <dsp:sp modelId="{6C06A2F2-84FC-4C32-89AF-38EB5EBC5F22}">
      <dsp:nvSpPr>
        <dsp:cNvPr id="0" name=""/>
        <dsp:cNvSpPr/>
      </dsp:nvSpPr>
      <dsp:spPr>
        <a:xfrm>
          <a:off x="0" y="944808"/>
          <a:ext cx="12192000" cy="153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900" b="0" i="0" kern="1200" dirty="0"/>
            <a:t>기계학습 </a:t>
          </a:r>
          <a:r>
            <a:rPr lang="en-US" altLang="ko-KR" sz="1900" b="0" i="0" kern="1200" dirty="0"/>
            <a:t>- </a:t>
          </a:r>
          <a:r>
            <a:rPr lang="ko-KR" altLang="en-US" sz="1900" b="0" i="0" kern="1200" dirty="0"/>
            <a:t>분류</a:t>
          </a:r>
          <a:r>
            <a:rPr lang="en-US" altLang="ko-KR" sz="1900" b="0" i="0" kern="1200" dirty="0"/>
            <a:t>,</a:t>
          </a:r>
          <a:r>
            <a:rPr lang="ko-KR" altLang="en-US" sz="1900" b="0" i="0" kern="1200" dirty="0"/>
            <a:t>회귀를 이용하여 반드시 </a:t>
          </a:r>
          <a:r>
            <a:rPr lang="en-US" altLang="ko-KR" sz="1900" b="0" i="0" kern="1200" dirty="0"/>
            <a:t>1</a:t>
          </a:r>
          <a:r>
            <a:rPr lang="ko-KR" altLang="en-US" sz="1900" b="0" i="0" kern="1200" dirty="0"/>
            <a:t>개 이상의 예측 데이터를 생성할 것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900" kern="1200" dirty="0"/>
        </a:p>
      </dsp:txBody>
      <dsp:txXfrm>
        <a:off x="0" y="944808"/>
        <a:ext cx="12192000" cy="1536975"/>
      </dsp:txXfrm>
    </dsp:sp>
    <dsp:sp modelId="{2EC060EB-6BB5-493B-AD4A-99ECA6641255}">
      <dsp:nvSpPr>
        <dsp:cNvPr id="0" name=""/>
        <dsp:cNvSpPr/>
      </dsp:nvSpPr>
      <dsp:spPr>
        <a:xfrm>
          <a:off x="0" y="2481783"/>
          <a:ext cx="12192000" cy="7615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lt"/>
            </a:rPr>
            <a:t>과제 주제</a:t>
          </a:r>
        </a:p>
      </dsp:txBody>
      <dsp:txXfrm>
        <a:off x="37175" y="2518958"/>
        <a:ext cx="12117650" cy="687191"/>
      </dsp:txXfrm>
    </dsp:sp>
    <dsp:sp modelId="{074E1DF5-135E-454D-9C0F-A9B378368269}">
      <dsp:nvSpPr>
        <dsp:cNvPr id="0" name=""/>
        <dsp:cNvSpPr/>
      </dsp:nvSpPr>
      <dsp:spPr>
        <a:xfrm>
          <a:off x="0" y="3243325"/>
          <a:ext cx="12192000" cy="375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900" kern="1200" dirty="0"/>
            <a:t>분류</a:t>
          </a:r>
          <a:r>
            <a:rPr lang="en-US" altLang="ko-KR" sz="1900" kern="1200" dirty="0"/>
            <a:t>, </a:t>
          </a:r>
          <a:r>
            <a:rPr lang="ko-KR" altLang="en-US" sz="1900" kern="1200" dirty="0"/>
            <a:t>회귀 관련 문제를 </a:t>
          </a:r>
          <a:r>
            <a:rPr lang="en-US" altLang="ko-KR" sz="1900" kern="1200" dirty="0"/>
            <a:t>Data </a:t>
          </a:r>
          <a:r>
            <a:rPr lang="ko-KR" altLang="en-US" sz="1900" kern="1200" dirty="0"/>
            <a:t>구해서 진행 할 것</a:t>
          </a: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900" kern="1200" dirty="0"/>
            <a:t>주제 </a:t>
          </a:r>
          <a:r>
            <a:rPr lang="en-US" altLang="ko-KR" sz="1900" kern="1200" dirty="0"/>
            <a:t>: CPU Core</a:t>
          </a:r>
          <a:r>
            <a:rPr lang="ko-KR" altLang="en-US" sz="1900" kern="1200" dirty="0"/>
            <a:t>의 </a:t>
          </a:r>
          <a:r>
            <a:rPr lang="en-US" altLang="ko-KR" sz="1900" kern="1200" dirty="0"/>
            <a:t>Load</a:t>
          </a:r>
          <a:r>
            <a:rPr lang="ko-KR" altLang="en-US" sz="1900" kern="1200" dirty="0"/>
            <a:t>를 분석하여 </a:t>
          </a:r>
          <a:r>
            <a:rPr lang="en-US" altLang="ko-KR" sz="1900" kern="1200" dirty="0"/>
            <a:t>CPU </a:t>
          </a:r>
          <a:r>
            <a:rPr lang="ko-KR" altLang="en-US" sz="1900" kern="1200" dirty="0"/>
            <a:t>온도 예측 하기</a:t>
          </a: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900" kern="1200" dirty="0"/>
            <a:t>Data </a:t>
          </a:r>
          <a:r>
            <a:rPr lang="ko-KR" altLang="en-US" sz="1900" kern="1200" dirty="0"/>
            <a:t>취득 환경 </a:t>
          </a:r>
          <a:r>
            <a:rPr lang="en-US" altLang="ko-KR" sz="1900" kern="1200" dirty="0"/>
            <a:t>:  CPU : </a:t>
          </a:r>
          <a:r>
            <a:rPr lang="pt-BR" altLang="ko-KR" sz="1900" kern="1200" dirty="0"/>
            <a:t>Intel(R) Core(TM) i7-10870H CPU @ 2.20GHz   2.21 GHz (8 Core)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900" kern="1200" dirty="0"/>
            <a:t>Data </a:t>
          </a:r>
          <a:r>
            <a:rPr lang="ko-KR" altLang="en-US" sz="1900" kern="1200" dirty="0"/>
            <a:t>취득 도구 </a:t>
          </a:r>
          <a:r>
            <a:rPr lang="en-US" altLang="ko-KR" sz="1900" kern="1200" dirty="0"/>
            <a:t>:  Core Temp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900" kern="1200" dirty="0"/>
        </a:p>
      </dsp:txBody>
      <dsp:txXfrm>
        <a:off x="0" y="3243325"/>
        <a:ext cx="12192000" cy="3757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EDF6-D6A6-42BC-A1DE-3CAD6AA9042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F79A-EF96-424A-AB24-AB368BBB5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2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99E5-895F-4E74-9C5C-34BABA32723A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2220-64CF-40D5-8E2D-4BEA8E273618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E043-772E-4B6C-BCB0-A2C4C781D00E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66E-F1F2-40AE-99A5-3DC425DC8CBA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B149-881A-4BA2-81C1-A2C0DA56E57A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D2BD-3F9D-49C1-985D-7BAAB9CA3D90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969-0F4E-48E6-84B6-DB0D0BB95935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D97E-51A7-4DBD-B5B3-CBEC7E12DF33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4C91-6384-467E-A2C4-DE4B40E76908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7ABA-EBF0-4E28-A0DD-87212BC2D013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A6AB-B9F4-48F4-B6D6-88AC9AFE6BF5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9B96-9351-4EA9-9D96-07070AD8F3E4}" type="datetime1">
              <a:rPr lang="en-US" altLang="ko-KR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3282" y="2198343"/>
            <a:ext cx="8814023" cy="8439427"/>
            <a:chOff x="10353282" y="2198343"/>
            <a:chExt cx="8814023" cy="84394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3282" y="2198343"/>
              <a:ext cx="8814023" cy="84394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7587" y="7938378"/>
            <a:ext cx="22485948" cy="20848"/>
            <a:chOff x="1717587" y="7938378"/>
            <a:chExt cx="22485948" cy="208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7587" y="7938378"/>
              <a:ext cx="22485948" cy="208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6C6EF2-E2A5-4F5C-8348-765EAD19CDD0}"/>
              </a:ext>
            </a:extLst>
          </p:cNvPr>
          <p:cNvSpPr txBox="1"/>
          <p:nvPr/>
        </p:nvSpPr>
        <p:spPr>
          <a:xfrm>
            <a:off x="1496892" y="1281480"/>
            <a:ext cx="9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 개론</a:t>
            </a:r>
            <a:endParaRPr lang="en-US" altLang="ko-KR" sz="72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5AF89-13E6-432F-9A96-618129D59584}"/>
              </a:ext>
            </a:extLst>
          </p:cNvPr>
          <p:cNvSpPr txBox="1"/>
          <p:nvPr/>
        </p:nvSpPr>
        <p:spPr>
          <a:xfrm>
            <a:off x="1717587" y="6585804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4000" b="1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3020000020004" pitchFamily="34" charset="-127"/>
              </a:rPr>
              <a:t>2021254001</a:t>
            </a:r>
            <a:endParaRPr lang="en-US" altLang="ko-KR" sz="4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3020000020004" pitchFamily="34" charset="-127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이용규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1618A-E23C-456E-9B6B-8D6F8A47B93F}"/>
              </a:ext>
            </a:extLst>
          </p:cNvPr>
          <p:cNvSpPr txBox="1"/>
          <p:nvPr/>
        </p:nvSpPr>
        <p:spPr>
          <a:xfrm>
            <a:off x="1496892" y="2586398"/>
            <a:ext cx="91711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i="0" dirty="0">
                <a:solidFill>
                  <a:schemeClr val="bg1"/>
                </a:solidFill>
                <a:effectLst/>
                <a:latin typeface="inherit"/>
              </a:rPr>
              <a:t> MINI PROJECT No. 2</a:t>
            </a:r>
            <a:endParaRPr lang="en-US" altLang="ko-KR" sz="44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07. SVR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BC3CE2-1098-441A-9231-31F5BC38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451603"/>
            <a:ext cx="9620250" cy="74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1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C036A-6167-46E1-99E8-ED46F678997C}"/>
              </a:ext>
            </a:extLst>
          </p:cNvPr>
          <p:cNvSpPr txBox="1"/>
          <p:nvPr/>
        </p:nvSpPr>
        <p:spPr>
          <a:xfrm>
            <a:off x="6087714" y="4420225"/>
            <a:ext cx="61125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감사합니다</a:t>
            </a:r>
            <a:r>
              <a:rPr lang="en-US" altLang="ko-KR" sz="8800" dirty="0">
                <a:solidFill>
                  <a:schemeClr val="bg1"/>
                </a:solidFill>
              </a:rPr>
              <a:t>.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과제 개요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C5233D05-5B27-4BD6-82AC-B0DB1557C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181182"/>
              </p:ext>
            </p:extLst>
          </p:nvPr>
        </p:nvGraphicFramePr>
        <p:xfrm>
          <a:off x="3048000" y="2247900"/>
          <a:ext cx="12192000" cy="71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 Data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DC0F8CF-3C88-48DD-9D16-3EB803299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00306"/>
              </p:ext>
            </p:extLst>
          </p:nvPr>
        </p:nvGraphicFramePr>
        <p:xfrm>
          <a:off x="1431697" y="2498139"/>
          <a:ext cx="15751405" cy="47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281">
                  <a:extLst>
                    <a:ext uri="{9D8B030D-6E8A-4147-A177-3AD203B41FA5}">
                      <a16:colId xmlns:a16="http://schemas.microsoft.com/office/drawing/2014/main" val="214031857"/>
                    </a:ext>
                  </a:extLst>
                </a:gridCol>
                <a:gridCol w="3150281">
                  <a:extLst>
                    <a:ext uri="{9D8B030D-6E8A-4147-A177-3AD203B41FA5}">
                      <a16:colId xmlns:a16="http://schemas.microsoft.com/office/drawing/2014/main" val="1765389252"/>
                    </a:ext>
                  </a:extLst>
                </a:gridCol>
                <a:gridCol w="3150281">
                  <a:extLst>
                    <a:ext uri="{9D8B030D-6E8A-4147-A177-3AD203B41FA5}">
                      <a16:colId xmlns:a16="http://schemas.microsoft.com/office/drawing/2014/main" val="2659107392"/>
                    </a:ext>
                  </a:extLst>
                </a:gridCol>
                <a:gridCol w="3150281">
                  <a:extLst>
                    <a:ext uri="{9D8B030D-6E8A-4147-A177-3AD203B41FA5}">
                      <a16:colId xmlns:a16="http://schemas.microsoft.com/office/drawing/2014/main" val="3989427551"/>
                    </a:ext>
                  </a:extLst>
                </a:gridCol>
                <a:gridCol w="3150281">
                  <a:extLst>
                    <a:ext uri="{9D8B030D-6E8A-4147-A177-3AD203B41FA5}">
                      <a16:colId xmlns:a16="http://schemas.microsoft.com/office/drawing/2014/main" val="3084692106"/>
                    </a:ext>
                  </a:extLst>
                </a:gridCol>
              </a:tblGrid>
              <a:tr h="477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각 </a:t>
                      </a:r>
                      <a:r>
                        <a:rPr lang="en-US" altLang="ko-KR" sz="2000" dirty="0"/>
                        <a:t>Core</a:t>
                      </a:r>
                      <a:r>
                        <a:rPr lang="ko-KR" altLang="en-US" sz="2000" dirty="0"/>
                        <a:t>의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각 </a:t>
                      </a:r>
                      <a:r>
                        <a:rPr lang="en-US" altLang="ko-KR" sz="2000" dirty="0"/>
                        <a:t>Core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Load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각 </a:t>
                      </a:r>
                      <a:r>
                        <a:rPr lang="en-US" altLang="ko-KR" sz="2000" dirty="0"/>
                        <a:t>Core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Speed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각</a:t>
                      </a:r>
                      <a:r>
                        <a:rPr lang="en-US" altLang="ko-KR" sz="2000" dirty="0"/>
                        <a:t> Core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Power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46153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BC5759A-2752-45DF-8853-EF855DC83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70063"/>
              </p:ext>
            </p:extLst>
          </p:nvPr>
        </p:nvGraphicFramePr>
        <p:xfrm>
          <a:off x="1431697" y="3741915"/>
          <a:ext cx="11468100" cy="568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903">
                  <a:extLst>
                    <a:ext uri="{9D8B030D-6E8A-4147-A177-3AD203B41FA5}">
                      <a16:colId xmlns:a16="http://schemas.microsoft.com/office/drawing/2014/main" val="202480112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596626899"/>
                    </a:ext>
                  </a:extLst>
                </a:gridCol>
                <a:gridCol w="4670197">
                  <a:extLst>
                    <a:ext uri="{9D8B030D-6E8A-4147-A177-3AD203B41FA5}">
                      <a16:colId xmlns:a16="http://schemas.microsoft.com/office/drawing/2014/main" val="2017525761"/>
                    </a:ext>
                  </a:extLst>
                </a:gridCol>
              </a:tblGrid>
              <a:tr h="4012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온도</a:t>
                      </a:r>
                      <a:r>
                        <a:rPr lang="en-US" altLang="ko-KR" sz="2400" dirty="0"/>
                        <a:t>(Core 0)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부하</a:t>
                      </a:r>
                      <a:r>
                        <a:rPr lang="en-US" altLang="ko-KR" sz="2400" dirty="0"/>
                        <a:t>(Core 0)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03713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22:08:09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0304473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22:08:19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28504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22:08:29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4494797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22:08:39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5990060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22:08:49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0652423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22:08:59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8053707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22:09:09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249834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22:09:19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956248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22:09:29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81934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22:09:39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61565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22:09:49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982228"/>
                  </a:ext>
                </a:extLst>
              </a:tr>
              <a:tr h="4358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22:09:59 04/28/21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96451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FAAE8F-9FE8-4CCD-B05D-9E588755A2C5}"/>
              </a:ext>
            </a:extLst>
          </p:cNvPr>
          <p:cNvSpPr txBox="1"/>
          <p:nvPr/>
        </p:nvSpPr>
        <p:spPr>
          <a:xfrm>
            <a:off x="1431697" y="200645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 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D116D-71D0-428A-9BBE-8D7DFEFDB887}"/>
              </a:ext>
            </a:extLst>
          </p:cNvPr>
          <p:cNvSpPr txBox="1"/>
          <p:nvPr/>
        </p:nvSpPr>
        <p:spPr>
          <a:xfrm>
            <a:off x="1431697" y="3205710"/>
            <a:ext cx="5994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Data Sample (CPU Core 0</a:t>
            </a:r>
            <a:r>
              <a:rPr lang="ko-KR" altLang="en-US" sz="2800" b="1" dirty="0"/>
              <a:t>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온도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부하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33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 Sample Data Chart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D116D-71D0-428A-9BBE-8D7DFEFDB887}"/>
              </a:ext>
            </a:extLst>
          </p:cNvPr>
          <p:cNvSpPr txBox="1"/>
          <p:nvPr/>
        </p:nvSpPr>
        <p:spPr>
          <a:xfrm>
            <a:off x="1339815" y="2019300"/>
            <a:ext cx="178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Data Chart</a:t>
            </a:r>
            <a:endParaRPr lang="ko-KR" altLang="en-US" sz="2800" b="1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753745CF-178F-4B6D-B823-DEC9F39FC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899118"/>
              </p:ext>
            </p:extLst>
          </p:nvPr>
        </p:nvGraphicFramePr>
        <p:xfrm>
          <a:off x="1431697" y="2859078"/>
          <a:ext cx="15422319" cy="649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594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 트리 회귀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4696CF6-6A22-459C-A769-3EBC70C86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102275"/>
            <a:ext cx="8077200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def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j-lt"/>
                <a:ea typeface="JetBrains Mono"/>
              </a:rPr>
              <a:t>DecisionTreeReg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df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pd.read_csv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'CT_log.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csv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sep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','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df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'Core_load_0'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values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df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Core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0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Temp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values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X.max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tree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DecisionTreeRegressor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max_depth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tree.fit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sort_idx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X.flatten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argsort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plt.scatter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sort_idx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sort_idx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c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lightblue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plt.plot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sort_idx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tree.predict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sort_idx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                      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color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red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linewidth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plt.xlabel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Load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plt.ylabel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degree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plt.show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3E8394-2956-4976-ACCD-B10EF650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856" y="1443692"/>
            <a:ext cx="8936113" cy="67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1647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선형 회귀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리지 회귀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 err="1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라소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회귀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 err="1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일래스틱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넷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46EA21-4C22-49AE-A0DD-72633C85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72" y="1234389"/>
            <a:ext cx="8382000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def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j-lt"/>
                <a:ea typeface="JetBrains Mono"/>
              </a:rPr>
              <a:t>RegTest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():</a:t>
            </a:r>
            <a:endParaRPr lang="en-US" altLang="ko-KR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j-lt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pd.read_csv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CT_log.csv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sep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'Core_load_0'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values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0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Temp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values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sc_x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StandardScaler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sc_y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StandardScaler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X_std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sc_x.fit_transform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y_std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sc_y.fit_transform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[: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np.newaxis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]).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flatten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X_test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train_test_split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X_std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y_std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test_size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0.5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random_state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123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LinearRegression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alpha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1.0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random_state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alpha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1.0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random_state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ElasticNet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alpha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1.0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JetBrains Mono"/>
              </a:rPr>
              <a:t>l1_ratio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JetBrains Mono"/>
              </a:rPr>
              <a:t>0.5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linear.fit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ridge.fit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lasso.fit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enet.fit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0B3DE9D-A902-479C-B924-404985E5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995" y="1234389"/>
            <a:ext cx="8991600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Ridge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Lasso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Elastic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Net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Ridge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Lasso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Elastic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Net - RMSE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mean_squared_error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enet_pred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linear.score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Ridge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ridge.score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Lasso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lasso.score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Elastic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j-lt"/>
                <a:ea typeface="JetBrains Mono"/>
              </a:rPr>
              <a:t>      : 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enet.score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X_train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y_train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1528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선형 회귀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리지 회귀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 err="1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라소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회귀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 err="1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일래스틱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넷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FCAB8-F01B-4D5E-B043-DC6963D8B259}"/>
              </a:ext>
            </a:extLst>
          </p:cNvPr>
          <p:cNvSpPr txBox="1"/>
          <p:nvPr/>
        </p:nvSpPr>
        <p:spPr>
          <a:xfrm>
            <a:off x="914400" y="1668807"/>
            <a:ext cx="13411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:  0.7284194811887688</a:t>
            </a: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:  0.7284195004806555</a:t>
            </a: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:  0.9947822234210796</a:t>
            </a: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Net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:  0.9131989214670606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:  0.7317756249810022</a:t>
            </a: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:  0.7317845284296439</a:t>
            </a: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:  1.0052066281195007</a:t>
            </a: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Net - RMSE for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:  0.9259398209444635</a:t>
            </a:r>
          </a:p>
        </p:txBody>
      </p:sp>
    </p:spTree>
    <p:extLst>
      <p:ext uri="{BB962C8B-B14F-4D97-AF65-F5344CB8AC3E}">
        <p14:creationId xmlns:p14="http://schemas.microsoft.com/office/powerpoint/2010/main" val="361667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en-US" altLang="ko-KR" sz="4800" dirty="0" err="1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Ransac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1CC186-C275-411B-9448-86983CE3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80" y="1727297"/>
            <a:ext cx="8839200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def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Ransac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pd.read_csv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CT_log.csv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'Core_load_0'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values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0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Temp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values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ransac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RANSACRegressor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LinearRegression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max_trials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			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min_samples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50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    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loss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'absolute_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loss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residual_threshold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5.0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random_state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ransac.fit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inlier_mssk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ransac.inlier_mask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_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outlier_mask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np.logical_not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inlier_mssk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line_X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np.arange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line_y_ransac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ransac.predict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line_X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np.newaxis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plt.scatter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inlier_mssk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inlier_mssk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steelblue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edgecolors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white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Inliers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plt.scatter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outlier_mask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outlier_mask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limegreen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edgecolors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white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Outliers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line_X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line_y_ransac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black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plt.xlabel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Load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plt.ylabel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degree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plt.legend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loc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upper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left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plt.show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71F573-1E87-48F7-8B18-1060C8B4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428" y="1731522"/>
            <a:ext cx="8580129" cy="64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4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07. SVR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Monitoring Tool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로 부터 받은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80F8ED2-8425-4BB1-9BC3-E122CE91F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543937"/>
            <a:ext cx="8763000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def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SVR_Test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pd.read_csv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CT_log.csv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'Core_load_0'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values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0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Temp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values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svr_rbf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SVR(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kernel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rbf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gamma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0.1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epsilon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.1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svr_lin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SVR(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kernel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gamma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auto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svr_poly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SVR(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kernel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poly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gamma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auto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degree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epsilon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.1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coef0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2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#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svr_rbf,svr_lin,svr_poly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#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kernel_label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['RBF','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',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Polynomial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#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model_color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['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','c','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svr_rbf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svr_lin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kernel_label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'RBF'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model_color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'c'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fig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axes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plt.subplots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nrows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ncols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figsize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9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7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sharey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A9B7C6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CCA5B89-9F9B-42A2-8B4F-D9FCA2AE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1535503"/>
            <a:ext cx="845820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for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enumerate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axes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svr.fit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predict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model_color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'{}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model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format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kernel_label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axes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scatter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svr.support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_]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svr.support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_]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facecolor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edgecolor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model_color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50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'{}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support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	 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vectors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format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kernel_label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axes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scatter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[np.setdiff1d(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np.arange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svr.support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_)]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[np.setdiff1d(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np.arange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svr.support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_)]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facecolor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edgecolor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'k'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50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other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training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axes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legend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loc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upper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center'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bbox_to_anchor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0.5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1.1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ncol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fancybox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shadow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fig.text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0.5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0.04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ha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'center'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'center'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fig.text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0.06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0.5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target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ha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'center'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'center'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rotation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vertical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#fig.suptitile("Support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Vector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Regression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",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fontsize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= 14)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plt.show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()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2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1998</Words>
  <Application>Microsoft Office PowerPoint</Application>
  <PresentationFormat>사용자 지정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Arial Unicode MS</vt:lpstr>
      <vt:lpstr>HY견고딕</vt:lpstr>
      <vt:lpstr>HY헤드라인M</vt:lpstr>
      <vt:lpstr>inherit</vt:lpstr>
      <vt:lpstr>맑은 고딕</vt:lpstr>
      <vt:lpstr>Arial</vt:lpstr>
      <vt:lpstr>Calibri</vt:lpstr>
      <vt:lpstr>Courier New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이용규</cp:lastModifiedBy>
  <cp:revision>40</cp:revision>
  <dcterms:created xsi:type="dcterms:W3CDTF">2021-03-31T22:17:14Z</dcterms:created>
  <dcterms:modified xsi:type="dcterms:W3CDTF">2021-05-06T12:09:28Z</dcterms:modified>
</cp:coreProperties>
</file>