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6" r:id="rId4"/>
    <p:sldId id="274" r:id="rId5"/>
    <p:sldId id="276" r:id="rId6"/>
    <p:sldId id="275" r:id="rId7"/>
    <p:sldId id="277" r:id="rId8"/>
    <p:sldId id="278" r:id="rId9"/>
    <p:sldId id="279" r:id="rId10"/>
    <p:sldId id="26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6EFB"/>
    <a:srgbClr val="80A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 autoAdjust="0"/>
    <p:restoredTop sz="90932" autoAdjust="0"/>
  </p:normalViewPr>
  <p:slideViewPr>
    <p:cSldViewPr>
      <p:cViewPr varScale="1">
        <p:scale>
          <a:sx n="52" d="100"/>
          <a:sy n="52" d="100"/>
        </p:scale>
        <p:origin x="28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NU\&#49328;&#50629;&#51064;&#44277;&#51648;&#45733;%20&#44060;&#47200;\final_hw\&#44536;&#47000;&#5453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NU\&#49328;&#50629;&#51064;&#44277;&#51648;&#45733;%20&#44060;&#47200;\final_hw\&#44536;&#47000;&#5453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 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Sheet1!$B$2:$B$26</c:f>
              <c:numCache>
                <c:formatCode>General</c:formatCode>
                <c:ptCount val="25"/>
                <c:pt idx="0">
                  <c:v>0.72130000000000005</c:v>
                </c:pt>
                <c:pt idx="1">
                  <c:v>0.39889999999999998</c:v>
                </c:pt>
                <c:pt idx="2">
                  <c:v>0.30809999999999998</c:v>
                </c:pt>
                <c:pt idx="3">
                  <c:v>0.29580000000000001</c:v>
                </c:pt>
                <c:pt idx="4">
                  <c:v>0.2303</c:v>
                </c:pt>
                <c:pt idx="5">
                  <c:v>0.36</c:v>
                </c:pt>
                <c:pt idx="6">
                  <c:v>0.24540000000000001</c:v>
                </c:pt>
                <c:pt idx="7">
                  <c:v>0.2142</c:v>
                </c:pt>
                <c:pt idx="8">
                  <c:v>0.15590000000000001</c:v>
                </c:pt>
                <c:pt idx="9">
                  <c:v>0.14499999999999999</c:v>
                </c:pt>
                <c:pt idx="10">
                  <c:v>0.1351</c:v>
                </c:pt>
                <c:pt idx="11">
                  <c:v>0.18809999999999999</c:v>
                </c:pt>
                <c:pt idx="12">
                  <c:v>0.1072</c:v>
                </c:pt>
                <c:pt idx="13">
                  <c:v>0.15079999999999999</c:v>
                </c:pt>
                <c:pt idx="14">
                  <c:v>0.1603</c:v>
                </c:pt>
                <c:pt idx="15">
                  <c:v>0.16200000000000001</c:v>
                </c:pt>
                <c:pt idx="16">
                  <c:v>0.1067</c:v>
                </c:pt>
                <c:pt idx="17">
                  <c:v>0.1308</c:v>
                </c:pt>
                <c:pt idx="18">
                  <c:v>0.1716</c:v>
                </c:pt>
                <c:pt idx="19">
                  <c:v>0.15840000000000001</c:v>
                </c:pt>
                <c:pt idx="20">
                  <c:v>7.7700000000000005E-2</c:v>
                </c:pt>
                <c:pt idx="21">
                  <c:v>0.13880000000000001</c:v>
                </c:pt>
                <c:pt idx="22">
                  <c:v>0.12570000000000001</c:v>
                </c:pt>
                <c:pt idx="23">
                  <c:v>0.1158</c:v>
                </c:pt>
                <c:pt idx="24">
                  <c:v>9.1600000000000001E-2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CC-4832-BECF-18D1685BBE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tarin acc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Sheet1!$C$2:$C$26</c:f>
              <c:numCache>
                <c:formatCode>General</c:formatCode>
                <c:ptCount val="25"/>
                <c:pt idx="0">
                  <c:v>0.72109999999999996</c:v>
                </c:pt>
                <c:pt idx="1">
                  <c:v>0.85860000000000003</c:v>
                </c:pt>
                <c:pt idx="2">
                  <c:v>0.88449999999999995</c:v>
                </c:pt>
                <c:pt idx="3">
                  <c:v>0.90439999999999998</c:v>
                </c:pt>
                <c:pt idx="4">
                  <c:v>0.91830000000000001</c:v>
                </c:pt>
                <c:pt idx="5">
                  <c:v>0.89039999999999997</c:v>
                </c:pt>
                <c:pt idx="6">
                  <c:v>0.91830000000000001</c:v>
                </c:pt>
                <c:pt idx="7">
                  <c:v>0.93630000000000002</c:v>
                </c:pt>
                <c:pt idx="8">
                  <c:v>0.93630000000000002</c:v>
                </c:pt>
                <c:pt idx="9">
                  <c:v>0.95220000000000005</c:v>
                </c:pt>
                <c:pt idx="10">
                  <c:v>0.95820000000000005</c:v>
                </c:pt>
                <c:pt idx="11">
                  <c:v>0.94620000000000004</c:v>
                </c:pt>
                <c:pt idx="12">
                  <c:v>0.97409999999999997</c:v>
                </c:pt>
                <c:pt idx="13">
                  <c:v>0.94820000000000004</c:v>
                </c:pt>
                <c:pt idx="14">
                  <c:v>0.94820000000000004</c:v>
                </c:pt>
                <c:pt idx="15">
                  <c:v>0.95620000000000005</c:v>
                </c:pt>
                <c:pt idx="16">
                  <c:v>0.97209999999999996</c:v>
                </c:pt>
                <c:pt idx="17">
                  <c:v>0.96020000000000005</c:v>
                </c:pt>
                <c:pt idx="18">
                  <c:v>0.94420000000000004</c:v>
                </c:pt>
                <c:pt idx="19">
                  <c:v>0.94220000000000004</c:v>
                </c:pt>
                <c:pt idx="20">
                  <c:v>0.97209999999999996</c:v>
                </c:pt>
                <c:pt idx="21">
                  <c:v>0.94820000000000004</c:v>
                </c:pt>
                <c:pt idx="22">
                  <c:v>0.95820000000000005</c:v>
                </c:pt>
                <c:pt idx="23">
                  <c:v>0.95820000000000005</c:v>
                </c:pt>
                <c:pt idx="24">
                  <c:v>0.97209999999999996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CC-4832-BECF-18D1685BBE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val loss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Sheet1!$D$2:$D$26</c:f>
              <c:numCache>
                <c:formatCode>General</c:formatCode>
                <c:ptCount val="25"/>
                <c:pt idx="0">
                  <c:v>0.13689999999999999</c:v>
                </c:pt>
                <c:pt idx="1">
                  <c:v>4.8500000000000001E-2</c:v>
                </c:pt>
                <c:pt idx="2">
                  <c:v>6.7900000000000002E-2</c:v>
                </c:pt>
                <c:pt idx="3">
                  <c:v>0.04</c:v>
                </c:pt>
                <c:pt idx="4">
                  <c:v>5.5800000000000002E-2</c:v>
                </c:pt>
                <c:pt idx="5">
                  <c:v>9.01E-2</c:v>
                </c:pt>
                <c:pt idx="6">
                  <c:v>5.04E-2</c:v>
                </c:pt>
                <c:pt idx="7">
                  <c:v>3.8100000000000002E-2</c:v>
                </c:pt>
                <c:pt idx="8">
                  <c:v>4.0099999999999997E-2</c:v>
                </c:pt>
                <c:pt idx="9">
                  <c:v>3.4599999999999999E-2</c:v>
                </c:pt>
                <c:pt idx="10">
                  <c:v>3.4099999999999998E-2</c:v>
                </c:pt>
                <c:pt idx="11">
                  <c:v>3.5400000000000001E-2</c:v>
                </c:pt>
                <c:pt idx="12">
                  <c:v>3.5999999999999997E-2</c:v>
                </c:pt>
                <c:pt idx="13">
                  <c:v>4.4699999999999997E-2</c:v>
                </c:pt>
                <c:pt idx="14">
                  <c:v>2.8000000000000001E-2</c:v>
                </c:pt>
                <c:pt idx="15">
                  <c:v>3.0099999999999998E-2</c:v>
                </c:pt>
                <c:pt idx="16">
                  <c:v>3.95E-2</c:v>
                </c:pt>
                <c:pt idx="17">
                  <c:v>3.49E-2</c:v>
                </c:pt>
                <c:pt idx="18">
                  <c:v>3.5000000000000003E-2</c:v>
                </c:pt>
                <c:pt idx="19">
                  <c:v>3.61E-2</c:v>
                </c:pt>
                <c:pt idx="20">
                  <c:v>2.8299999999999999E-2</c:v>
                </c:pt>
                <c:pt idx="21">
                  <c:v>3.4000000000000002E-2</c:v>
                </c:pt>
                <c:pt idx="22">
                  <c:v>3.3300000000000003E-2</c:v>
                </c:pt>
                <c:pt idx="23">
                  <c:v>2.8500000000000001E-2</c:v>
                </c:pt>
                <c:pt idx="24">
                  <c:v>3.2399999999999998E-2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9CC-4832-BECF-18D1685BBE2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val acc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Sheet1!$E$2:$E$26</c:f>
              <c:numCache>
                <c:formatCode>General</c:formatCode>
                <c:ptCount val="25"/>
                <c:pt idx="0">
                  <c:v>0.96740000000000004</c:v>
                </c:pt>
                <c:pt idx="1">
                  <c:v>0.98370000000000002</c:v>
                </c:pt>
                <c:pt idx="2">
                  <c:v>0.96740000000000004</c:v>
                </c:pt>
                <c:pt idx="3">
                  <c:v>0.98370000000000002</c:v>
                </c:pt>
                <c:pt idx="4">
                  <c:v>0.97829999999999995</c:v>
                </c:pt>
                <c:pt idx="5">
                  <c:v>0.9728</c:v>
                </c:pt>
                <c:pt idx="6">
                  <c:v>0.97829999999999995</c:v>
                </c:pt>
                <c:pt idx="7">
                  <c:v>0.98909999999999998</c:v>
                </c:pt>
                <c:pt idx="8">
                  <c:v>0.98370000000000002</c:v>
                </c:pt>
                <c:pt idx="9">
                  <c:v>0.98370000000000002</c:v>
                </c:pt>
                <c:pt idx="10">
                  <c:v>0.98909999999999998</c:v>
                </c:pt>
                <c:pt idx="11">
                  <c:v>0.97829999999999995</c:v>
                </c:pt>
                <c:pt idx="12">
                  <c:v>0.98909999999999998</c:v>
                </c:pt>
                <c:pt idx="13">
                  <c:v>0.97829999999999995</c:v>
                </c:pt>
                <c:pt idx="14">
                  <c:v>0.98370000000000002</c:v>
                </c:pt>
                <c:pt idx="15">
                  <c:v>0.98909999999999998</c:v>
                </c:pt>
                <c:pt idx="16">
                  <c:v>0.98370000000000002</c:v>
                </c:pt>
                <c:pt idx="17">
                  <c:v>0.98909999999999998</c:v>
                </c:pt>
                <c:pt idx="18">
                  <c:v>0.98909999999999998</c:v>
                </c:pt>
                <c:pt idx="19">
                  <c:v>0.98909999999999998</c:v>
                </c:pt>
                <c:pt idx="20">
                  <c:v>0.98909999999999998</c:v>
                </c:pt>
                <c:pt idx="21">
                  <c:v>0.98909999999999998</c:v>
                </c:pt>
                <c:pt idx="22">
                  <c:v>0.98909999999999998</c:v>
                </c:pt>
                <c:pt idx="23">
                  <c:v>0.98909999999999998</c:v>
                </c:pt>
                <c:pt idx="24">
                  <c:v>0.98370000000000002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9CC-4832-BECF-18D1685BBE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0314640"/>
        <c:axId val="1560315888"/>
      </c:lineChart>
      <c:catAx>
        <c:axId val="15603146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60315888"/>
        <c:crosses val="autoZero"/>
        <c:auto val="1"/>
        <c:lblAlgn val="ctr"/>
        <c:lblOffset val="100"/>
        <c:noMultiLvlLbl val="0"/>
      </c:catAx>
      <c:valAx>
        <c:axId val="1560315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60314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Sheet1!$B$29</c:f>
              <c:strCache>
                <c:ptCount val="1"/>
                <c:pt idx="0">
                  <c:v>train 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Sheet1!$B$30:$B$54</c:f>
              <c:numCache>
                <c:formatCode>General</c:formatCode>
                <c:ptCount val="25"/>
                <c:pt idx="0">
                  <c:v>0.8478</c:v>
                </c:pt>
                <c:pt idx="1">
                  <c:v>0.52610000000000001</c:v>
                </c:pt>
                <c:pt idx="2">
                  <c:v>0.4718</c:v>
                </c:pt>
                <c:pt idx="3">
                  <c:v>0.40579999999999999</c:v>
                </c:pt>
                <c:pt idx="4">
                  <c:v>0.39190000000000003</c:v>
                </c:pt>
                <c:pt idx="5">
                  <c:v>0.33169999999999999</c:v>
                </c:pt>
                <c:pt idx="6">
                  <c:v>0.3145</c:v>
                </c:pt>
                <c:pt idx="7">
                  <c:v>0.2908</c:v>
                </c:pt>
                <c:pt idx="8">
                  <c:v>0.3412</c:v>
                </c:pt>
                <c:pt idx="9">
                  <c:v>0.2457</c:v>
                </c:pt>
                <c:pt idx="10">
                  <c:v>0.29849999999999999</c:v>
                </c:pt>
                <c:pt idx="11">
                  <c:v>0.23910000000000001</c:v>
                </c:pt>
                <c:pt idx="12">
                  <c:v>0.2702</c:v>
                </c:pt>
                <c:pt idx="13">
                  <c:v>0.29949999999999999</c:v>
                </c:pt>
                <c:pt idx="14">
                  <c:v>0.26790000000000003</c:v>
                </c:pt>
                <c:pt idx="15">
                  <c:v>0.29210000000000003</c:v>
                </c:pt>
                <c:pt idx="16">
                  <c:v>0.28620000000000001</c:v>
                </c:pt>
                <c:pt idx="17">
                  <c:v>0.24410000000000001</c:v>
                </c:pt>
                <c:pt idx="18">
                  <c:v>0.29089999999999999</c:v>
                </c:pt>
                <c:pt idx="19">
                  <c:v>0.2757</c:v>
                </c:pt>
                <c:pt idx="20">
                  <c:v>0.25359999999999999</c:v>
                </c:pt>
                <c:pt idx="21">
                  <c:v>0.29830000000000001</c:v>
                </c:pt>
                <c:pt idx="22">
                  <c:v>0.27300000000000002</c:v>
                </c:pt>
                <c:pt idx="23">
                  <c:v>0.2732</c:v>
                </c:pt>
                <c:pt idx="24">
                  <c:v>0.28189999999999998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B2-4159-8A76-DD167BB34434}"/>
            </c:ext>
          </c:extLst>
        </c:ser>
        <c:ser>
          <c:idx val="1"/>
          <c:order val="1"/>
          <c:tx>
            <c:strRef>
              <c:f>Sheet1!$C$29</c:f>
              <c:strCache>
                <c:ptCount val="1"/>
                <c:pt idx="0">
                  <c:v>tarin acc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Sheet1!$C$30:$C$54</c:f>
              <c:numCache>
                <c:formatCode>General</c:formatCode>
                <c:ptCount val="25"/>
                <c:pt idx="0">
                  <c:v>0.66139999999999999</c:v>
                </c:pt>
                <c:pt idx="1">
                  <c:v>0.82269999999999999</c:v>
                </c:pt>
                <c:pt idx="2">
                  <c:v>0.82669999999999999</c:v>
                </c:pt>
                <c:pt idx="3">
                  <c:v>0.85260000000000002</c:v>
                </c:pt>
                <c:pt idx="4">
                  <c:v>0.85260000000000002</c:v>
                </c:pt>
                <c:pt idx="5">
                  <c:v>0.87450000000000006</c:v>
                </c:pt>
                <c:pt idx="6">
                  <c:v>0.88649999999999995</c:v>
                </c:pt>
                <c:pt idx="7">
                  <c:v>0.88649999999999995</c:v>
                </c:pt>
                <c:pt idx="8">
                  <c:v>0.87849999999999995</c:v>
                </c:pt>
                <c:pt idx="9">
                  <c:v>0.91239999999999999</c:v>
                </c:pt>
                <c:pt idx="10">
                  <c:v>0.89439999999999997</c:v>
                </c:pt>
                <c:pt idx="11">
                  <c:v>0.9163</c:v>
                </c:pt>
                <c:pt idx="12">
                  <c:v>0.93230000000000002</c:v>
                </c:pt>
                <c:pt idx="13">
                  <c:v>0.89239999999999997</c:v>
                </c:pt>
                <c:pt idx="14">
                  <c:v>0.91039999999999999</c:v>
                </c:pt>
                <c:pt idx="15">
                  <c:v>0.89239999999999997</c:v>
                </c:pt>
                <c:pt idx="16">
                  <c:v>0.88449999999999995</c:v>
                </c:pt>
                <c:pt idx="17">
                  <c:v>0.93030000000000002</c:v>
                </c:pt>
                <c:pt idx="18">
                  <c:v>0.89639999999999997</c:v>
                </c:pt>
                <c:pt idx="19">
                  <c:v>0.89439999999999997</c:v>
                </c:pt>
                <c:pt idx="20">
                  <c:v>0.90239999999999998</c:v>
                </c:pt>
                <c:pt idx="21">
                  <c:v>0.89839999999999998</c:v>
                </c:pt>
                <c:pt idx="22">
                  <c:v>0.90239999999999998</c:v>
                </c:pt>
                <c:pt idx="23">
                  <c:v>0.90839999999999999</c:v>
                </c:pt>
                <c:pt idx="24">
                  <c:v>0.90239999999999998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4B2-4159-8A76-DD167BB34434}"/>
            </c:ext>
          </c:extLst>
        </c:ser>
        <c:ser>
          <c:idx val="2"/>
          <c:order val="2"/>
          <c:tx>
            <c:strRef>
              <c:f>Sheet1!$D$29</c:f>
              <c:strCache>
                <c:ptCount val="1"/>
                <c:pt idx="0">
                  <c:v>val loss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Sheet1!$D$30:$D$54</c:f>
              <c:numCache>
                <c:formatCode>General</c:formatCode>
                <c:ptCount val="25"/>
                <c:pt idx="0">
                  <c:v>0.16689999999999999</c:v>
                </c:pt>
                <c:pt idx="1">
                  <c:v>0.16869999999999999</c:v>
                </c:pt>
                <c:pt idx="2">
                  <c:v>0.1396</c:v>
                </c:pt>
                <c:pt idx="3">
                  <c:v>0.12959999999999999</c:v>
                </c:pt>
                <c:pt idx="4">
                  <c:v>0.1241</c:v>
                </c:pt>
                <c:pt idx="5">
                  <c:v>7.2499999999999995E-2</c:v>
                </c:pt>
                <c:pt idx="6">
                  <c:v>7.8399999999999997E-2</c:v>
                </c:pt>
                <c:pt idx="7">
                  <c:v>9.3299999999999994E-2</c:v>
                </c:pt>
                <c:pt idx="8">
                  <c:v>6.88E-2</c:v>
                </c:pt>
                <c:pt idx="9">
                  <c:v>0.1019</c:v>
                </c:pt>
                <c:pt idx="10">
                  <c:v>6.6100000000000006E-2</c:v>
                </c:pt>
                <c:pt idx="11">
                  <c:v>7.3700000000000002E-2</c:v>
                </c:pt>
                <c:pt idx="12">
                  <c:v>7.0400000000000004E-2</c:v>
                </c:pt>
                <c:pt idx="13">
                  <c:v>7.9299999999999995E-2</c:v>
                </c:pt>
                <c:pt idx="14">
                  <c:v>7.8399999999999997E-2</c:v>
                </c:pt>
                <c:pt idx="15">
                  <c:v>6.6299999999999998E-2</c:v>
                </c:pt>
                <c:pt idx="16">
                  <c:v>7.6999999999999999E-2</c:v>
                </c:pt>
                <c:pt idx="17">
                  <c:v>7.3200000000000001E-2</c:v>
                </c:pt>
                <c:pt idx="18">
                  <c:v>8.2699999999999996E-2</c:v>
                </c:pt>
                <c:pt idx="19">
                  <c:v>5.8999999999999997E-2</c:v>
                </c:pt>
                <c:pt idx="20">
                  <c:v>6.5000000000000002E-2</c:v>
                </c:pt>
                <c:pt idx="21">
                  <c:v>5.7299999999999997E-2</c:v>
                </c:pt>
                <c:pt idx="22">
                  <c:v>6.9900000000000004E-2</c:v>
                </c:pt>
                <c:pt idx="23">
                  <c:v>8.6900000000000005E-2</c:v>
                </c:pt>
                <c:pt idx="24">
                  <c:v>9.2799999999999994E-2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4B2-4159-8A76-DD167BB34434}"/>
            </c:ext>
          </c:extLst>
        </c:ser>
        <c:ser>
          <c:idx val="3"/>
          <c:order val="3"/>
          <c:tx>
            <c:strRef>
              <c:f>Sheet1!$E$29</c:f>
              <c:strCache>
                <c:ptCount val="1"/>
                <c:pt idx="0">
                  <c:v>val acc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Sheet1!$E$30:$E$54</c:f>
              <c:numCache>
                <c:formatCode>General</c:formatCode>
                <c:ptCount val="25"/>
                <c:pt idx="0">
                  <c:v>0.94020000000000004</c:v>
                </c:pt>
                <c:pt idx="1">
                  <c:v>0.92390000000000005</c:v>
                </c:pt>
                <c:pt idx="2">
                  <c:v>0.94020000000000004</c:v>
                </c:pt>
                <c:pt idx="3">
                  <c:v>0.95650000000000002</c:v>
                </c:pt>
                <c:pt idx="4">
                  <c:v>0.94569999999999999</c:v>
                </c:pt>
                <c:pt idx="5">
                  <c:v>0.96199999999999997</c:v>
                </c:pt>
                <c:pt idx="6">
                  <c:v>0.95109999999999995</c:v>
                </c:pt>
                <c:pt idx="7">
                  <c:v>0.95650000000000002</c:v>
                </c:pt>
                <c:pt idx="8">
                  <c:v>0.96740000000000004</c:v>
                </c:pt>
                <c:pt idx="9">
                  <c:v>0.96199999999999997</c:v>
                </c:pt>
                <c:pt idx="10">
                  <c:v>0.9728</c:v>
                </c:pt>
                <c:pt idx="11">
                  <c:v>0.96199999999999997</c:v>
                </c:pt>
                <c:pt idx="12">
                  <c:v>0.96199999999999997</c:v>
                </c:pt>
                <c:pt idx="13">
                  <c:v>0.96199999999999997</c:v>
                </c:pt>
                <c:pt idx="14">
                  <c:v>0.95650000000000002</c:v>
                </c:pt>
                <c:pt idx="15">
                  <c:v>0.9728</c:v>
                </c:pt>
                <c:pt idx="16">
                  <c:v>0.96199999999999997</c:v>
                </c:pt>
                <c:pt idx="17">
                  <c:v>0.96199999999999997</c:v>
                </c:pt>
                <c:pt idx="18">
                  <c:v>0.95650000000000002</c:v>
                </c:pt>
                <c:pt idx="19">
                  <c:v>0.97829999999999995</c:v>
                </c:pt>
                <c:pt idx="20">
                  <c:v>0.96199999999999997</c:v>
                </c:pt>
                <c:pt idx="21">
                  <c:v>0.97829999999999995</c:v>
                </c:pt>
                <c:pt idx="22">
                  <c:v>0.97829999999999995</c:v>
                </c:pt>
                <c:pt idx="23">
                  <c:v>0.95650000000000002</c:v>
                </c:pt>
                <c:pt idx="24">
                  <c:v>0.95109999999999995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4B2-4159-8A76-DD167BB344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0260880"/>
        <c:axId val="1560264208"/>
      </c:lineChart>
      <c:catAx>
        <c:axId val="15602608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60264208"/>
        <c:crosses val="autoZero"/>
        <c:auto val="1"/>
        <c:lblAlgn val="ctr"/>
        <c:lblOffset val="100"/>
        <c:noMultiLvlLbl val="0"/>
      </c:catAx>
      <c:valAx>
        <c:axId val="156026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60260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5BF81C-04BD-4574-97ED-063D3D8A5FD5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BB07317-9B44-4DF9-BB88-5A31324AE40F}">
      <dgm:prSet phldrT="[텍스트]"/>
      <dgm:spPr/>
      <dgm:t>
        <a:bodyPr/>
        <a:lstStyle/>
        <a:p>
          <a:pPr latinLnBrk="1"/>
          <a:r>
            <a:rPr lang="ko-KR" altLang="en-US" dirty="0">
              <a:latin typeface="+mj-lt"/>
            </a:rPr>
            <a:t>과제 목표</a:t>
          </a:r>
        </a:p>
      </dgm:t>
    </dgm:pt>
    <dgm:pt modelId="{2879D0D7-95E4-4BC1-9792-722595A001CD}" type="parTrans" cxnId="{E90EC275-E91A-4210-9677-1FE803CAF681}">
      <dgm:prSet/>
      <dgm:spPr/>
      <dgm:t>
        <a:bodyPr/>
        <a:lstStyle/>
        <a:p>
          <a:pPr latinLnBrk="1"/>
          <a:endParaRPr lang="ko-KR" altLang="en-US"/>
        </a:p>
      </dgm:t>
    </dgm:pt>
    <dgm:pt modelId="{FF4D6455-EC4E-4290-90D2-B512439B9A16}" type="sibTrans" cxnId="{E90EC275-E91A-4210-9677-1FE803CAF681}">
      <dgm:prSet/>
      <dgm:spPr/>
      <dgm:t>
        <a:bodyPr/>
        <a:lstStyle/>
        <a:p>
          <a:pPr latinLnBrk="1"/>
          <a:endParaRPr lang="ko-KR" altLang="en-US"/>
        </a:p>
      </dgm:t>
    </dgm:pt>
    <dgm:pt modelId="{738C672D-97EB-4ADC-8E9C-1F6B219C294C}">
      <dgm:prSet phldrT="[텍스트]" custT="1"/>
      <dgm:spPr/>
      <dgm:t>
        <a:bodyPr/>
        <a:lstStyle/>
        <a:p>
          <a:pPr latinLnBrk="1"/>
          <a:r>
            <a:rPr lang="ko-KR" altLang="en-US" sz="1800" b="0" i="0" dirty="0"/>
            <a:t>실습한 </a:t>
          </a:r>
          <a:r>
            <a:rPr lang="en-US" altLang="ko-KR" sz="1800" b="0" i="0" dirty="0" err="1"/>
            <a:t>ResNet</a:t>
          </a:r>
          <a:r>
            <a:rPr lang="en-US" altLang="ko-KR" sz="1800" b="0" i="0" dirty="0"/>
            <a:t> </a:t>
          </a:r>
          <a:r>
            <a:rPr lang="ko-KR" altLang="en-US" sz="1800" b="0" i="0" dirty="0"/>
            <a:t>모델을 전이학습으로 하는 방법을 사용하여</a:t>
          </a:r>
          <a:r>
            <a:rPr lang="en-US" altLang="ko-KR" sz="1800" b="0" i="0" dirty="0"/>
            <a:t>, </a:t>
          </a:r>
          <a:r>
            <a:rPr lang="ko-KR" altLang="en-US" sz="1800" b="0" i="0" dirty="0"/>
            <a:t>현업에서 분류가 필요한 영상들을 학습 데이터로 하여 모델을 </a:t>
          </a:r>
          <a:r>
            <a:rPr lang="ko-KR" altLang="en-US" sz="1800" b="0" i="0" dirty="0" err="1"/>
            <a:t>학습시키시오</a:t>
          </a:r>
          <a:r>
            <a:rPr lang="en-US" altLang="ko-KR" sz="1800" b="0" i="0" dirty="0"/>
            <a:t>. </a:t>
          </a:r>
          <a:r>
            <a:rPr lang="ko-KR" altLang="en-US" sz="1800" b="0" i="0" dirty="0"/>
            <a:t>영상의 부류의 개수는 최소 </a:t>
          </a:r>
          <a:r>
            <a:rPr lang="en-US" altLang="ko-KR" sz="1800" b="0" i="0" dirty="0"/>
            <a:t>2</a:t>
          </a:r>
          <a:r>
            <a:rPr lang="ko-KR" altLang="en-US" sz="1800" b="0" i="0" dirty="0"/>
            <a:t>개 이상으로 하고</a:t>
          </a:r>
          <a:r>
            <a:rPr lang="en-US" altLang="ko-KR" sz="1800" b="0" i="0" dirty="0"/>
            <a:t>, </a:t>
          </a:r>
          <a:r>
            <a:rPr lang="ko-KR" altLang="en-US" sz="1800" b="0" i="0" dirty="0" err="1"/>
            <a:t>부류별</a:t>
          </a:r>
          <a:r>
            <a:rPr lang="ko-KR" altLang="en-US" sz="1800" b="0" i="0" dirty="0"/>
            <a:t> 데이터는 </a:t>
          </a:r>
          <a:r>
            <a:rPr lang="en-US" altLang="ko-KR" sz="1800" b="0" i="0" dirty="0"/>
            <a:t>150</a:t>
          </a:r>
          <a:r>
            <a:rPr lang="ko-KR" altLang="en-US" sz="1800" b="0" i="0" dirty="0"/>
            <a:t>장을 수집하여</a:t>
          </a:r>
          <a:r>
            <a:rPr lang="en-US" altLang="ko-KR" sz="1800" b="0" i="0" dirty="0"/>
            <a:t>, 120</a:t>
          </a:r>
          <a:r>
            <a:rPr lang="ko-KR" altLang="en-US" sz="1800" b="0" i="0" dirty="0"/>
            <a:t>장은 학습에 </a:t>
          </a:r>
          <a:r>
            <a:rPr lang="en-US" altLang="ko-KR" sz="1800" b="0" i="0" dirty="0"/>
            <a:t>30</a:t>
          </a:r>
          <a:r>
            <a:rPr lang="ko-KR" altLang="en-US" sz="1800" b="0" i="0" dirty="0"/>
            <a:t>장은 검증에 </a:t>
          </a:r>
          <a:r>
            <a:rPr lang="ko-KR" altLang="en-US" sz="1800" b="0" i="0" dirty="0" err="1"/>
            <a:t>사용하시오</a:t>
          </a:r>
          <a:r>
            <a:rPr lang="en-US" altLang="ko-KR" sz="1800" b="0" i="0" dirty="0"/>
            <a:t>.  (</a:t>
          </a:r>
          <a:r>
            <a:rPr lang="ko-KR" altLang="en-US" sz="1800" b="0" i="0" dirty="0"/>
            <a:t>부류의 개수가 </a:t>
          </a:r>
          <a:r>
            <a:rPr lang="en-US" altLang="ko-KR" sz="1800" b="0" i="0" dirty="0"/>
            <a:t>3</a:t>
          </a:r>
          <a:r>
            <a:rPr lang="ko-KR" altLang="en-US" sz="1800" b="0" i="0" dirty="0"/>
            <a:t>개인 경우</a:t>
          </a:r>
          <a:r>
            <a:rPr lang="en-US" altLang="ko-KR" sz="1800" b="0" i="0" dirty="0"/>
            <a:t>, 3x150 = 450</a:t>
          </a:r>
          <a:r>
            <a:rPr lang="ko-KR" altLang="en-US" sz="1800" b="0" i="0" dirty="0"/>
            <a:t>장 필요</a:t>
          </a:r>
          <a:r>
            <a:rPr lang="en-US" altLang="ko-KR" sz="1800" b="0" i="0" dirty="0"/>
            <a:t>, </a:t>
          </a:r>
          <a:r>
            <a:rPr lang="ko-KR" altLang="en-US" sz="1800" b="0" i="0" dirty="0"/>
            <a:t>동일한 대상에 대해서 여러 방향에서 사진을 찍어도 됨</a:t>
          </a:r>
          <a:r>
            <a:rPr lang="en-US" altLang="ko-KR" sz="1800" b="0" i="0" dirty="0"/>
            <a:t>) </a:t>
          </a:r>
          <a:endParaRPr lang="ko-KR" altLang="en-US" sz="1800" dirty="0"/>
        </a:p>
      </dgm:t>
    </dgm:pt>
    <dgm:pt modelId="{C9E10994-058C-46C8-9B6E-57AB1E234F6F}" type="parTrans" cxnId="{F2FF3F13-5208-4BD7-ADE3-10D7D0149741}">
      <dgm:prSet/>
      <dgm:spPr/>
      <dgm:t>
        <a:bodyPr/>
        <a:lstStyle/>
        <a:p>
          <a:pPr latinLnBrk="1"/>
          <a:endParaRPr lang="ko-KR" altLang="en-US"/>
        </a:p>
      </dgm:t>
    </dgm:pt>
    <dgm:pt modelId="{110DA4B0-0D37-4C78-AF62-380A5856C6DB}" type="sibTrans" cxnId="{F2FF3F13-5208-4BD7-ADE3-10D7D0149741}">
      <dgm:prSet/>
      <dgm:spPr/>
      <dgm:t>
        <a:bodyPr/>
        <a:lstStyle/>
        <a:p>
          <a:pPr latinLnBrk="1"/>
          <a:endParaRPr lang="ko-KR" altLang="en-US"/>
        </a:p>
      </dgm:t>
    </dgm:pt>
    <dgm:pt modelId="{84FDF202-E55F-45B1-83E9-4D2B2ADB3014}">
      <dgm:prSet phldrT="[텍스트]"/>
      <dgm:spPr/>
      <dgm:t>
        <a:bodyPr/>
        <a:lstStyle/>
        <a:p>
          <a:pPr latinLnBrk="1"/>
          <a:r>
            <a:rPr lang="ko-KR" altLang="en-US" dirty="0">
              <a:latin typeface="+mj-lt"/>
            </a:rPr>
            <a:t>과제 주제</a:t>
          </a:r>
        </a:p>
      </dgm:t>
    </dgm:pt>
    <dgm:pt modelId="{FD7F5E8F-C9AA-4844-B4E4-3246D597F8BB}" type="parTrans" cxnId="{2889229E-5BA1-4A5B-AED8-98F3B4F7C598}">
      <dgm:prSet/>
      <dgm:spPr/>
      <dgm:t>
        <a:bodyPr/>
        <a:lstStyle/>
        <a:p>
          <a:pPr latinLnBrk="1"/>
          <a:endParaRPr lang="ko-KR" altLang="en-US"/>
        </a:p>
      </dgm:t>
    </dgm:pt>
    <dgm:pt modelId="{ECC63C1C-8AA2-48F6-B466-498EC0CBC097}" type="sibTrans" cxnId="{2889229E-5BA1-4A5B-AED8-98F3B4F7C598}">
      <dgm:prSet/>
      <dgm:spPr/>
      <dgm:t>
        <a:bodyPr/>
        <a:lstStyle/>
        <a:p>
          <a:pPr latinLnBrk="1"/>
          <a:endParaRPr lang="ko-KR" altLang="en-US"/>
        </a:p>
      </dgm:t>
    </dgm:pt>
    <dgm:pt modelId="{C9EEC92D-4E38-465C-92C9-1FF3541F0A46}">
      <dgm:prSet phldrT="[텍스트]" custT="1"/>
      <dgm:spPr/>
      <dgm:t>
        <a:bodyPr/>
        <a:lstStyle/>
        <a:p>
          <a:pPr latinLnBrk="1"/>
          <a:r>
            <a:rPr lang="en-US" altLang="ko-KR" sz="1800" dirty="0" err="1"/>
            <a:t>ResNet</a:t>
          </a:r>
          <a:r>
            <a:rPr lang="en-US" altLang="ko-KR" sz="1800" dirty="0"/>
            <a:t> </a:t>
          </a:r>
          <a:r>
            <a:rPr lang="ko-KR" altLang="en-US" sz="1800" dirty="0"/>
            <a:t>모델을 전이학습 할 것</a:t>
          </a:r>
        </a:p>
      </dgm:t>
    </dgm:pt>
    <dgm:pt modelId="{705DC305-56B7-4486-A52F-7ECB9037F5EB}" type="parTrans" cxnId="{37905D4B-2C9A-4DF4-A783-B7F40C52CF4C}">
      <dgm:prSet/>
      <dgm:spPr/>
      <dgm:t>
        <a:bodyPr/>
        <a:lstStyle/>
        <a:p>
          <a:pPr latinLnBrk="1"/>
          <a:endParaRPr lang="ko-KR" altLang="en-US"/>
        </a:p>
      </dgm:t>
    </dgm:pt>
    <dgm:pt modelId="{D582EA71-1832-4C49-A369-492A2266EA07}" type="sibTrans" cxnId="{37905D4B-2C9A-4DF4-A783-B7F40C52CF4C}">
      <dgm:prSet/>
      <dgm:spPr/>
      <dgm:t>
        <a:bodyPr/>
        <a:lstStyle/>
        <a:p>
          <a:pPr latinLnBrk="1"/>
          <a:endParaRPr lang="ko-KR" altLang="en-US"/>
        </a:p>
      </dgm:t>
    </dgm:pt>
    <dgm:pt modelId="{76DE9E52-BEB6-4D0F-B76A-F3A0DFC55E1C}">
      <dgm:prSet phldrT="[텍스트]" custT="1"/>
      <dgm:spPr/>
      <dgm:t>
        <a:bodyPr/>
        <a:lstStyle/>
        <a:p>
          <a:pPr latinLnBrk="1"/>
          <a:r>
            <a:rPr lang="ko-KR" altLang="en-US" sz="1800" dirty="0"/>
            <a:t>수집 영상 수</a:t>
          </a:r>
        </a:p>
      </dgm:t>
    </dgm:pt>
    <dgm:pt modelId="{AF8694C0-1EB1-479E-B852-AAB18D8247B8}" type="parTrans" cxnId="{1A5CD8B4-E23F-472E-8507-4E7A97087EA9}">
      <dgm:prSet/>
      <dgm:spPr/>
      <dgm:t>
        <a:bodyPr/>
        <a:lstStyle/>
        <a:p>
          <a:pPr latinLnBrk="1"/>
          <a:endParaRPr lang="ko-KR" altLang="en-US"/>
        </a:p>
      </dgm:t>
    </dgm:pt>
    <dgm:pt modelId="{69FE4D76-A58A-488F-B851-ACCF1BBFCF28}" type="sibTrans" cxnId="{1A5CD8B4-E23F-472E-8507-4E7A97087EA9}">
      <dgm:prSet/>
      <dgm:spPr/>
      <dgm:t>
        <a:bodyPr/>
        <a:lstStyle/>
        <a:p>
          <a:pPr latinLnBrk="1"/>
          <a:endParaRPr lang="ko-KR" altLang="en-US"/>
        </a:p>
      </dgm:t>
    </dgm:pt>
    <dgm:pt modelId="{70556638-0E12-47DD-A91D-3CF5BEC54180}">
      <dgm:prSet phldrT="[텍스트]" custT="1"/>
      <dgm:spPr/>
      <dgm:t>
        <a:bodyPr/>
        <a:lstStyle/>
        <a:p>
          <a:pPr latinLnBrk="1"/>
          <a:r>
            <a:rPr lang="ko-KR" altLang="en-US" sz="1800" dirty="0"/>
            <a:t>주제 </a:t>
          </a:r>
          <a:r>
            <a:rPr lang="en-US" altLang="ko-KR" sz="1800" dirty="0"/>
            <a:t>:  Remote-IO,  Server,  </a:t>
          </a:r>
          <a:r>
            <a:rPr lang="ko-KR" altLang="en-US" sz="1800" dirty="0"/>
            <a:t>노트북</a:t>
          </a:r>
          <a:r>
            <a:rPr lang="en-US" altLang="ko-KR" sz="1800" dirty="0"/>
            <a:t>, </a:t>
          </a:r>
          <a:r>
            <a:rPr lang="ko-KR" altLang="en-US" sz="1800" dirty="0"/>
            <a:t>산업용 </a:t>
          </a:r>
          <a:r>
            <a:rPr lang="en-US" altLang="ko-KR" sz="1800" dirty="0" err="1"/>
            <a:t>Fanless</a:t>
          </a:r>
          <a:r>
            <a:rPr lang="en-US" altLang="ko-KR" sz="1800" dirty="0"/>
            <a:t> </a:t>
          </a:r>
          <a:r>
            <a:rPr lang="ko-KR" altLang="en-US" sz="1800" dirty="0"/>
            <a:t>컴퓨터 영상을 학습 및 분류</a:t>
          </a:r>
          <a:r>
            <a:rPr lang="en-US" altLang="ko-KR" sz="1800" dirty="0"/>
            <a:t>(4</a:t>
          </a:r>
          <a:r>
            <a:rPr lang="ko-KR" altLang="en-US" sz="1800" dirty="0"/>
            <a:t>개의 부류</a:t>
          </a:r>
          <a:r>
            <a:rPr lang="en-US" altLang="ko-KR" sz="1800" dirty="0"/>
            <a:t>)</a:t>
          </a:r>
          <a:r>
            <a:rPr lang="ko-KR" altLang="en-US" sz="1800" dirty="0"/>
            <a:t> </a:t>
          </a:r>
        </a:p>
      </dgm:t>
    </dgm:pt>
    <dgm:pt modelId="{107E0E1C-912F-45A3-AF2A-6FE0FE88B6D0}" type="parTrans" cxnId="{15FAB6A3-99F3-4934-B9AB-440F5E757E6A}">
      <dgm:prSet/>
      <dgm:spPr/>
      <dgm:t>
        <a:bodyPr/>
        <a:lstStyle/>
        <a:p>
          <a:pPr latinLnBrk="1"/>
          <a:endParaRPr lang="ko-KR" altLang="en-US"/>
        </a:p>
      </dgm:t>
    </dgm:pt>
    <dgm:pt modelId="{018BEA57-5409-43C0-BBDD-33F6B2EA3F17}" type="sibTrans" cxnId="{15FAB6A3-99F3-4934-B9AB-440F5E757E6A}">
      <dgm:prSet/>
      <dgm:spPr/>
      <dgm:t>
        <a:bodyPr/>
        <a:lstStyle/>
        <a:p>
          <a:pPr latinLnBrk="1"/>
          <a:endParaRPr lang="ko-KR" altLang="en-US"/>
        </a:p>
      </dgm:t>
    </dgm:pt>
    <dgm:pt modelId="{2BB84946-74AA-4CB8-AA8B-FEA4C9311400}">
      <dgm:prSet phldrT="[텍스트]"/>
      <dgm:spPr/>
      <dgm:t>
        <a:bodyPr/>
        <a:lstStyle/>
        <a:p>
          <a:pPr latinLnBrk="1"/>
          <a:endParaRPr lang="ko-KR" altLang="en-US" sz="1500" dirty="0"/>
        </a:p>
      </dgm:t>
    </dgm:pt>
    <dgm:pt modelId="{456B3720-BAC8-48B1-ACE7-CA2EE44A88D5}" type="parTrans" cxnId="{71A07CCF-CC23-4127-90D3-6984B9EE5053}">
      <dgm:prSet/>
      <dgm:spPr/>
      <dgm:t>
        <a:bodyPr/>
        <a:lstStyle/>
        <a:p>
          <a:pPr latinLnBrk="1"/>
          <a:endParaRPr lang="ko-KR" altLang="en-US"/>
        </a:p>
      </dgm:t>
    </dgm:pt>
    <dgm:pt modelId="{01305676-8068-40EA-AF18-BD78B50DD178}" type="sibTrans" cxnId="{71A07CCF-CC23-4127-90D3-6984B9EE5053}">
      <dgm:prSet/>
      <dgm:spPr/>
      <dgm:t>
        <a:bodyPr/>
        <a:lstStyle/>
        <a:p>
          <a:pPr latinLnBrk="1"/>
          <a:endParaRPr lang="ko-KR" altLang="en-US"/>
        </a:p>
      </dgm:t>
    </dgm:pt>
    <dgm:pt modelId="{40C61827-8AB3-4964-A72B-EFD64A2CE172}">
      <dgm:prSet phldrT="[텍스트]"/>
      <dgm:spPr/>
      <dgm:t>
        <a:bodyPr/>
        <a:lstStyle/>
        <a:p>
          <a:pPr latinLnBrk="1"/>
          <a:endParaRPr lang="ko-KR" altLang="en-US" sz="1600" dirty="0"/>
        </a:p>
      </dgm:t>
    </dgm:pt>
    <dgm:pt modelId="{3DFAC870-439B-4F1A-B3DA-9D0333D49FEC}" type="parTrans" cxnId="{81C9B52B-BAD8-4E9F-BB61-F936AF9C073C}">
      <dgm:prSet/>
      <dgm:spPr/>
      <dgm:t>
        <a:bodyPr/>
        <a:lstStyle/>
        <a:p>
          <a:pPr latinLnBrk="1"/>
          <a:endParaRPr lang="ko-KR" altLang="en-US"/>
        </a:p>
      </dgm:t>
    </dgm:pt>
    <dgm:pt modelId="{E69019D4-FD2B-4D46-BF03-C06D5FB24AFA}" type="sibTrans" cxnId="{81C9B52B-BAD8-4E9F-BB61-F936AF9C073C}">
      <dgm:prSet/>
      <dgm:spPr/>
      <dgm:t>
        <a:bodyPr/>
        <a:lstStyle/>
        <a:p>
          <a:pPr latinLnBrk="1"/>
          <a:endParaRPr lang="ko-KR" altLang="en-US"/>
        </a:p>
      </dgm:t>
    </dgm:pt>
    <dgm:pt modelId="{AD23ECF9-1870-4CB2-938E-EFA2B445CF41}">
      <dgm:prSet phldrT="[텍스트]" custT="1"/>
      <dgm:spPr/>
      <dgm:t>
        <a:bodyPr/>
        <a:lstStyle/>
        <a:p>
          <a:pPr latinLnBrk="1">
            <a:buNone/>
          </a:pPr>
          <a:r>
            <a:rPr lang="en-US" altLang="ko-KR" sz="1800" dirty="0"/>
            <a:t>     - Remote-IO  :  train  -&gt; 125</a:t>
          </a:r>
          <a:r>
            <a:rPr lang="ko-KR" altLang="en-US" sz="1800" dirty="0"/>
            <a:t>장</a:t>
          </a:r>
          <a:r>
            <a:rPr lang="en-US" altLang="ko-KR" sz="1800" dirty="0"/>
            <a:t>, validation -&gt; 49</a:t>
          </a:r>
          <a:r>
            <a:rPr lang="ko-KR" altLang="en-US" sz="1800" dirty="0"/>
            <a:t>장</a:t>
          </a:r>
        </a:p>
      </dgm:t>
    </dgm:pt>
    <dgm:pt modelId="{EEC08767-BA68-4FE6-A5D5-B6207628AA06}" type="parTrans" cxnId="{5CBB2984-6412-4C29-B611-A6D2F9178A5A}">
      <dgm:prSet/>
      <dgm:spPr/>
      <dgm:t>
        <a:bodyPr/>
        <a:lstStyle/>
        <a:p>
          <a:pPr latinLnBrk="1"/>
          <a:endParaRPr lang="ko-KR" altLang="en-US"/>
        </a:p>
      </dgm:t>
    </dgm:pt>
    <dgm:pt modelId="{FA762B3E-F4C5-4EB5-9370-7870BA5E1E2C}" type="sibTrans" cxnId="{5CBB2984-6412-4C29-B611-A6D2F9178A5A}">
      <dgm:prSet/>
      <dgm:spPr/>
      <dgm:t>
        <a:bodyPr/>
        <a:lstStyle/>
        <a:p>
          <a:pPr latinLnBrk="1"/>
          <a:endParaRPr lang="ko-KR" altLang="en-US"/>
        </a:p>
      </dgm:t>
    </dgm:pt>
    <dgm:pt modelId="{73E11F68-9D6B-4AE1-AF4D-C4158463BA61}">
      <dgm:prSet phldrT="[텍스트]" custT="1"/>
      <dgm:spPr/>
      <dgm:t>
        <a:bodyPr/>
        <a:lstStyle/>
        <a:p>
          <a:pPr latinLnBrk="1">
            <a:buNone/>
          </a:pPr>
          <a:r>
            <a:rPr lang="en-US" altLang="ko-KR" sz="1800" dirty="0"/>
            <a:t>     -  1U Server  :  train  -&gt; 125</a:t>
          </a:r>
          <a:r>
            <a:rPr lang="ko-KR" altLang="en-US" sz="1800" dirty="0"/>
            <a:t>장</a:t>
          </a:r>
          <a:r>
            <a:rPr lang="en-US" altLang="ko-KR" sz="1800" dirty="0"/>
            <a:t>, validation -&gt; 49</a:t>
          </a:r>
          <a:r>
            <a:rPr lang="ko-KR" altLang="en-US" sz="1800" dirty="0"/>
            <a:t>장</a:t>
          </a:r>
        </a:p>
      </dgm:t>
    </dgm:pt>
    <dgm:pt modelId="{339505AB-B725-4BEA-9F30-3B54B3C23DCF}" type="parTrans" cxnId="{4892F63F-D388-4F88-97B7-5375AB1DEB17}">
      <dgm:prSet/>
      <dgm:spPr/>
      <dgm:t>
        <a:bodyPr/>
        <a:lstStyle/>
        <a:p>
          <a:pPr latinLnBrk="1"/>
          <a:endParaRPr lang="ko-KR" altLang="en-US"/>
        </a:p>
      </dgm:t>
    </dgm:pt>
    <dgm:pt modelId="{F09B3E91-B805-4B36-A9C3-DD8D3D53BEE2}" type="sibTrans" cxnId="{4892F63F-D388-4F88-97B7-5375AB1DEB17}">
      <dgm:prSet/>
      <dgm:spPr/>
      <dgm:t>
        <a:bodyPr/>
        <a:lstStyle/>
        <a:p>
          <a:pPr latinLnBrk="1"/>
          <a:endParaRPr lang="ko-KR" altLang="en-US"/>
        </a:p>
      </dgm:t>
    </dgm:pt>
    <dgm:pt modelId="{CCC810C4-4469-408E-9A84-9B38A55ED45A}">
      <dgm:prSet phldrT="[텍스트]" custT="1"/>
      <dgm:spPr/>
      <dgm:t>
        <a:bodyPr/>
        <a:lstStyle/>
        <a:p>
          <a:pPr latinLnBrk="1">
            <a:buNone/>
          </a:pPr>
          <a:r>
            <a:rPr lang="en-US" altLang="ko-KR" sz="1800" dirty="0"/>
            <a:t>     -  </a:t>
          </a:r>
          <a:r>
            <a:rPr lang="ko-KR" altLang="en-US" sz="1800" dirty="0"/>
            <a:t>노트북  </a:t>
          </a:r>
          <a:r>
            <a:rPr lang="en-US" altLang="ko-KR" sz="1800" dirty="0"/>
            <a:t> :  train  -&gt; 120</a:t>
          </a:r>
          <a:r>
            <a:rPr lang="ko-KR" altLang="en-US" sz="1800" dirty="0"/>
            <a:t>장</a:t>
          </a:r>
          <a:r>
            <a:rPr lang="en-US" altLang="ko-KR" sz="1800" dirty="0"/>
            <a:t>, validation -&gt; 38</a:t>
          </a:r>
          <a:r>
            <a:rPr lang="ko-KR" altLang="en-US" sz="1800" dirty="0"/>
            <a:t>장</a:t>
          </a:r>
        </a:p>
      </dgm:t>
    </dgm:pt>
    <dgm:pt modelId="{4FF086F8-BC6D-4C99-BA8B-C5D354044FAD}" type="parTrans" cxnId="{0A1A8E7D-18E8-4EEB-8C9E-A7EBCA2910E6}">
      <dgm:prSet/>
      <dgm:spPr/>
      <dgm:t>
        <a:bodyPr/>
        <a:lstStyle/>
        <a:p>
          <a:pPr latinLnBrk="1"/>
          <a:endParaRPr lang="ko-KR" altLang="en-US"/>
        </a:p>
      </dgm:t>
    </dgm:pt>
    <dgm:pt modelId="{0E43F3FE-35CE-4117-A6C4-2C0CA3AB51EB}" type="sibTrans" cxnId="{0A1A8E7D-18E8-4EEB-8C9E-A7EBCA2910E6}">
      <dgm:prSet/>
      <dgm:spPr/>
      <dgm:t>
        <a:bodyPr/>
        <a:lstStyle/>
        <a:p>
          <a:pPr latinLnBrk="1"/>
          <a:endParaRPr lang="ko-KR" altLang="en-US"/>
        </a:p>
      </dgm:t>
    </dgm:pt>
    <dgm:pt modelId="{CD204205-AAEA-46B5-A220-05BC575BD417}">
      <dgm:prSet phldrT="[텍스트]" custT="1"/>
      <dgm:spPr/>
      <dgm:t>
        <a:bodyPr/>
        <a:lstStyle/>
        <a:p>
          <a:pPr latinLnBrk="1">
            <a:buNone/>
          </a:pPr>
          <a:r>
            <a:rPr lang="en-US" altLang="ko-KR" sz="1800" dirty="0"/>
            <a:t>     -  </a:t>
          </a:r>
          <a:r>
            <a:rPr lang="ko-KR" altLang="en-US" sz="1800" dirty="0"/>
            <a:t>산업용 </a:t>
          </a:r>
          <a:r>
            <a:rPr lang="en-US" altLang="ko-KR" sz="1800" dirty="0" err="1"/>
            <a:t>Fanless</a:t>
          </a:r>
          <a:r>
            <a:rPr lang="en-US" altLang="ko-KR" sz="1800" dirty="0"/>
            <a:t> </a:t>
          </a:r>
          <a:r>
            <a:rPr lang="ko-KR" altLang="en-US" sz="1800" dirty="0"/>
            <a:t>컴퓨터  </a:t>
          </a:r>
          <a:r>
            <a:rPr lang="en-US" altLang="ko-KR" sz="1800" dirty="0"/>
            <a:t> :  train  -&gt; 132</a:t>
          </a:r>
          <a:r>
            <a:rPr lang="ko-KR" altLang="en-US" sz="1800" dirty="0"/>
            <a:t>장</a:t>
          </a:r>
          <a:r>
            <a:rPr lang="en-US" altLang="ko-KR" sz="1800" dirty="0"/>
            <a:t>, validation -&gt; 60</a:t>
          </a:r>
          <a:r>
            <a:rPr lang="ko-KR" altLang="en-US" sz="1800" dirty="0"/>
            <a:t>장</a:t>
          </a:r>
        </a:p>
      </dgm:t>
    </dgm:pt>
    <dgm:pt modelId="{18984DFA-29E2-41D8-9FD6-5F9E8B1E6AD6}" type="parTrans" cxnId="{31222857-1F50-4BD5-A742-402C26D0F9CE}">
      <dgm:prSet/>
      <dgm:spPr/>
      <dgm:t>
        <a:bodyPr/>
        <a:lstStyle/>
        <a:p>
          <a:pPr latinLnBrk="1"/>
          <a:endParaRPr lang="ko-KR" altLang="en-US"/>
        </a:p>
      </dgm:t>
    </dgm:pt>
    <dgm:pt modelId="{B0E63EF3-C455-41B6-868A-6AED49F19AC4}" type="sibTrans" cxnId="{31222857-1F50-4BD5-A742-402C26D0F9CE}">
      <dgm:prSet/>
      <dgm:spPr/>
      <dgm:t>
        <a:bodyPr/>
        <a:lstStyle/>
        <a:p>
          <a:pPr latinLnBrk="1"/>
          <a:endParaRPr lang="ko-KR" altLang="en-US"/>
        </a:p>
      </dgm:t>
    </dgm:pt>
    <dgm:pt modelId="{F70579FB-37A8-43DB-9361-72EB95E559C0}">
      <dgm:prSet phldrT="[텍스트]" custT="1"/>
      <dgm:spPr/>
      <dgm:t>
        <a:bodyPr/>
        <a:lstStyle/>
        <a:p>
          <a:pPr latinLnBrk="1"/>
          <a:endParaRPr lang="ko-KR" altLang="en-US" sz="1600" dirty="0"/>
        </a:p>
      </dgm:t>
    </dgm:pt>
    <dgm:pt modelId="{9F707572-6575-4EB3-B0ED-8343D22B2EB0}" type="parTrans" cxnId="{02F1D361-7BE8-45BB-916C-F4CE66FC8E59}">
      <dgm:prSet/>
      <dgm:spPr/>
      <dgm:t>
        <a:bodyPr/>
        <a:lstStyle/>
        <a:p>
          <a:pPr latinLnBrk="1"/>
          <a:endParaRPr lang="ko-KR" altLang="en-US"/>
        </a:p>
      </dgm:t>
    </dgm:pt>
    <dgm:pt modelId="{4FB448EA-BBD3-42CF-B6F9-F614E9A5FF10}" type="sibTrans" cxnId="{02F1D361-7BE8-45BB-916C-F4CE66FC8E59}">
      <dgm:prSet/>
      <dgm:spPr/>
      <dgm:t>
        <a:bodyPr/>
        <a:lstStyle/>
        <a:p>
          <a:pPr latinLnBrk="1"/>
          <a:endParaRPr lang="ko-KR" altLang="en-US"/>
        </a:p>
      </dgm:t>
    </dgm:pt>
    <dgm:pt modelId="{84382406-5076-4575-B893-8A470EDC1CB2}">
      <dgm:prSet phldrT="[텍스트]" custT="1"/>
      <dgm:spPr/>
      <dgm:t>
        <a:bodyPr/>
        <a:lstStyle/>
        <a:p>
          <a:pPr latinLnBrk="1"/>
          <a:endParaRPr lang="ko-KR" altLang="en-US" sz="1600" dirty="0"/>
        </a:p>
      </dgm:t>
    </dgm:pt>
    <dgm:pt modelId="{DAEB3D81-7187-4D5A-B769-AFA88AACD375}" type="parTrans" cxnId="{1AFF2BBA-6F29-4808-B5B7-E6AA92A325C7}">
      <dgm:prSet/>
      <dgm:spPr/>
      <dgm:t>
        <a:bodyPr/>
        <a:lstStyle/>
        <a:p>
          <a:pPr latinLnBrk="1"/>
          <a:endParaRPr lang="ko-KR" altLang="en-US"/>
        </a:p>
      </dgm:t>
    </dgm:pt>
    <dgm:pt modelId="{F4EF69C8-0DAC-405E-96AB-8144832E9386}" type="sibTrans" cxnId="{1AFF2BBA-6F29-4808-B5B7-E6AA92A325C7}">
      <dgm:prSet/>
      <dgm:spPr/>
      <dgm:t>
        <a:bodyPr/>
        <a:lstStyle/>
        <a:p>
          <a:pPr latinLnBrk="1"/>
          <a:endParaRPr lang="ko-KR" altLang="en-US"/>
        </a:p>
      </dgm:t>
    </dgm:pt>
    <dgm:pt modelId="{F01D12F9-C451-4BDE-8470-6A558E7D1182}">
      <dgm:prSet phldrT="[텍스트]" custT="1"/>
      <dgm:spPr/>
      <dgm:t>
        <a:bodyPr/>
        <a:lstStyle/>
        <a:p>
          <a:pPr latinLnBrk="1"/>
          <a:endParaRPr lang="ko-KR" altLang="en-US" sz="1600" dirty="0"/>
        </a:p>
      </dgm:t>
    </dgm:pt>
    <dgm:pt modelId="{C25E32FE-A1CF-4CB0-83B1-6AE7E3A33575}" type="parTrans" cxnId="{FDFF9CDD-7373-461A-8F08-134CB579D737}">
      <dgm:prSet/>
      <dgm:spPr/>
      <dgm:t>
        <a:bodyPr/>
        <a:lstStyle/>
        <a:p>
          <a:pPr latinLnBrk="1"/>
          <a:endParaRPr lang="ko-KR" altLang="en-US"/>
        </a:p>
      </dgm:t>
    </dgm:pt>
    <dgm:pt modelId="{CB57C370-22EB-4FBC-B35F-6AA0B62BB232}" type="sibTrans" cxnId="{FDFF9CDD-7373-461A-8F08-134CB579D737}">
      <dgm:prSet/>
      <dgm:spPr/>
      <dgm:t>
        <a:bodyPr/>
        <a:lstStyle/>
        <a:p>
          <a:pPr latinLnBrk="1"/>
          <a:endParaRPr lang="ko-KR" altLang="en-US"/>
        </a:p>
      </dgm:t>
    </dgm:pt>
    <dgm:pt modelId="{62D36E28-5648-48A7-9A56-6E86070C8592}" type="pres">
      <dgm:prSet presAssocID="{A25BF81C-04BD-4574-97ED-063D3D8A5FD5}" presName="linear" presStyleCnt="0">
        <dgm:presLayoutVars>
          <dgm:animLvl val="lvl"/>
          <dgm:resizeHandles val="exact"/>
        </dgm:presLayoutVars>
      </dgm:prSet>
      <dgm:spPr/>
    </dgm:pt>
    <dgm:pt modelId="{6B34B72A-B265-48EA-8E39-9C78D821EF5F}" type="pres">
      <dgm:prSet presAssocID="{4BB07317-9B44-4DF9-BB88-5A31324AE40F}" presName="parentText" presStyleLbl="node1" presStyleIdx="0" presStyleCnt="2" custScaleX="100000" custScaleY="42036">
        <dgm:presLayoutVars>
          <dgm:chMax val="0"/>
          <dgm:bulletEnabled val="1"/>
        </dgm:presLayoutVars>
      </dgm:prSet>
      <dgm:spPr/>
    </dgm:pt>
    <dgm:pt modelId="{6C06A2F2-84FC-4C32-89AF-38EB5EBC5F22}" type="pres">
      <dgm:prSet presAssocID="{4BB07317-9B44-4DF9-BB88-5A31324AE40F}" presName="childText" presStyleLbl="revTx" presStyleIdx="0" presStyleCnt="2">
        <dgm:presLayoutVars>
          <dgm:bulletEnabled val="1"/>
        </dgm:presLayoutVars>
      </dgm:prSet>
      <dgm:spPr/>
    </dgm:pt>
    <dgm:pt modelId="{2EC060EB-6BB5-493B-AD4A-99ECA6641255}" type="pres">
      <dgm:prSet presAssocID="{84FDF202-E55F-45B1-83E9-4D2B2ADB3014}" presName="parentText" presStyleLbl="node1" presStyleIdx="1" presStyleCnt="2" custScaleY="42576">
        <dgm:presLayoutVars>
          <dgm:chMax val="0"/>
          <dgm:bulletEnabled val="1"/>
        </dgm:presLayoutVars>
      </dgm:prSet>
      <dgm:spPr/>
    </dgm:pt>
    <dgm:pt modelId="{074E1DF5-135E-454D-9C0F-A9B378368269}" type="pres">
      <dgm:prSet presAssocID="{84FDF202-E55F-45B1-83E9-4D2B2ADB301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2FF3F13-5208-4BD7-ADE3-10D7D0149741}" srcId="{4BB07317-9B44-4DF9-BB88-5A31324AE40F}" destId="{738C672D-97EB-4ADC-8E9C-1F6B219C294C}" srcOrd="1" destOrd="0" parTransId="{C9E10994-058C-46C8-9B6E-57AB1E234F6F}" sibTransId="{110DA4B0-0D37-4C78-AF62-380A5856C6DB}"/>
    <dgm:cxn modelId="{81C9B52B-BAD8-4E9F-BB61-F936AF9C073C}" srcId="{4BB07317-9B44-4DF9-BB88-5A31324AE40F}" destId="{40C61827-8AB3-4964-A72B-EFD64A2CE172}" srcOrd="0" destOrd="0" parTransId="{3DFAC870-439B-4F1A-B3DA-9D0333D49FEC}" sibTransId="{E69019D4-FD2B-4D46-BF03-C06D5FB24AFA}"/>
    <dgm:cxn modelId="{D81C0A31-163B-4AF0-9FD8-5D73E79C7A82}" type="presOf" srcId="{73E11F68-9D6B-4AE1-AF4D-C4158463BA61}" destId="{074E1DF5-135E-454D-9C0F-A9B378368269}" srcOrd="0" destOrd="5" presId="urn:microsoft.com/office/officeart/2005/8/layout/vList2"/>
    <dgm:cxn modelId="{93657635-7231-4740-A878-8561C4916E3E}" type="presOf" srcId="{F01D12F9-C451-4BDE-8470-6A558E7D1182}" destId="{6C06A2F2-84FC-4C32-89AF-38EB5EBC5F22}" srcOrd="0" destOrd="3" presId="urn:microsoft.com/office/officeart/2005/8/layout/vList2"/>
    <dgm:cxn modelId="{2B29EE3E-FF67-4B87-8B86-86C9FEFF7E04}" type="presOf" srcId="{F70579FB-37A8-43DB-9361-72EB95E559C0}" destId="{6C06A2F2-84FC-4C32-89AF-38EB5EBC5F22}" srcOrd="0" destOrd="4" presId="urn:microsoft.com/office/officeart/2005/8/layout/vList2"/>
    <dgm:cxn modelId="{4892F63F-D388-4F88-97B7-5375AB1DEB17}" srcId="{84FDF202-E55F-45B1-83E9-4D2B2ADB3014}" destId="{73E11F68-9D6B-4AE1-AF4D-C4158463BA61}" srcOrd="5" destOrd="0" parTransId="{339505AB-B725-4BEA-9F30-3B54B3C23DCF}" sibTransId="{F09B3E91-B805-4B36-A9C3-DD8D3D53BEE2}"/>
    <dgm:cxn modelId="{DFE0575C-17ED-44B1-ABD9-46BBB2EDFECA}" type="presOf" srcId="{CCC810C4-4469-408E-9A84-9B38A55ED45A}" destId="{074E1DF5-135E-454D-9C0F-A9B378368269}" srcOrd="0" destOrd="6" presId="urn:microsoft.com/office/officeart/2005/8/layout/vList2"/>
    <dgm:cxn modelId="{02F1D361-7BE8-45BB-916C-F4CE66FC8E59}" srcId="{4BB07317-9B44-4DF9-BB88-5A31324AE40F}" destId="{F70579FB-37A8-43DB-9361-72EB95E559C0}" srcOrd="4" destOrd="0" parTransId="{9F707572-6575-4EB3-B0ED-8343D22B2EB0}" sibTransId="{4FB448EA-BBD3-42CF-B6F9-F614E9A5FF10}"/>
    <dgm:cxn modelId="{E3C8AA63-680A-4812-88DD-CBCDD8BE7CB3}" type="presOf" srcId="{AD23ECF9-1870-4CB2-938E-EFA2B445CF41}" destId="{074E1DF5-135E-454D-9C0F-A9B378368269}" srcOrd="0" destOrd="4" presId="urn:microsoft.com/office/officeart/2005/8/layout/vList2"/>
    <dgm:cxn modelId="{9BD9AA63-130C-46CF-BC64-09B264518E7E}" type="presOf" srcId="{84382406-5076-4575-B893-8A470EDC1CB2}" destId="{6C06A2F2-84FC-4C32-89AF-38EB5EBC5F22}" srcOrd="0" destOrd="2" presId="urn:microsoft.com/office/officeart/2005/8/layout/vList2"/>
    <dgm:cxn modelId="{37905D4B-2C9A-4DF4-A783-B7F40C52CF4C}" srcId="{84FDF202-E55F-45B1-83E9-4D2B2ADB3014}" destId="{C9EEC92D-4E38-465C-92C9-1FF3541F0A46}" srcOrd="1" destOrd="0" parTransId="{705DC305-56B7-4486-A52F-7ECB9037F5EB}" sibTransId="{D582EA71-1832-4C49-A369-492A2266EA07}"/>
    <dgm:cxn modelId="{E90EC275-E91A-4210-9677-1FE803CAF681}" srcId="{A25BF81C-04BD-4574-97ED-063D3D8A5FD5}" destId="{4BB07317-9B44-4DF9-BB88-5A31324AE40F}" srcOrd="0" destOrd="0" parTransId="{2879D0D7-95E4-4BC1-9792-722595A001CD}" sibTransId="{FF4D6455-EC4E-4290-90D2-B512439B9A16}"/>
    <dgm:cxn modelId="{52F0F275-6607-4DBF-9DB0-CEA53A47EA19}" type="presOf" srcId="{84FDF202-E55F-45B1-83E9-4D2B2ADB3014}" destId="{2EC060EB-6BB5-493B-AD4A-99ECA6641255}" srcOrd="0" destOrd="0" presId="urn:microsoft.com/office/officeart/2005/8/layout/vList2"/>
    <dgm:cxn modelId="{31222857-1F50-4BD5-A742-402C26D0F9CE}" srcId="{84FDF202-E55F-45B1-83E9-4D2B2ADB3014}" destId="{CD204205-AAEA-46B5-A220-05BC575BD417}" srcOrd="7" destOrd="0" parTransId="{18984DFA-29E2-41D8-9FD6-5F9E8B1E6AD6}" sibTransId="{B0E63EF3-C455-41B6-868A-6AED49F19AC4}"/>
    <dgm:cxn modelId="{0A1A8E7D-18E8-4EEB-8C9E-A7EBCA2910E6}" srcId="{84FDF202-E55F-45B1-83E9-4D2B2ADB3014}" destId="{CCC810C4-4469-408E-9A84-9B38A55ED45A}" srcOrd="6" destOrd="0" parTransId="{4FF086F8-BC6D-4C99-BA8B-C5D354044FAD}" sibTransId="{0E43F3FE-35CE-4117-A6C4-2C0CA3AB51EB}"/>
    <dgm:cxn modelId="{5CBB2984-6412-4C29-B611-A6D2F9178A5A}" srcId="{84FDF202-E55F-45B1-83E9-4D2B2ADB3014}" destId="{AD23ECF9-1870-4CB2-938E-EFA2B445CF41}" srcOrd="4" destOrd="0" parTransId="{EEC08767-BA68-4FE6-A5D5-B6207628AA06}" sibTransId="{FA762B3E-F4C5-4EB5-9370-7870BA5E1E2C}"/>
    <dgm:cxn modelId="{DCF3B79C-8649-494A-9991-D911F3A79A1C}" type="presOf" srcId="{76DE9E52-BEB6-4D0F-B76A-F3A0DFC55E1C}" destId="{074E1DF5-135E-454D-9C0F-A9B378368269}" srcOrd="0" destOrd="3" presId="urn:microsoft.com/office/officeart/2005/8/layout/vList2"/>
    <dgm:cxn modelId="{5031C19D-B0FA-4230-9113-5CA0279B5EF2}" type="presOf" srcId="{738C672D-97EB-4ADC-8E9C-1F6B219C294C}" destId="{6C06A2F2-84FC-4C32-89AF-38EB5EBC5F22}" srcOrd="0" destOrd="1" presId="urn:microsoft.com/office/officeart/2005/8/layout/vList2"/>
    <dgm:cxn modelId="{2889229E-5BA1-4A5B-AED8-98F3B4F7C598}" srcId="{A25BF81C-04BD-4574-97ED-063D3D8A5FD5}" destId="{84FDF202-E55F-45B1-83E9-4D2B2ADB3014}" srcOrd="1" destOrd="0" parTransId="{FD7F5E8F-C9AA-4844-B4E4-3246D597F8BB}" sibTransId="{ECC63C1C-8AA2-48F6-B466-498EC0CBC097}"/>
    <dgm:cxn modelId="{5CF458A1-44B0-48BD-B55B-2DA9C564C7DF}" type="presOf" srcId="{A25BF81C-04BD-4574-97ED-063D3D8A5FD5}" destId="{62D36E28-5648-48A7-9A56-6E86070C8592}" srcOrd="0" destOrd="0" presId="urn:microsoft.com/office/officeart/2005/8/layout/vList2"/>
    <dgm:cxn modelId="{15FAB6A3-99F3-4934-B9AB-440F5E757E6A}" srcId="{84FDF202-E55F-45B1-83E9-4D2B2ADB3014}" destId="{70556638-0E12-47DD-A91D-3CF5BEC54180}" srcOrd="2" destOrd="0" parTransId="{107E0E1C-912F-45A3-AF2A-6FE0FE88B6D0}" sibTransId="{018BEA57-5409-43C0-BBDD-33F6B2EA3F17}"/>
    <dgm:cxn modelId="{040275AC-EAC4-459B-9F2C-BDF76B3C4CC8}" type="presOf" srcId="{C9EEC92D-4E38-465C-92C9-1FF3541F0A46}" destId="{074E1DF5-135E-454D-9C0F-A9B378368269}" srcOrd="0" destOrd="1" presId="urn:microsoft.com/office/officeart/2005/8/layout/vList2"/>
    <dgm:cxn modelId="{1A5CD8B4-E23F-472E-8507-4E7A97087EA9}" srcId="{84FDF202-E55F-45B1-83E9-4D2B2ADB3014}" destId="{76DE9E52-BEB6-4D0F-B76A-F3A0DFC55E1C}" srcOrd="3" destOrd="0" parTransId="{AF8694C0-1EB1-479E-B852-AAB18D8247B8}" sibTransId="{69FE4D76-A58A-488F-B851-ACCF1BBFCF28}"/>
    <dgm:cxn modelId="{1AFF2BBA-6F29-4808-B5B7-E6AA92A325C7}" srcId="{4BB07317-9B44-4DF9-BB88-5A31324AE40F}" destId="{84382406-5076-4575-B893-8A470EDC1CB2}" srcOrd="2" destOrd="0" parTransId="{DAEB3D81-7187-4D5A-B769-AFA88AACD375}" sibTransId="{F4EF69C8-0DAC-405E-96AB-8144832E9386}"/>
    <dgm:cxn modelId="{3AEF0EBE-7E03-4941-821E-ECE90E5DD678}" type="presOf" srcId="{2BB84946-74AA-4CB8-AA8B-FEA4C9311400}" destId="{074E1DF5-135E-454D-9C0F-A9B378368269}" srcOrd="0" destOrd="0" presId="urn:microsoft.com/office/officeart/2005/8/layout/vList2"/>
    <dgm:cxn modelId="{71A07CCF-CC23-4127-90D3-6984B9EE5053}" srcId="{84FDF202-E55F-45B1-83E9-4D2B2ADB3014}" destId="{2BB84946-74AA-4CB8-AA8B-FEA4C9311400}" srcOrd="0" destOrd="0" parTransId="{456B3720-BAC8-48B1-ACE7-CA2EE44A88D5}" sibTransId="{01305676-8068-40EA-AF18-BD78B50DD178}"/>
    <dgm:cxn modelId="{6AB357D0-634F-458F-AD6E-A5F4AADF52D8}" type="presOf" srcId="{70556638-0E12-47DD-A91D-3CF5BEC54180}" destId="{074E1DF5-135E-454D-9C0F-A9B378368269}" srcOrd="0" destOrd="2" presId="urn:microsoft.com/office/officeart/2005/8/layout/vList2"/>
    <dgm:cxn modelId="{490516D3-7C02-4DD9-A790-49F553D82BD0}" type="presOf" srcId="{40C61827-8AB3-4964-A72B-EFD64A2CE172}" destId="{6C06A2F2-84FC-4C32-89AF-38EB5EBC5F22}" srcOrd="0" destOrd="0" presId="urn:microsoft.com/office/officeart/2005/8/layout/vList2"/>
    <dgm:cxn modelId="{7CD07BD7-AAFC-409C-B11C-02CD9EB0721B}" type="presOf" srcId="{4BB07317-9B44-4DF9-BB88-5A31324AE40F}" destId="{6B34B72A-B265-48EA-8E39-9C78D821EF5F}" srcOrd="0" destOrd="0" presId="urn:microsoft.com/office/officeart/2005/8/layout/vList2"/>
    <dgm:cxn modelId="{FDFF9CDD-7373-461A-8F08-134CB579D737}" srcId="{4BB07317-9B44-4DF9-BB88-5A31324AE40F}" destId="{F01D12F9-C451-4BDE-8470-6A558E7D1182}" srcOrd="3" destOrd="0" parTransId="{C25E32FE-A1CF-4CB0-83B1-6AE7E3A33575}" sibTransId="{CB57C370-22EB-4FBC-B35F-6AA0B62BB232}"/>
    <dgm:cxn modelId="{6709ADE7-20F5-4E13-A544-FCBBA3201EA6}" type="presOf" srcId="{CD204205-AAEA-46B5-A220-05BC575BD417}" destId="{074E1DF5-135E-454D-9C0F-A9B378368269}" srcOrd="0" destOrd="7" presId="urn:microsoft.com/office/officeart/2005/8/layout/vList2"/>
    <dgm:cxn modelId="{14DD9753-CC4C-4EED-9F61-F36E9F4BBAC7}" type="presParOf" srcId="{62D36E28-5648-48A7-9A56-6E86070C8592}" destId="{6B34B72A-B265-48EA-8E39-9C78D821EF5F}" srcOrd="0" destOrd="0" presId="urn:microsoft.com/office/officeart/2005/8/layout/vList2"/>
    <dgm:cxn modelId="{31D58F1F-8CBE-41F6-8B60-10F77B71CC71}" type="presParOf" srcId="{62D36E28-5648-48A7-9A56-6E86070C8592}" destId="{6C06A2F2-84FC-4C32-89AF-38EB5EBC5F22}" srcOrd="1" destOrd="0" presId="urn:microsoft.com/office/officeart/2005/8/layout/vList2"/>
    <dgm:cxn modelId="{31C5EE37-9D2B-4512-A9CD-58C84336D338}" type="presParOf" srcId="{62D36E28-5648-48A7-9A56-6E86070C8592}" destId="{2EC060EB-6BB5-493B-AD4A-99ECA6641255}" srcOrd="2" destOrd="0" presId="urn:microsoft.com/office/officeart/2005/8/layout/vList2"/>
    <dgm:cxn modelId="{5B642566-5BDD-4F1F-AA91-D6411FC16BAC}" type="presParOf" srcId="{62D36E28-5648-48A7-9A56-6E86070C8592}" destId="{074E1DF5-135E-454D-9C0F-A9B37836826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4B72A-B265-48EA-8E39-9C78D821EF5F}">
      <dsp:nvSpPr>
        <dsp:cNvPr id="0" name=""/>
        <dsp:cNvSpPr/>
      </dsp:nvSpPr>
      <dsp:spPr>
        <a:xfrm>
          <a:off x="0" y="176"/>
          <a:ext cx="12192000" cy="5864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+mj-lt"/>
            </a:rPr>
            <a:t>과제 목표</a:t>
          </a:r>
        </a:p>
      </dsp:txBody>
      <dsp:txXfrm>
        <a:off x="28630" y="28806"/>
        <a:ext cx="12134740" cy="529236"/>
      </dsp:txXfrm>
    </dsp:sp>
    <dsp:sp modelId="{6C06A2F2-84FC-4C32-89AF-38EB5EBC5F22}">
      <dsp:nvSpPr>
        <dsp:cNvPr id="0" name=""/>
        <dsp:cNvSpPr/>
      </dsp:nvSpPr>
      <dsp:spPr>
        <a:xfrm>
          <a:off x="0" y="586672"/>
          <a:ext cx="12192000" cy="2608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22860" rIns="128016" bIns="22860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ko-KR" altLang="en-US" sz="16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800" b="0" i="0" kern="1200" dirty="0"/>
            <a:t>실습한 </a:t>
          </a:r>
          <a:r>
            <a:rPr lang="en-US" altLang="ko-KR" sz="1800" b="0" i="0" kern="1200" dirty="0" err="1"/>
            <a:t>ResNet</a:t>
          </a:r>
          <a:r>
            <a:rPr lang="en-US" altLang="ko-KR" sz="1800" b="0" i="0" kern="1200" dirty="0"/>
            <a:t> </a:t>
          </a:r>
          <a:r>
            <a:rPr lang="ko-KR" altLang="en-US" sz="1800" b="0" i="0" kern="1200" dirty="0"/>
            <a:t>모델을 전이학습으로 하는 방법을 사용하여</a:t>
          </a:r>
          <a:r>
            <a:rPr lang="en-US" altLang="ko-KR" sz="1800" b="0" i="0" kern="1200" dirty="0"/>
            <a:t>, </a:t>
          </a:r>
          <a:r>
            <a:rPr lang="ko-KR" altLang="en-US" sz="1800" b="0" i="0" kern="1200" dirty="0"/>
            <a:t>현업에서 분류가 필요한 영상들을 학습 데이터로 하여 모델을 </a:t>
          </a:r>
          <a:r>
            <a:rPr lang="ko-KR" altLang="en-US" sz="1800" b="0" i="0" kern="1200" dirty="0" err="1"/>
            <a:t>학습시키시오</a:t>
          </a:r>
          <a:r>
            <a:rPr lang="en-US" altLang="ko-KR" sz="1800" b="0" i="0" kern="1200" dirty="0"/>
            <a:t>. </a:t>
          </a:r>
          <a:r>
            <a:rPr lang="ko-KR" altLang="en-US" sz="1800" b="0" i="0" kern="1200" dirty="0"/>
            <a:t>영상의 부류의 개수는 최소 </a:t>
          </a:r>
          <a:r>
            <a:rPr lang="en-US" altLang="ko-KR" sz="1800" b="0" i="0" kern="1200" dirty="0"/>
            <a:t>2</a:t>
          </a:r>
          <a:r>
            <a:rPr lang="ko-KR" altLang="en-US" sz="1800" b="0" i="0" kern="1200" dirty="0"/>
            <a:t>개 이상으로 하고</a:t>
          </a:r>
          <a:r>
            <a:rPr lang="en-US" altLang="ko-KR" sz="1800" b="0" i="0" kern="1200" dirty="0"/>
            <a:t>, </a:t>
          </a:r>
          <a:r>
            <a:rPr lang="ko-KR" altLang="en-US" sz="1800" b="0" i="0" kern="1200" dirty="0" err="1"/>
            <a:t>부류별</a:t>
          </a:r>
          <a:r>
            <a:rPr lang="ko-KR" altLang="en-US" sz="1800" b="0" i="0" kern="1200" dirty="0"/>
            <a:t> 데이터는 </a:t>
          </a:r>
          <a:r>
            <a:rPr lang="en-US" altLang="ko-KR" sz="1800" b="0" i="0" kern="1200" dirty="0"/>
            <a:t>150</a:t>
          </a:r>
          <a:r>
            <a:rPr lang="ko-KR" altLang="en-US" sz="1800" b="0" i="0" kern="1200" dirty="0"/>
            <a:t>장을 수집하여</a:t>
          </a:r>
          <a:r>
            <a:rPr lang="en-US" altLang="ko-KR" sz="1800" b="0" i="0" kern="1200" dirty="0"/>
            <a:t>, 120</a:t>
          </a:r>
          <a:r>
            <a:rPr lang="ko-KR" altLang="en-US" sz="1800" b="0" i="0" kern="1200" dirty="0"/>
            <a:t>장은 학습에 </a:t>
          </a:r>
          <a:r>
            <a:rPr lang="en-US" altLang="ko-KR" sz="1800" b="0" i="0" kern="1200" dirty="0"/>
            <a:t>30</a:t>
          </a:r>
          <a:r>
            <a:rPr lang="ko-KR" altLang="en-US" sz="1800" b="0" i="0" kern="1200" dirty="0"/>
            <a:t>장은 검증에 </a:t>
          </a:r>
          <a:r>
            <a:rPr lang="ko-KR" altLang="en-US" sz="1800" b="0" i="0" kern="1200" dirty="0" err="1"/>
            <a:t>사용하시오</a:t>
          </a:r>
          <a:r>
            <a:rPr lang="en-US" altLang="ko-KR" sz="1800" b="0" i="0" kern="1200" dirty="0"/>
            <a:t>.  (</a:t>
          </a:r>
          <a:r>
            <a:rPr lang="ko-KR" altLang="en-US" sz="1800" b="0" i="0" kern="1200" dirty="0"/>
            <a:t>부류의 개수가 </a:t>
          </a:r>
          <a:r>
            <a:rPr lang="en-US" altLang="ko-KR" sz="1800" b="0" i="0" kern="1200" dirty="0"/>
            <a:t>3</a:t>
          </a:r>
          <a:r>
            <a:rPr lang="ko-KR" altLang="en-US" sz="1800" b="0" i="0" kern="1200" dirty="0"/>
            <a:t>개인 경우</a:t>
          </a:r>
          <a:r>
            <a:rPr lang="en-US" altLang="ko-KR" sz="1800" b="0" i="0" kern="1200" dirty="0"/>
            <a:t>, 3x150 = 450</a:t>
          </a:r>
          <a:r>
            <a:rPr lang="ko-KR" altLang="en-US" sz="1800" b="0" i="0" kern="1200" dirty="0"/>
            <a:t>장 필요</a:t>
          </a:r>
          <a:r>
            <a:rPr lang="en-US" altLang="ko-KR" sz="1800" b="0" i="0" kern="1200" dirty="0"/>
            <a:t>, </a:t>
          </a:r>
          <a:r>
            <a:rPr lang="ko-KR" altLang="en-US" sz="1800" b="0" i="0" kern="1200" dirty="0"/>
            <a:t>동일한 대상에 대해서 여러 방향에서 사진을 찍어도 됨</a:t>
          </a:r>
          <a:r>
            <a:rPr lang="en-US" altLang="ko-KR" sz="1800" b="0" i="0" kern="1200" dirty="0"/>
            <a:t>) </a:t>
          </a:r>
          <a:endParaRPr lang="ko-KR" altLang="en-US" sz="18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ko-KR" altLang="en-US" sz="1600" kern="1200" dirty="0"/>
        </a:p>
      </dsp:txBody>
      <dsp:txXfrm>
        <a:off x="0" y="586672"/>
        <a:ext cx="12192000" cy="2608199"/>
      </dsp:txXfrm>
    </dsp:sp>
    <dsp:sp modelId="{2EC060EB-6BB5-493B-AD4A-99ECA6641255}">
      <dsp:nvSpPr>
        <dsp:cNvPr id="0" name=""/>
        <dsp:cNvSpPr/>
      </dsp:nvSpPr>
      <dsp:spPr>
        <a:xfrm>
          <a:off x="0" y="3194872"/>
          <a:ext cx="12192000" cy="5940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+mj-lt"/>
            </a:rPr>
            <a:t>과제 주제</a:t>
          </a:r>
        </a:p>
      </dsp:txBody>
      <dsp:txXfrm>
        <a:off x="28998" y="3223870"/>
        <a:ext cx="12134004" cy="536034"/>
      </dsp:txXfrm>
    </dsp:sp>
    <dsp:sp modelId="{074E1DF5-135E-454D-9C0F-A9B378368269}">
      <dsp:nvSpPr>
        <dsp:cNvPr id="0" name=""/>
        <dsp:cNvSpPr/>
      </dsp:nvSpPr>
      <dsp:spPr>
        <a:xfrm>
          <a:off x="0" y="3788903"/>
          <a:ext cx="12192000" cy="3353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22860" rIns="128016" bIns="22860" numCol="1" spcCol="1270" anchor="t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ko-KR" altLang="en-US" sz="15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800" kern="1200" dirty="0" err="1"/>
            <a:t>ResNet</a:t>
          </a:r>
          <a:r>
            <a:rPr lang="en-US" altLang="ko-KR" sz="1800" kern="1200" dirty="0"/>
            <a:t> </a:t>
          </a:r>
          <a:r>
            <a:rPr lang="ko-KR" altLang="en-US" sz="1800" kern="1200" dirty="0"/>
            <a:t>모델을 전이학습 할 것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800" kern="1200" dirty="0"/>
            <a:t>주제 </a:t>
          </a:r>
          <a:r>
            <a:rPr lang="en-US" altLang="ko-KR" sz="1800" kern="1200" dirty="0"/>
            <a:t>:  Remote-IO,  Server,  </a:t>
          </a:r>
          <a:r>
            <a:rPr lang="ko-KR" altLang="en-US" sz="1800" kern="1200" dirty="0"/>
            <a:t>노트북</a:t>
          </a:r>
          <a:r>
            <a:rPr lang="en-US" altLang="ko-KR" sz="1800" kern="1200" dirty="0"/>
            <a:t>, </a:t>
          </a:r>
          <a:r>
            <a:rPr lang="ko-KR" altLang="en-US" sz="1800" kern="1200" dirty="0"/>
            <a:t>산업용 </a:t>
          </a:r>
          <a:r>
            <a:rPr lang="en-US" altLang="ko-KR" sz="1800" kern="1200" dirty="0" err="1"/>
            <a:t>Fanless</a:t>
          </a:r>
          <a:r>
            <a:rPr lang="en-US" altLang="ko-KR" sz="1800" kern="1200" dirty="0"/>
            <a:t> </a:t>
          </a:r>
          <a:r>
            <a:rPr lang="ko-KR" altLang="en-US" sz="1800" kern="1200" dirty="0"/>
            <a:t>컴퓨터 영상을 학습 및 분류</a:t>
          </a:r>
          <a:r>
            <a:rPr lang="en-US" altLang="ko-KR" sz="1800" kern="1200" dirty="0"/>
            <a:t>(4</a:t>
          </a:r>
          <a:r>
            <a:rPr lang="ko-KR" altLang="en-US" sz="1800" kern="1200" dirty="0"/>
            <a:t>개의 부류</a:t>
          </a:r>
          <a:r>
            <a:rPr lang="en-US" altLang="ko-KR" sz="1800" kern="1200" dirty="0"/>
            <a:t>)</a:t>
          </a:r>
          <a:r>
            <a:rPr lang="ko-KR" altLang="en-US" sz="1800" kern="1200" dirty="0"/>
            <a:t> 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800" kern="1200" dirty="0"/>
            <a:t>수집 영상 수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altLang="ko-KR" sz="1800" kern="1200" dirty="0"/>
            <a:t>     - Remote-IO  :  train  -&gt; 125</a:t>
          </a:r>
          <a:r>
            <a:rPr lang="ko-KR" altLang="en-US" sz="1800" kern="1200" dirty="0"/>
            <a:t>장</a:t>
          </a:r>
          <a:r>
            <a:rPr lang="en-US" altLang="ko-KR" sz="1800" kern="1200" dirty="0"/>
            <a:t>, validation -&gt; 49</a:t>
          </a:r>
          <a:r>
            <a:rPr lang="ko-KR" altLang="en-US" sz="1800" kern="1200" dirty="0"/>
            <a:t>장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altLang="ko-KR" sz="1800" kern="1200" dirty="0"/>
            <a:t>     -  1U Server  :  train  -&gt; 125</a:t>
          </a:r>
          <a:r>
            <a:rPr lang="ko-KR" altLang="en-US" sz="1800" kern="1200" dirty="0"/>
            <a:t>장</a:t>
          </a:r>
          <a:r>
            <a:rPr lang="en-US" altLang="ko-KR" sz="1800" kern="1200" dirty="0"/>
            <a:t>, validation -&gt; 49</a:t>
          </a:r>
          <a:r>
            <a:rPr lang="ko-KR" altLang="en-US" sz="1800" kern="1200" dirty="0"/>
            <a:t>장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altLang="ko-KR" sz="1800" kern="1200" dirty="0"/>
            <a:t>     -  </a:t>
          </a:r>
          <a:r>
            <a:rPr lang="ko-KR" altLang="en-US" sz="1800" kern="1200" dirty="0"/>
            <a:t>노트북  </a:t>
          </a:r>
          <a:r>
            <a:rPr lang="en-US" altLang="ko-KR" sz="1800" kern="1200" dirty="0"/>
            <a:t> :  train  -&gt; 120</a:t>
          </a:r>
          <a:r>
            <a:rPr lang="ko-KR" altLang="en-US" sz="1800" kern="1200" dirty="0"/>
            <a:t>장</a:t>
          </a:r>
          <a:r>
            <a:rPr lang="en-US" altLang="ko-KR" sz="1800" kern="1200" dirty="0"/>
            <a:t>, validation -&gt; 38</a:t>
          </a:r>
          <a:r>
            <a:rPr lang="ko-KR" altLang="en-US" sz="1800" kern="1200" dirty="0"/>
            <a:t>장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altLang="ko-KR" sz="1800" kern="1200" dirty="0"/>
            <a:t>     -  </a:t>
          </a:r>
          <a:r>
            <a:rPr lang="ko-KR" altLang="en-US" sz="1800" kern="1200" dirty="0"/>
            <a:t>산업용 </a:t>
          </a:r>
          <a:r>
            <a:rPr lang="en-US" altLang="ko-KR" sz="1800" kern="1200" dirty="0" err="1"/>
            <a:t>Fanless</a:t>
          </a:r>
          <a:r>
            <a:rPr lang="en-US" altLang="ko-KR" sz="1800" kern="1200" dirty="0"/>
            <a:t> </a:t>
          </a:r>
          <a:r>
            <a:rPr lang="ko-KR" altLang="en-US" sz="1800" kern="1200" dirty="0"/>
            <a:t>컴퓨터  </a:t>
          </a:r>
          <a:r>
            <a:rPr lang="en-US" altLang="ko-KR" sz="1800" kern="1200" dirty="0"/>
            <a:t> :  train  -&gt; 132</a:t>
          </a:r>
          <a:r>
            <a:rPr lang="ko-KR" altLang="en-US" sz="1800" kern="1200" dirty="0"/>
            <a:t>장</a:t>
          </a:r>
          <a:r>
            <a:rPr lang="en-US" altLang="ko-KR" sz="1800" kern="1200" dirty="0"/>
            <a:t>, validation -&gt; 60</a:t>
          </a:r>
          <a:r>
            <a:rPr lang="ko-KR" altLang="en-US" sz="1800" kern="1200" dirty="0"/>
            <a:t>장</a:t>
          </a:r>
        </a:p>
      </dsp:txBody>
      <dsp:txXfrm>
        <a:off x="0" y="3788903"/>
        <a:ext cx="12192000" cy="3353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AEDF6-D6A6-42BC-A1DE-3CAD6AA9042B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5F79A-EF96-424A-AB24-AB368BBB5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02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99E5-895F-4E74-9C5C-34BABA32723A}" type="datetime1">
              <a:rPr lang="en-US" altLang="ko-KR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2220-64CF-40D5-8E2D-4BEA8E273618}" type="datetime1">
              <a:rPr lang="en-US" altLang="ko-KR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E043-772E-4B6C-BCB0-A2C4C781D00E}" type="datetime1">
              <a:rPr lang="en-US" altLang="ko-KR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866E-F1F2-40AE-99A5-3DC425DC8CBA}" type="datetime1">
              <a:rPr lang="en-US" altLang="ko-KR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B149-881A-4BA2-81C1-A2C0DA56E57A}" type="datetime1">
              <a:rPr lang="en-US" altLang="ko-KR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D2BD-3F9D-49C1-985D-7BAAB9CA3D90}" type="datetime1">
              <a:rPr lang="en-US" altLang="ko-KR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3969-0F4E-48E6-84B6-DB0D0BB95935}" type="datetime1">
              <a:rPr lang="en-US" altLang="ko-KR" smtClean="0"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D97E-51A7-4DBD-B5B3-CBEC7E12DF33}" type="datetime1">
              <a:rPr lang="en-US" altLang="ko-KR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4C91-6384-467E-A2C4-DE4B40E76908}" type="datetime1">
              <a:rPr lang="en-US" altLang="ko-KR" smtClean="0"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7ABA-EBF0-4E28-A0DD-87212BC2D013}" type="datetime1">
              <a:rPr lang="en-US" altLang="ko-KR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A6AB-B9F4-48F4-B6D6-88AC9AFE6BF5}" type="datetime1">
              <a:rPr lang="en-US" altLang="ko-KR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C9B96-9351-4EA9-9D96-07070AD8F3E4}" type="datetime1">
              <a:rPr lang="en-US" altLang="ko-KR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6.png"/><Relationship Id="rId7" Type="http://schemas.openxmlformats.org/officeDocument/2006/relationships/image" Target="../media/image1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g"/><Relationship Id="rId9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6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A6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3282" y="2198343"/>
            <a:ext cx="8814023" cy="8439427"/>
            <a:chOff x="10353282" y="2198343"/>
            <a:chExt cx="8814023" cy="84394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53282" y="2198343"/>
              <a:ext cx="8814023" cy="84394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111914" y="-370466"/>
            <a:ext cx="2344444" cy="2344444"/>
            <a:chOff x="15111914" y="-370466"/>
            <a:chExt cx="2344444" cy="23444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11914" y="-370466"/>
              <a:ext cx="2344444" cy="23444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925001" y="1324313"/>
            <a:ext cx="934738" cy="934738"/>
            <a:chOff x="14925001" y="1324313"/>
            <a:chExt cx="934738" cy="9347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25001" y="1324313"/>
              <a:ext cx="934738" cy="9347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17587" y="7938378"/>
            <a:ext cx="22485948" cy="20848"/>
            <a:chOff x="1717587" y="7938378"/>
            <a:chExt cx="22485948" cy="208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7587" y="7938378"/>
              <a:ext cx="22485948" cy="208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16C6EF2-E2A5-4F5C-8348-765EAD19CDD0}"/>
              </a:ext>
            </a:extLst>
          </p:cNvPr>
          <p:cNvSpPr txBox="1"/>
          <p:nvPr/>
        </p:nvSpPr>
        <p:spPr>
          <a:xfrm>
            <a:off x="1496892" y="1281480"/>
            <a:ext cx="91711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산업인공지능 개론</a:t>
            </a:r>
            <a:endParaRPr lang="en-US" altLang="ko-KR" sz="72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75AF89-13E6-432F-9A96-618129D59584}"/>
              </a:ext>
            </a:extLst>
          </p:cNvPr>
          <p:cNvSpPr txBox="1"/>
          <p:nvPr/>
        </p:nvSpPr>
        <p:spPr>
          <a:xfrm>
            <a:off x="1717587" y="6585804"/>
            <a:ext cx="76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학번 </a:t>
            </a:r>
            <a:r>
              <a:rPr lang="en-US" altLang="ko-KR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4000" b="1" i="0" dirty="0">
                <a:solidFill>
                  <a:schemeClr val="bg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3020000020004" pitchFamily="34" charset="-127"/>
              </a:rPr>
              <a:t>2021254001</a:t>
            </a:r>
            <a:endParaRPr lang="en-US" altLang="ko-KR" sz="40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lgun Gothic Semilight" panose="020B0503020000020004" pitchFamily="34" charset="-127"/>
            </a:endParaRPr>
          </a:p>
          <a:p>
            <a:r>
              <a:rPr lang="ko-KR" altLang="en-US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이름 </a:t>
            </a:r>
            <a:r>
              <a:rPr lang="en-US" altLang="ko-KR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이용규</a:t>
            </a:r>
            <a:endParaRPr lang="ko-KR" altLang="en-US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11618A-E23C-456E-9B6B-8D6F8A47B93F}"/>
              </a:ext>
            </a:extLst>
          </p:cNvPr>
          <p:cNvSpPr txBox="1"/>
          <p:nvPr/>
        </p:nvSpPr>
        <p:spPr>
          <a:xfrm>
            <a:off x="1496892" y="2586398"/>
            <a:ext cx="917110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400" b="1" i="0" dirty="0">
                <a:solidFill>
                  <a:schemeClr val="bg1"/>
                </a:solidFill>
                <a:effectLst/>
                <a:latin typeface="inherit"/>
              </a:rPr>
              <a:t> MINI PROJECT No. 3</a:t>
            </a:r>
            <a:endParaRPr lang="en-US" altLang="ko-KR" sz="4400" b="1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A6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6C036A-6167-46E1-99E8-ED46F678997C}"/>
              </a:ext>
            </a:extLst>
          </p:cNvPr>
          <p:cNvSpPr txBox="1"/>
          <p:nvPr/>
        </p:nvSpPr>
        <p:spPr>
          <a:xfrm>
            <a:off x="6087714" y="4420225"/>
            <a:ext cx="61125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감사합니다</a:t>
            </a:r>
            <a:r>
              <a:rPr lang="en-US" altLang="ko-KR" sz="8800" dirty="0">
                <a:solidFill>
                  <a:schemeClr val="bg1"/>
                </a:solidFill>
              </a:rPr>
              <a:t>.</a:t>
            </a:r>
            <a:endParaRPr lang="ko-KR" altLang="en-US" sz="8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1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99" y="1097697"/>
            <a:ext cx="18440400" cy="45719"/>
            <a:chOff x="-210342" y="2056752"/>
            <a:chExt cx="18993865" cy="208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1697" y="1104900"/>
            <a:ext cx="15422320" cy="693409"/>
            <a:chOff x="1431697" y="2056752"/>
            <a:chExt cx="15422320" cy="6934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1697" y="2056752"/>
              <a:ext cx="15422320" cy="69340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3D9C41-FF68-43AB-BC4C-9F056133361C}"/>
              </a:ext>
            </a:extLst>
          </p:cNvPr>
          <p:cNvSpPr txBox="1"/>
          <p:nvPr/>
        </p:nvSpPr>
        <p:spPr>
          <a:xfrm>
            <a:off x="1358865" y="266700"/>
            <a:ext cx="8098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01. </a:t>
            </a:r>
            <a:r>
              <a:rPr lang="ko-KR" altLang="en-US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개요</a:t>
            </a:r>
          </a:p>
        </p:txBody>
      </p:sp>
      <p:grpSp>
        <p:nvGrpSpPr>
          <p:cNvPr id="62" name="그룹 1001">
            <a:extLst>
              <a:ext uri="{FF2B5EF4-FFF2-40B4-BE49-F238E27FC236}">
                <a16:creationId xmlns:a16="http://schemas.microsoft.com/office/drawing/2014/main" id="{A5B2F9E3-24E6-461B-9CE9-350FBF6F9D9E}"/>
              </a:ext>
            </a:extLst>
          </p:cNvPr>
          <p:cNvGrpSpPr/>
          <p:nvPr/>
        </p:nvGrpSpPr>
        <p:grpSpPr>
          <a:xfrm>
            <a:off x="-152399" y="9669781"/>
            <a:ext cx="18440400" cy="45719"/>
            <a:chOff x="-210342" y="2056752"/>
            <a:chExt cx="18993865" cy="20848"/>
          </a:xfrm>
        </p:grpSpPr>
        <p:pic>
          <p:nvPicPr>
            <p:cNvPr id="63" name="Object 3">
              <a:extLst>
                <a:ext uri="{FF2B5EF4-FFF2-40B4-BE49-F238E27FC236}">
                  <a16:creationId xmlns:a16="http://schemas.microsoft.com/office/drawing/2014/main" id="{E7E3EAED-3F86-4C82-8397-DDA4AA34C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006071-FF20-4D71-89DA-20D9027F885B}"/>
              </a:ext>
            </a:extLst>
          </p:cNvPr>
          <p:cNvSpPr txBox="1"/>
          <p:nvPr/>
        </p:nvSpPr>
        <p:spPr>
          <a:xfrm>
            <a:off x="1637157" y="1220771"/>
            <a:ext cx="1501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과제 개요</a:t>
            </a:r>
          </a:p>
        </p:txBody>
      </p:sp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C5233D05-5B27-4BD6-82AC-B0DB1557C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2582967"/>
              </p:ext>
            </p:extLst>
          </p:nvPr>
        </p:nvGraphicFramePr>
        <p:xfrm>
          <a:off x="3048000" y="2247900"/>
          <a:ext cx="12192000" cy="7142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99" y="1097697"/>
            <a:ext cx="18440400" cy="45719"/>
            <a:chOff x="-210342" y="2056752"/>
            <a:chExt cx="18993865" cy="208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1697" y="1104900"/>
            <a:ext cx="15422320" cy="693409"/>
            <a:chOff x="1431697" y="2056752"/>
            <a:chExt cx="15422320" cy="6934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1697" y="2056752"/>
              <a:ext cx="15422320" cy="69340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3D9C41-FF68-43AB-BC4C-9F056133361C}"/>
              </a:ext>
            </a:extLst>
          </p:cNvPr>
          <p:cNvSpPr txBox="1"/>
          <p:nvPr/>
        </p:nvSpPr>
        <p:spPr>
          <a:xfrm>
            <a:off x="1358865" y="266700"/>
            <a:ext cx="8098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02. </a:t>
            </a:r>
            <a:r>
              <a:rPr lang="ko-KR" altLang="en-US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영상 예시</a:t>
            </a:r>
          </a:p>
        </p:txBody>
      </p:sp>
      <p:grpSp>
        <p:nvGrpSpPr>
          <p:cNvPr id="62" name="그룹 1001">
            <a:extLst>
              <a:ext uri="{FF2B5EF4-FFF2-40B4-BE49-F238E27FC236}">
                <a16:creationId xmlns:a16="http://schemas.microsoft.com/office/drawing/2014/main" id="{A5B2F9E3-24E6-461B-9CE9-350FBF6F9D9E}"/>
              </a:ext>
            </a:extLst>
          </p:cNvPr>
          <p:cNvGrpSpPr/>
          <p:nvPr/>
        </p:nvGrpSpPr>
        <p:grpSpPr>
          <a:xfrm>
            <a:off x="-152399" y="9669781"/>
            <a:ext cx="18440400" cy="45719"/>
            <a:chOff x="-210342" y="2056752"/>
            <a:chExt cx="18993865" cy="20848"/>
          </a:xfrm>
        </p:grpSpPr>
        <p:pic>
          <p:nvPicPr>
            <p:cNvPr id="63" name="Object 3">
              <a:extLst>
                <a:ext uri="{FF2B5EF4-FFF2-40B4-BE49-F238E27FC236}">
                  <a16:creationId xmlns:a16="http://schemas.microsoft.com/office/drawing/2014/main" id="{E7E3EAED-3F86-4C82-8397-DDA4AA34C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006071-FF20-4D71-89DA-20D9027F885B}"/>
              </a:ext>
            </a:extLst>
          </p:cNvPr>
          <p:cNvSpPr txBox="1"/>
          <p:nvPr/>
        </p:nvSpPr>
        <p:spPr>
          <a:xfrm>
            <a:off x="1637157" y="1220771"/>
            <a:ext cx="1501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Remote-IO</a:t>
            </a:r>
            <a:endParaRPr lang="ko-KR" altLang="en-US" sz="24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lgun Gothic Semilight" panose="020B0502040204020203" pitchFamily="50" charset="-127"/>
            </a:endParaRPr>
          </a:p>
        </p:txBody>
      </p:sp>
      <p:pic>
        <p:nvPicPr>
          <p:cNvPr id="16" name="그림 15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205FF27B-E20B-4216-BA99-44907AE87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566233"/>
            <a:ext cx="2227645" cy="1681872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E25D87AB-45CD-4499-AE1A-6CF06E9A43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080" y="2562668"/>
            <a:ext cx="2867200" cy="1612800"/>
          </a:xfrm>
          <a:prstGeom prst="rect">
            <a:avLst/>
          </a:prstGeom>
        </p:spPr>
      </p:pic>
      <p:pic>
        <p:nvPicPr>
          <p:cNvPr id="21" name="그림 20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6387DA39-E585-497A-B316-F90D051048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7" y="2562668"/>
            <a:ext cx="2867199" cy="1612800"/>
          </a:xfrm>
          <a:prstGeom prst="rect">
            <a:avLst/>
          </a:prstGeom>
        </p:spPr>
      </p:pic>
      <p:grpSp>
        <p:nvGrpSpPr>
          <p:cNvPr id="26" name="그룹 1002">
            <a:extLst>
              <a:ext uri="{FF2B5EF4-FFF2-40B4-BE49-F238E27FC236}">
                <a16:creationId xmlns:a16="http://schemas.microsoft.com/office/drawing/2014/main" id="{2F6132E8-8CCC-40F6-9613-39CAAD2E6B6F}"/>
              </a:ext>
            </a:extLst>
          </p:cNvPr>
          <p:cNvGrpSpPr/>
          <p:nvPr/>
        </p:nvGrpSpPr>
        <p:grpSpPr>
          <a:xfrm>
            <a:off x="1432840" y="5433640"/>
            <a:ext cx="15422320" cy="693409"/>
            <a:chOff x="1431697" y="2056752"/>
            <a:chExt cx="15422320" cy="693409"/>
          </a:xfrm>
        </p:grpSpPr>
        <p:pic>
          <p:nvPicPr>
            <p:cNvPr id="27" name="Object 6">
              <a:extLst>
                <a:ext uri="{FF2B5EF4-FFF2-40B4-BE49-F238E27FC236}">
                  <a16:creationId xmlns:a16="http://schemas.microsoft.com/office/drawing/2014/main" id="{86818E77-8C3E-4667-AFD6-F47AB2BF6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1697" y="2056752"/>
              <a:ext cx="15422320" cy="693409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5E9DBCC-AFC0-4AF0-A9EF-75FA1318908E}"/>
              </a:ext>
            </a:extLst>
          </p:cNvPr>
          <p:cNvSpPr txBox="1"/>
          <p:nvPr/>
        </p:nvSpPr>
        <p:spPr>
          <a:xfrm>
            <a:off x="1638300" y="5549511"/>
            <a:ext cx="1501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Server</a:t>
            </a:r>
            <a:endParaRPr lang="ko-KR" altLang="en-US" sz="24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lgun Gothic Semilight" panose="020B0502040204020203" pitchFamily="50" charset="-127"/>
            </a:endParaRPr>
          </a:p>
        </p:txBody>
      </p:sp>
      <p:pic>
        <p:nvPicPr>
          <p:cNvPr id="23" name="그림 22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50C0AAC8-11FE-4D54-885B-818CAFB9F8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6811873"/>
            <a:ext cx="2143125" cy="2143125"/>
          </a:xfrm>
          <a:prstGeom prst="rect">
            <a:avLst/>
          </a:prstGeom>
        </p:spPr>
      </p:pic>
      <p:pic>
        <p:nvPicPr>
          <p:cNvPr id="25" name="그림 24" descr="텍스트, 실내, 책상이(가) 표시된 사진&#10;&#10;자동 생성된 설명">
            <a:extLst>
              <a:ext uri="{FF2B5EF4-FFF2-40B4-BE49-F238E27FC236}">
                <a16:creationId xmlns:a16="http://schemas.microsoft.com/office/drawing/2014/main" id="{B374DA9E-540B-4FBB-A891-2D35FDF345D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080" y="7019572"/>
            <a:ext cx="2866380" cy="1612339"/>
          </a:xfrm>
          <a:prstGeom prst="rect">
            <a:avLst/>
          </a:prstGeom>
        </p:spPr>
      </p:pic>
      <p:pic>
        <p:nvPicPr>
          <p:cNvPr id="30" name="그림 29" descr="텍스트, 전자기기, 책상이(가) 표시된 사진&#10;&#10;자동 생성된 설명">
            <a:extLst>
              <a:ext uri="{FF2B5EF4-FFF2-40B4-BE49-F238E27FC236}">
                <a16:creationId xmlns:a16="http://schemas.microsoft.com/office/drawing/2014/main" id="{62A391F5-C07B-461B-A44D-75675B05F0C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7" y="6913192"/>
            <a:ext cx="2867201" cy="16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8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99" y="1097697"/>
            <a:ext cx="18440400" cy="45719"/>
            <a:chOff x="-210342" y="2056752"/>
            <a:chExt cx="18993865" cy="208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1697" y="1104900"/>
            <a:ext cx="15422320" cy="693409"/>
            <a:chOff x="1431697" y="2056752"/>
            <a:chExt cx="15422320" cy="6934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1697" y="2056752"/>
              <a:ext cx="15422320" cy="69340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3D9C41-FF68-43AB-BC4C-9F056133361C}"/>
              </a:ext>
            </a:extLst>
          </p:cNvPr>
          <p:cNvSpPr txBox="1"/>
          <p:nvPr/>
        </p:nvSpPr>
        <p:spPr>
          <a:xfrm>
            <a:off x="1358865" y="266700"/>
            <a:ext cx="8098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02. </a:t>
            </a:r>
            <a:r>
              <a:rPr lang="ko-KR" altLang="en-US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영상 예시</a:t>
            </a:r>
          </a:p>
        </p:txBody>
      </p:sp>
      <p:grpSp>
        <p:nvGrpSpPr>
          <p:cNvPr id="62" name="그룹 1001">
            <a:extLst>
              <a:ext uri="{FF2B5EF4-FFF2-40B4-BE49-F238E27FC236}">
                <a16:creationId xmlns:a16="http://schemas.microsoft.com/office/drawing/2014/main" id="{A5B2F9E3-24E6-461B-9CE9-350FBF6F9D9E}"/>
              </a:ext>
            </a:extLst>
          </p:cNvPr>
          <p:cNvGrpSpPr/>
          <p:nvPr/>
        </p:nvGrpSpPr>
        <p:grpSpPr>
          <a:xfrm>
            <a:off x="-152399" y="9669781"/>
            <a:ext cx="18440400" cy="45719"/>
            <a:chOff x="-210342" y="2056752"/>
            <a:chExt cx="18993865" cy="20848"/>
          </a:xfrm>
        </p:grpSpPr>
        <p:pic>
          <p:nvPicPr>
            <p:cNvPr id="63" name="Object 3">
              <a:extLst>
                <a:ext uri="{FF2B5EF4-FFF2-40B4-BE49-F238E27FC236}">
                  <a16:creationId xmlns:a16="http://schemas.microsoft.com/office/drawing/2014/main" id="{E7E3EAED-3F86-4C82-8397-DDA4AA34C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006071-FF20-4D71-89DA-20D9027F885B}"/>
              </a:ext>
            </a:extLst>
          </p:cNvPr>
          <p:cNvSpPr txBox="1"/>
          <p:nvPr/>
        </p:nvSpPr>
        <p:spPr>
          <a:xfrm>
            <a:off x="1637157" y="1220771"/>
            <a:ext cx="1501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노트북</a:t>
            </a:r>
          </a:p>
        </p:txBody>
      </p:sp>
      <p:pic>
        <p:nvPicPr>
          <p:cNvPr id="6" name="그림 5" descr="전자기기이(가) 표시된 사진&#10;&#10;자동 생성된 설명">
            <a:extLst>
              <a:ext uri="{FF2B5EF4-FFF2-40B4-BE49-F238E27FC236}">
                <a16:creationId xmlns:a16="http://schemas.microsoft.com/office/drawing/2014/main" id="{A146CB4C-45C1-4501-BD93-89DB4FC48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47" y="6857947"/>
            <a:ext cx="2486025" cy="1838325"/>
          </a:xfrm>
          <a:prstGeom prst="rect">
            <a:avLst/>
          </a:prstGeom>
        </p:spPr>
      </p:pic>
      <p:pic>
        <p:nvPicPr>
          <p:cNvPr id="12" name="그림 11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5A9DB680-1E7C-4B8D-A9BD-7DCA14481EFC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99" y="7020000"/>
            <a:ext cx="2865600" cy="1612800"/>
          </a:xfrm>
          <a:prstGeom prst="rect">
            <a:avLst/>
          </a:prstGeom>
        </p:spPr>
      </p:pic>
      <p:pic>
        <p:nvPicPr>
          <p:cNvPr id="14" name="그림 13" descr="어댑터이(가) 표시된 사진&#10;&#10;자동 생성된 설명">
            <a:extLst>
              <a:ext uri="{FF2B5EF4-FFF2-40B4-BE49-F238E27FC236}">
                <a16:creationId xmlns:a16="http://schemas.microsoft.com/office/drawing/2014/main" id="{895F66AD-ECE4-4702-A710-F4458AC46DF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203" y="7020000"/>
            <a:ext cx="2867199" cy="1612800"/>
          </a:xfrm>
          <a:prstGeom prst="rect">
            <a:avLst/>
          </a:prstGeom>
        </p:spPr>
      </p:pic>
      <p:grpSp>
        <p:nvGrpSpPr>
          <p:cNvPr id="18" name="그룹 1002">
            <a:extLst>
              <a:ext uri="{FF2B5EF4-FFF2-40B4-BE49-F238E27FC236}">
                <a16:creationId xmlns:a16="http://schemas.microsoft.com/office/drawing/2014/main" id="{8D0540FD-6AE9-4CFC-A25B-4895B1DE84EC}"/>
              </a:ext>
            </a:extLst>
          </p:cNvPr>
          <p:cNvGrpSpPr/>
          <p:nvPr/>
        </p:nvGrpSpPr>
        <p:grpSpPr>
          <a:xfrm>
            <a:off x="1432840" y="5433640"/>
            <a:ext cx="15422320" cy="693409"/>
            <a:chOff x="1431697" y="2056752"/>
            <a:chExt cx="15422320" cy="693409"/>
          </a:xfrm>
        </p:grpSpPr>
        <p:pic>
          <p:nvPicPr>
            <p:cNvPr id="20" name="Object 6">
              <a:extLst>
                <a:ext uri="{FF2B5EF4-FFF2-40B4-BE49-F238E27FC236}">
                  <a16:creationId xmlns:a16="http://schemas.microsoft.com/office/drawing/2014/main" id="{BED26801-6FC6-471F-9035-38202D231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1697" y="2056752"/>
              <a:ext cx="15422320" cy="693409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DBE1E1A-C1B7-4A29-8F77-D78A9762A4E5}"/>
              </a:ext>
            </a:extLst>
          </p:cNvPr>
          <p:cNvSpPr txBox="1"/>
          <p:nvPr/>
        </p:nvSpPr>
        <p:spPr>
          <a:xfrm>
            <a:off x="1638300" y="5549511"/>
            <a:ext cx="1501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산업용 </a:t>
            </a:r>
            <a:r>
              <a:rPr lang="en-US" altLang="ko-KR" sz="2400" b="1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Fanless</a:t>
            </a:r>
            <a:r>
              <a:rPr lang="en-US" altLang="ko-KR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컴퓨터</a:t>
            </a:r>
          </a:p>
        </p:txBody>
      </p:sp>
      <p:pic>
        <p:nvPicPr>
          <p:cNvPr id="8" name="그림 7" descr="텍스트, 전자기기, 컴퓨터, 노트북이(가) 표시된 사진&#10;&#10;자동 생성된 설명">
            <a:extLst>
              <a:ext uri="{FF2B5EF4-FFF2-40B4-BE49-F238E27FC236}">
                <a16:creationId xmlns:a16="http://schemas.microsoft.com/office/drawing/2014/main" id="{C204D70D-64C0-4D5D-BA46-0D3E5E4686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98" y="2598075"/>
            <a:ext cx="2971800" cy="1543050"/>
          </a:xfrm>
          <a:prstGeom prst="rect">
            <a:avLst/>
          </a:prstGeom>
        </p:spPr>
      </p:pic>
      <p:pic>
        <p:nvPicPr>
          <p:cNvPr id="10" name="그림 9" descr="텍스트, 전자기기, 컴퓨터이(가) 표시된 사진&#10;&#10;자동 생성된 설명">
            <a:extLst>
              <a:ext uri="{FF2B5EF4-FFF2-40B4-BE49-F238E27FC236}">
                <a16:creationId xmlns:a16="http://schemas.microsoft.com/office/drawing/2014/main" id="{8A38E41E-861E-4E5A-98D1-53A9933BF7F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400" y="2563200"/>
            <a:ext cx="2867200" cy="1612800"/>
          </a:xfrm>
          <a:prstGeom prst="rect">
            <a:avLst/>
          </a:prstGeom>
        </p:spPr>
      </p:pic>
      <p:pic>
        <p:nvPicPr>
          <p:cNvPr id="13" name="그림 12" descr="텍스트, 실내, 전자기기, 컴퓨터이(가) 표시된 사진&#10;&#10;자동 생성된 설명">
            <a:extLst>
              <a:ext uri="{FF2B5EF4-FFF2-40B4-BE49-F238E27FC236}">
                <a16:creationId xmlns:a16="http://schemas.microsoft.com/office/drawing/2014/main" id="{C8646160-8375-4CAD-9596-7A73A135187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202" y="2563200"/>
            <a:ext cx="2867200" cy="16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99" y="1097697"/>
            <a:ext cx="18440400" cy="45719"/>
            <a:chOff x="-210342" y="2056752"/>
            <a:chExt cx="18993865" cy="208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3D9C41-FF68-43AB-BC4C-9F056133361C}"/>
              </a:ext>
            </a:extLst>
          </p:cNvPr>
          <p:cNvSpPr txBox="1"/>
          <p:nvPr/>
        </p:nvSpPr>
        <p:spPr>
          <a:xfrm>
            <a:off x="1358865" y="266700"/>
            <a:ext cx="12966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03. </a:t>
            </a:r>
            <a:r>
              <a:rPr lang="ko-KR" altLang="en-US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결과 </a:t>
            </a:r>
            <a:r>
              <a:rPr lang="en-US" altLang="ko-KR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#1</a:t>
            </a:r>
            <a:endParaRPr lang="ko-KR" altLang="en-US" sz="4800" dirty="0">
              <a:solidFill>
                <a:srgbClr val="1A6EF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62" name="그룹 1001">
            <a:extLst>
              <a:ext uri="{FF2B5EF4-FFF2-40B4-BE49-F238E27FC236}">
                <a16:creationId xmlns:a16="http://schemas.microsoft.com/office/drawing/2014/main" id="{A5B2F9E3-24E6-461B-9CE9-350FBF6F9D9E}"/>
              </a:ext>
            </a:extLst>
          </p:cNvPr>
          <p:cNvGrpSpPr/>
          <p:nvPr/>
        </p:nvGrpSpPr>
        <p:grpSpPr>
          <a:xfrm>
            <a:off x="-152399" y="9669781"/>
            <a:ext cx="18440400" cy="45719"/>
            <a:chOff x="-210342" y="2056752"/>
            <a:chExt cx="18993865" cy="20848"/>
          </a:xfrm>
        </p:grpSpPr>
        <p:pic>
          <p:nvPicPr>
            <p:cNvPr id="63" name="Object 3">
              <a:extLst>
                <a:ext uri="{FF2B5EF4-FFF2-40B4-BE49-F238E27FC236}">
                  <a16:creationId xmlns:a16="http://schemas.microsoft.com/office/drawing/2014/main" id="{E7E3EAED-3F86-4C82-8397-DDA4AA34C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B49E24F-6A6B-49CB-B2F9-62B15627AAFB}"/>
              </a:ext>
            </a:extLst>
          </p:cNvPr>
          <p:cNvSpPr txBox="1"/>
          <p:nvPr/>
        </p:nvSpPr>
        <p:spPr>
          <a:xfrm>
            <a:off x="2743200" y="8591917"/>
            <a:ext cx="1127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Training complete in 18m 19s</a:t>
            </a:r>
          </a:p>
          <a:p>
            <a:r>
              <a:rPr lang="en-US" altLang="ko-KR" sz="2000" dirty="0"/>
              <a:t>Best </a:t>
            </a:r>
            <a:r>
              <a:rPr lang="en-US" altLang="ko-KR" sz="2000" dirty="0" err="1"/>
              <a:t>val</a:t>
            </a:r>
            <a:r>
              <a:rPr lang="en-US" altLang="ko-KR" sz="2000" dirty="0"/>
              <a:t> Acc: 0.989130</a:t>
            </a:r>
            <a:endParaRPr lang="ko-KR" altLang="en-US" sz="2000" dirty="0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2168A87E-3273-4630-BF5D-CD3C3F9C00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2314629"/>
              </p:ext>
            </p:extLst>
          </p:nvPr>
        </p:nvGraphicFramePr>
        <p:xfrm>
          <a:off x="1828800" y="1652664"/>
          <a:ext cx="15011400" cy="6754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81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99" y="1097697"/>
            <a:ext cx="18440400" cy="45719"/>
            <a:chOff x="-210342" y="2056752"/>
            <a:chExt cx="18993865" cy="208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3D9C41-FF68-43AB-BC4C-9F056133361C}"/>
              </a:ext>
            </a:extLst>
          </p:cNvPr>
          <p:cNvSpPr txBox="1"/>
          <p:nvPr/>
        </p:nvSpPr>
        <p:spPr>
          <a:xfrm>
            <a:off x="1358865" y="266700"/>
            <a:ext cx="12661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03. </a:t>
            </a:r>
            <a:r>
              <a:rPr lang="ko-KR" altLang="en-US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결과 </a:t>
            </a:r>
            <a:r>
              <a:rPr lang="en-US" altLang="ko-KR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#2</a:t>
            </a:r>
            <a:endParaRPr lang="ko-KR" altLang="en-US" sz="4800" dirty="0">
              <a:solidFill>
                <a:srgbClr val="1A6EF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62" name="그룹 1001">
            <a:extLst>
              <a:ext uri="{FF2B5EF4-FFF2-40B4-BE49-F238E27FC236}">
                <a16:creationId xmlns:a16="http://schemas.microsoft.com/office/drawing/2014/main" id="{A5B2F9E3-24E6-461B-9CE9-350FBF6F9D9E}"/>
              </a:ext>
            </a:extLst>
          </p:cNvPr>
          <p:cNvGrpSpPr/>
          <p:nvPr/>
        </p:nvGrpSpPr>
        <p:grpSpPr>
          <a:xfrm>
            <a:off x="-152399" y="9669781"/>
            <a:ext cx="18440400" cy="45719"/>
            <a:chOff x="-210342" y="2056752"/>
            <a:chExt cx="18993865" cy="20848"/>
          </a:xfrm>
        </p:grpSpPr>
        <p:pic>
          <p:nvPicPr>
            <p:cNvPr id="63" name="Object 3">
              <a:extLst>
                <a:ext uri="{FF2B5EF4-FFF2-40B4-BE49-F238E27FC236}">
                  <a16:creationId xmlns:a16="http://schemas.microsoft.com/office/drawing/2014/main" id="{E7E3EAED-3F86-4C82-8397-DDA4AA34C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4CA654B-79BD-42BD-82C2-E4519AAC91E4}"/>
              </a:ext>
            </a:extLst>
          </p:cNvPr>
          <p:cNvSpPr txBox="1"/>
          <p:nvPr/>
        </p:nvSpPr>
        <p:spPr>
          <a:xfrm>
            <a:off x="2743200" y="8591917"/>
            <a:ext cx="1127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Training complete in 9m 5s</a:t>
            </a:r>
          </a:p>
          <a:p>
            <a:r>
              <a:rPr lang="en-US" altLang="ko-KR" sz="2000" dirty="0"/>
              <a:t>Best </a:t>
            </a:r>
            <a:r>
              <a:rPr lang="en-US" altLang="ko-KR" sz="2000" dirty="0" err="1"/>
              <a:t>val</a:t>
            </a:r>
            <a:r>
              <a:rPr lang="en-US" altLang="ko-KR" sz="2000" dirty="0"/>
              <a:t> Acc: 0.978261</a:t>
            </a:r>
            <a:endParaRPr lang="ko-KR" altLang="en-US" sz="2000" dirty="0"/>
          </a:p>
        </p:txBody>
      </p:sp>
      <p:graphicFrame>
        <p:nvGraphicFramePr>
          <p:cNvPr id="26" name="차트 25">
            <a:extLst>
              <a:ext uri="{FF2B5EF4-FFF2-40B4-BE49-F238E27FC236}">
                <a16:creationId xmlns:a16="http://schemas.microsoft.com/office/drawing/2014/main" id="{C66EA465-5ECC-4159-9029-F8E0E6EEEA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5959032"/>
              </p:ext>
            </p:extLst>
          </p:nvPr>
        </p:nvGraphicFramePr>
        <p:xfrm>
          <a:off x="1828800" y="1652400"/>
          <a:ext cx="15012000" cy="675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5635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99" y="1097697"/>
            <a:ext cx="18440400" cy="45719"/>
            <a:chOff x="-210342" y="2056752"/>
            <a:chExt cx="18993865" cy="208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3D9C41-FF68-43AB-BC4C-9F056133361C}"/>
              </a:ext>
            </a:extLst>
          </p:cNvPr>
          <p:cNvSpPr txBox="1"/>
          <p:nvPr/>
        </p:nvSpPr>
        <p:spPr>
          <a:xfrm>
            <a:off x="1358865" y="266700"/>
            <a:ext cx="8098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04. </a:t>
            </a:r>
            <a:r>
              <a:rPr lang="ko-KR" altLang="en-US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예측 결과 영상</a:t>
            </a:r>
          </a:p>
        </p:txBody>
      </p:sp>
      <p:grpSp>
        <p:nvGrpSpPr>
          <p:cNvPr id="62" name="그룹 1001">
            <a:extLst>
              <a:ext uri="{FF2B5EF4-FFF2-40B4-BE49-F238E27FC236}">
                <a16:creationId xmlns:a16="http://schemas.microsoft.com/office/drawing/2014/main" id="{A5B2F9E3-24E6-461B-9CE9-350FBF6F9D9E}"/>
              </a:ext>
            </a:extLst>
          </p:cNvPr>
          <p:cNvGrpSpPr/>
          <p:nvPr/>
        </p:nvGrpSpPr>
        <p:grpSpPr>
          <a:xfrm>
            <a:off x="-152399" y="9669781"/>
            <a:ext cx="18440400" cy="45719"/>
            <a:chOff x="-210342" y="2056752"/>
            <a:chExt cx="18993865" cy="20848"/>
          </a:xfrm>
        </p:grpSpPr>
        <p:pic>
          <p:nvPicPr>
            <p:cNvPr id="63" name="Object 3">
              <a:extLst>
                <a:ext uri="{FF2B5EF4-FFF2-40B4-BE49-F238E27FC236}">
                  <a16:creationId xmlns:a16="http://schemas.microsoft.com/office/drawing/2014/main" id="{E7E3EAED-3F86-4C82-8397-DDA4AA34C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65D609F-648A-4CD2-96F1-81A139D3E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079839"/>
            <a:ext cx="3857625" cy="33267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F2215F-946D-4050-8487-2BD2BD27C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384" y="2034479"/>
            <a:ext cx="3646588" cy="3326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5E7D7EF-1588-40AD-8D97-550637C1C5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5772862"/>
            <a:ext cx="3710683" cy="3352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3F45C15-30D4-4FFF-8FEC-DD3D94F871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6146" y="2070192"/>
            <a:ext cx="4002353" cy="33264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49DA514-D192-4CF5-8212-A3EFB6E7CE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41016" y="5720267"/>
            <a:ext cx="3827984" cy="334034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D1ECC06-9FCE-4D6D-81C8-A95947B0FC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1384" y="5751917"/>
            <a:ext cx="3646588" cy="313738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BFB9144-8C86-4770-8AE6-52BEE95CD9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33362" y="5786830"/>
            <a:ext cx="4025137" cy="327377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F2CCBEB-67B9-49D3-92E2-6EB70F5051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20817" y="2192836"/>
            <a:ext cx="3268381" cy="3132904"/>
          </a:xfrm>
          <a:prstGeom prst="rect">
            <a:avLst/>
          </a:prstGeom>
        </p:spPr>
      </p:pic>
      <p:grpSp>
        <p:nvGrpSpPr>
          <p:cNvPr id="41" name="그룹 1002">
            <a:extLst>
              <a:ext uri="{FF2B5EF4-FFF2-40B4-BE49-F238E27FC236}">
                <a16:creationId xmlns:a16="http://schemas.microsoft.com/office/drawing/2014/main" id="{B79968A0-B7BB-4553-B409-029B74526994}"/>
              </a:ext>
            </a:extLst>
          </p:cNvPr>
          <p:cNvGrpSpPr/>
          <p:nvPr/>
        </p:nvGrpSpPr>
        <p:grpSpPr>
          <a:xfrm>
            <a:off x="1431697" y="1104900"/>
            <a:ext cx="15422320" cy="693409"/>
            <a:chOff x="1431697" y="2056752"/>
            <a:chExt cx="15422320" cy="693409"/>
          </a:xfrm>
        </p:grpSpPr>
        <p:pic>
          <p:nvPicPr>
            <p:cNvPr id="42" name="Object 6">
              <a:extLst>
                <a:ext uri="{FF2B5EF4-FFF2-40B4-BE49-F238E27FC236}">
                  <a16:creationId xmlns:a16="http://schemas.microsoft.com/office/drawing/2014/main" id="{20065186-8453-495D-B429-D22E379DA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1697" y="2056752"/>
              <a:ext cx="15422320" cy="693409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8B47BE1-9175-41ED-B41D-34FEB881E991}"/>
              </a:ext>
            </a:extLst>
          </p:cNvPr>
          <p:cNvSpPr txBox="1"/>
          <p:nvPr/>
        </p:nvSpPr>
        <p:spPr>
          <a:xfrm>
            <a:off x="1637157" y="1220771"/>
            <a:ext cx="1501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올바른 인식 영상</a:t>
            </a:r>
          </a:p>
        </p:txBody>
      </p:sp>
    </p:spTree>
    <p:extLst>
      <p:ext uri="{BB962C8B-B14F-4D97-AF65-F5344CB8AC3E}">
        <p14:creationId xmlns:p14="http://schemas.microsoft.com/office/powerpoint/2010/main" val="2564944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99" y="1097697"/>
            <a:ext cx="18440400" cy="45719"/>
            <a:chOff x="-210342" y="2056752"/>
            <a:chExt cx="18993865" cy="208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1697" y="1104900"/>
            <a:ext cx="15422320" cy="693409"/>
            <a:chOff x="1431697" y="2056752"/>
            <a:chExt cx="15422320" cy="6934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1697" y="2056752"/>
              <a:ext cx="15422320" cy="69340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3D9C41-FF68-43AB-BC4C-9F056133361C}"/>
              </a:ext>
            </a:extLst>
          </p:cNvPr>
          <p:cNvSpPr txBox="1"/>
          <p:nvPr/>
        </p:nvSpPr>
        <p:spPr>
          <a:xfrm>
            <a:off x="1358865" y="266700"/>
            <a:ext cx="8098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04. </a:t>
            </a:r>
            <a:r>
              <a:rPr lang="ko-KR" altLang="en-US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예측 결과 영상</a:t>
            </a:r>
          </a:p>
        </p:txBody>
      </p:sp>
      <p:grpSp>
        <p:nvGrpSpPr>
          <p:cNvPr id="62" name="그룹 1001">
            <a:extLst>
              <a:ext uri="{FF2B5EF4-FFF2-40B4-BE49-F238E27FC236}">
                <a16:creationId xmlns:a16="http://schemas.microsoft.com/office/drawing/2014/main" id="{A5B2F9E3-24E6-461B-9CE9-350FBF6F9D9E}"/>
              </a:ext>
            </a:extLst>
          </p:cNvPr>
          <p:cNvGrpSpPr/>
          <p:nvPr/>
        </p:nvGrpSpPr>
        <p:grpSpPr>
          <a:xfrm>
            <a:off x="-152399" y="9669781"/>
            <a:ext cx="18440400" cy="45719"/>
            <a:chOff x="-210342" y="2056752"/>
            <a:chExt cx="18993865" cy="20848"/>
          </a:xfrm>
        </p:grpSpPr>
        <p:pic>
          <p:nvPicPr>
            <p:cNvPr id="63" name="Object 3">
              <a:extLst>
                <a:ext uri="{FF2B5EF4-FFF2-40B4-BE49-F238E27FC236}">
                  <a16:creationId xmlns:a16="http://schemas.microsoft.com/office/drawing/2014/main" id="{E7E3EAED-3F86-4C82-8397-DDA4AA34C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006071-FF20-4D71-89DA-20D9027F885B}"/>
              </a:ext>
            </a:extLst>
          </p:cNvPr>
          <p:cNvSpPr txBox="1"/>
          <p:nvPr/>
        </p:nvSpPr>
        <p:spPr>
          <a:xfrm>
            <a:off x="1637157" y="1220771"/>
            <a:ext cx="1501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올바른 영상 인식</a:t>
            </a:r>
          </a:p>
        </p:txBody>
      </p:sp>
      <p:grpSp>
        <p:nvGrpSpPr>
          <p:cNvPr id="18" name="그룹 1002">
            <a:extLst>
              <a:ext uri="{FF2B5EF4-FFF2-40B4-BE49-F238E27FC236}">
                <a16:creationId xmlns:a16="http://schemas.microsoft.com/office/drawing/2014/main" id="{8D0540FD-6AE9-4CFC-A25B-4895B1DE84EC}"/>
              </a:ext>
            </a:extLst>
          </p:cNvPr>
          <p:cNvGrpSpPr/>
          <p:nvPr/>
        </p:nvGrpSpPr>
        <p:grpSpPr>
          <a:xfrm>
            <a:off x="1432840" y="5433640"/>
            <a:ext cx="15422320" cy="693409"/>
            <a:chOff x="1431697" y="2056752"/>
            <a:chExt cx="15422320" cy="693409"/>
          </a:xfrm>
        </p:grpSpPr>
        <p:pic>
          <p:nvPicPr>
            <p:cNvPr id="20" name="Object 6">
              <a:extLst>
                <a:ext uri="{FF2B5EF4-FFF2-40B4-BE49-F238E27FC236}">
                  <a16:creationId xmlns:a16="http://schemas.microsoft.com/office/drawing/2014/main" id="{BED26801-6FC6-471F-9035-38202D231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1697" y="2056752"/>
              <a:ext cx="15422320" cy="693409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DBE1E1A-C1B7-4A29-8F77-D78A9762A4E5}"/>
              </a:ext>
            </a:extLst>
          </p:cNvPr>
          <p:cNvSpPr txBox="1"/>
          <p:nvPr/>
        </p:nvSpPr>
        <p:spPr>
          <a:xfrm>
            <a:off x="1638300" y="5549511"/>
            <a:ext cx="1501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오인식 영상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C8047F4-C393-437A-BC16-9C0DA5D1C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688" y="6408973"/>
            <a:ext cx="3163620" cy="297888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30C6196-2F41-4C35-A988-197FB938F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2340991"/>
            <a:ext cx="3268653" cy="252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62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99" y="1097697"/>
            <a:ext cx="18440400" cy="45719"/>
            <a:chOff x="-210342" y="2056752"/>
            <a:chExt cx="18993865" cy="208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1697" y="1104900"/>
            <a:ext cx="15422320" cy="693409"/>
            <a:chOff x="1431697" y="2056752"/>
            <a:chExt cx="15422320" cy="6934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1697" y="2056752"/>
              <a:ext cx="15422320" cy="69340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3D9C41-FF68-43AB-BC4C-9F056133361C}"/>
              </a:ext>
            </a:extLst>
          </p:cNvPr>
          <p:cNvSpPr txBox="1"/>
          <p:nvPr/>
        </p:nvSpPr>
        <p:spPr>
          <a:xfrm>
            <a:off x="1358865" y="266700"/>
            <a:ext cx="8098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05. Project </a:t>
            </a:r>
            <a:r>
              <a:rPr lang="ko-KR" altLang="en-US" sz="4800" dirty="0">
                <a:solidFill>
                  <a:srgbClr val="1A6EF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 문제점</a:t>
            </a:r>
          </a:p>
        </p:txBody>
      </p:sp>
      <p:grpSp>
        <p:nvGrpSpPr>
          <p:cNvPr id="62" name="그룹 1001">
            <a:extLst>
              <a:ext uri="{FF2B5EF4-FFF2-40B4-BE49-F238E27FC236}">
                <a16:creationId xmlns:a16="http://schemas.microsoft.com/office/drawing/2014/main" id="{A5B2F9E3-24E6-461B-9CE9-350FBF6F9D9E}"/>
              </a:ext>
            </a:extLst>
          </p:cNvPr>
          <p:cNvGrpSpPr/>
          <p:nvPr/>
        </p:nvGrpSpPr>
        <p:grpSpPr>
          <a:xfrm>
            <a:off x="-152399" y="9669781"/>
            <a:ext cx="18440400" cy="45719"/>
            <a:chOff x="-210342" y="2056752"/>
            <a:chExt cx="18993865" cy="20848"/>
          </a:xfrm>
        </p:grpSpPr>
        <p:pic>
          <p:nvPicPr>
            <p:cNvPr id="63" name="Object 3">
              <a:extLst>
                <a:ext uri="{FF2B5EF4-FFF2-40B4-BE49-F238E27FC236}">
                  <a16:creationId xmlns:a16="http://schemas.microsoft.com/office/drawing/2014/main" id="{E7E3EAED-3F86-4C82-8397-DDA4AA34C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006071-FF20-4D71-89DA-20D9027F885B}"/>
              </a:ext>
            </a:extLst>
          </p:cNvPr>
          <p:cNvSpPr txBox="1"/>
          <p:nvPr/>
        </p:nvSpPr>
        <p:spPr>
          <a:xfrm>
            <a:off x="1637157" y="1220771"/>
            <a:ext cx="1501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문제점 및 해결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65DC78-52BE-4B0D-A352-C9D64B7FBE7B}"/>
              </a:ext>
            </a:extLst>
          </p:cNvPr>
          <p:cNvSpPr txBox="1"/>
          <p:nvPr/>
        </p:nvSpPr>
        <p:spPr>
          <a:xfrm>
            <a:off x="1637156" y="2705100"/>
            <a:ext cx="1588884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개발툴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24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pycharm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lang="en-US" altLang="ko-KR" sz="24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Pytorch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의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문제점</a:t>
            </a:r>
            <a:endParaRPr lang="en-US" altLang="ko-KR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      -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수업시간 예제와 동일하게 진행 시 </a:t>
            </a:r>
            <a:r>
              <a:rPr lang="en-US" altLang="ko-KR" sz="2000" b="1" i="0" dirty="0">
                <a:solidFill>
                  <a:srgbClr val="444444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if</a:t>
            </a:r>
            <a:r>
              <a:rPr lang="en-US" altLang="ko-KR" sz="2000" b="0" i="0" dirty="0">
                <a:solidFill>
                  <a:srgbClr val="444444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__name__ == </a:t>
            </a:r>
            <a:r>
              <a:rPr lang="en-US" altLang="ko-KR" sz="2000" b="0" i="0" dirty="0">
                <a:solidFill>
                  <a:srgbClr val="88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'__main__’</a:t>
            </a:r>
            <a:r>
              <a:rPr lang="en-US" altLang="ko-KR" sz="2000" b="0" i="0" dirty="0">
                <a:solidFill>
                  <a:srgbClr val="444444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b="0" i="0" dirty="0">
                <a:solidFill>
                  <a:srgbClr val="444444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관련 에러 발생</a:t>
            </a:r>
            <a:endParaRPr lang="en-US" altLang="ko-KR" sz="2000" b="0" i="0" dirty="0">
              <a:solidFill>
                <a:srgbClr val="444444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>
                <a:solidFill>
                  <a:srgbClr val="44444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- </a:t>
            </a:r>
            <a:r>
              <a:rPr lang="ko-KR" altLang="en-US" sz="2000" dirty="0">
                <a:solidFill>
                  <a:srgbClr val="44444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보완 </a:t>
            </a:r>
            <a:r>
              <a:rPr lang="en-US" altLang="ko-KR" sz="2000" dirty="0">
                <a:solidFill>
                  <a:srgbClr val="44444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sz="2000" b="1" i="0" dirty="0">
                <a:solidFill>
                  <a:srgbClr val="444444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if</a:t>
            </a:r>
            <a:r>
              <a:rPr lang="en-US" altLang="ko-KR" sz="2000" b="0" i="0" dirty="0">
                <a:solidFill>
                  <a:srgbClr val="444444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__name__ == </a:t>
            </a:r>
            <a:r>
              <a:rPr lang="en-US" altLang="ko-KR" sz="2000" b="0" i="0" dirty="0">
                <a:solidFill>
                  <a:srgbClr val="88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'__main__’</a:t>
            </a:r>
            <a:r>
              <a:rPr lang="en-US" altLang="ko-KR" sz="2000" b="0" i="0" dirty="0">
                <a:solidFill>
                  <a:srgbClr val="444444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b="0" i="0" dirty="0">
                <a:solidFill>
                  <a:srgbClr val="444444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문 삽입 후 </a:t>
            </a:r>
            <a:r>
              <a:rPr lang="en-US" altLang="ko-KR" sz="2000" b="0" i="0" dirty="0">
                <a:solidFill>
                  <a:srgbClr val="444444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main</a:t>
            </a:r>
            <a:r>
              <a:rPr lang="ko-KR" altLang="en-US" sz="2000" b="0" i="0" dirty="0">
                <a:solidFill>
                  <a:srgbClr val="444444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</a:t>
            </a:r>
            <a:r>
              <a:rPr lang="en-US" altLang="ko-KR" sz="2000" b="0" i="0" dirty="0">
                <a:solidFill>
                  <a:srgbClr val="444444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b="0" i="0" dirty="0">
                <a:solidFill>
                  <a:srgbClr val="444444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함수 부분을 제외한 나머지 코드를 삽입</a:t>
            </a:r>
            <a:endParaRPr lang="en-US" altLang="ko-KR" sz="2000" b="0" i="0" dirty="0">
              <a:solidFill>
                <a:srgbClr val="444444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>
              <a:solidFill>
                <a:srgbClr val="444444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400" b="1" i="0" dirty="0">
                <a:solidFill>
                  <a:srgbClr val="444444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2400" b="1" i="0" dirty="0">
                <a:solidFill>
                  <a:srgbClr val="444444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취득한 영상을 통한 학습과 검증</a:t>
            </a:r>
            <a:endParaRPr lang="en-US" altLang="ko-KR" sz="2400" b="1" i="0" dirty="0">
              <a:solidFill>
                <a:srgbClr val="444444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>
                <a:solidFill>
                  <a:srgbClr val="44444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- </a:t>
            </a:r>
            <a:r>
              <a:rPr lang="ko-KR" altLang="en-US" sz="2000" dirty="0">
                <a:solidFill>
                  <a:srgbClr val="44444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데이터의 다양성 부족으로 검증결과 </a:t>
            </a:r>
            <a:r>
              <a:rPr lang="en-US" altLang="ko-KR" sz="2000" dirty="0">
                <a:solidFill>
                  <a:srgbClr val="44444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100%</a:t>
            </a:r>
            <a:r>
              <a:rPr lang="ko-KR" altLang="en-US" sz="2000" dirty="0">
                <a:solidFill>
                  <a:srgbClr val="44444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 나오는 경우가 발생</a:t>
            </a:r>
            <a:endParaRPr lang="en-US" altLang="ko-KR" sz="2000" dirty="0">
              <a:solidFill>
                <a:srgbClr val="444444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b="0" i="0" dirty="0">
                <a:solidFill>
                  <a:srgbClr val="444444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  </a:t>
            </a:r>
            <a:r>
              <a:rPr lang="en-US" altLang="ko-KR" sz="2000" dirty="0">
                <a:solidFill>
                  <a:srgbClr val="44444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2000" dirty="0">
                <a:solidFill>
                  <a:srgbClr val="44444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보완 </a:t>
            </a:r>
            <a:r>
              <a:rPr lang="en-US" altLang="ko-KR" sz="2000" dirty="0">
                <a:solidFill>
                  <a:srgbClr val="44444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dirty="0">
                <a:solidFill>
                  <a:srgbClr val="444444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학습대상에 대한 다양한 각도의 촬영 및 학습대상에 대한 이미지를 인터넷에서 추가로 취득 후 학습 및 검증 데이터로 활용함</a:t>
            </a:r>
            <a:endParaRPr lang="en-US" altLang="ko-KR" sz="2000" b="0" i="0" dirty="0">
              <a:solidFill>
                <a:srgbClr val="444444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28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</TotalTime>
  <Words>335</Words>
  <Application>Microsoft Office PowerPoint</Application>
  <PresentationFormat>사용자 지정</PresentationFormat>
  <Paragraphs>43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HY견고딕</vt:lpstr>
      <vt:lpstr>HY헤드라인M</vt:lpstr>
      <vt:lpstr>inherit</vt:lpstr>
      <vt:lpstr>굴림</vt:lpstr>
      <vt:lpstr>맑은 고딕</vt:lpstr>
      <vt:lpstr>Arial</vt:lpstr>
      <vt:lpstr>Calibri</vt:lpstr>
      <vt:lpstr>Courier New</vt:lpstr>
      <vt:lpstr>Open Sans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이용규</cp:lastModifiedBy>
  <cp:revision>59</cp:revision>
  <dcterms:created xsi:type="dcterms:W3CDTF">2021-03-31T22:17:14Z</dcterms:created>
  <dcterms:modified xsi:type="dcterms:W3CDTF">2021-05-27T11:58:14Z</dcterms:modified>
</cp:coreProperties>
</file>