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9"/>
  </p:notesMasterIdLst>
  <p:sldIdLst>
    <p:sldId id="256" r:id="rId2"/>
    <p:sldId id="257" r:id="rId3"/>
    <p:sldId id="259" r:id="rId4"/>
    <p:sldId id="272" r:id="rId5"/>
    <p:sldId id="260" r:id="rId6"/>
    <p:sldId id="261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5"/>
    <p:restoredTop sz="87751"/>
  </p:normalViewPr>
  <p:slideViewPr>
    <p:cSldViewPr snapToObjects="1">
      <p:cViewPr varScale="1">
        <p:scale>
          <a:sx n="56" d="100"/>
          <a:sy n="56" d="100"/>
        </p:scale>
        <p:origin x="1804" y="44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28DBF8-B928-4558-B677-E93091636C9D}" type="datetime1">
              <a:rPr lang="ko-KR" altLang="en-US"/>
              <a:pPr lvl="0"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52737E2-D689-42F9-9121-A0B8946E378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25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52737E2-D689-42F9-9121-A0B8946E378E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52737E2-D689-42F9-9121-A0B8946E378E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82A27DF-FC33-4C05-96AC-ECA7B11A9C6B}" type="datetime1">
              <a:rPr lang="ko-KR" altLang="en-US" smtClean="0"/>
              <a:pPr>
                <a:defRPr lang="ko-KR" altLang="en-US"/>
              </a:pPr>
              <a:t>2018-09-09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 smtClean="0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7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94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46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040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34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654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08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221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668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00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2018-09-09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9796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6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 smtClean="0"/>
              <a:pPr>
                <a:defRPr lang="ko-KR" altLang="en-US"/>
              </a:pPr>
              <a:t>2018-09-09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 smtClean="0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4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64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75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837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796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 smtClean="0"/>
              <a:pPr>
                <a:defRPr lang="ko-KR" altLang="en-US"/>
              </a:pPr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08" y="1196752"/>
            <a:ext cx="7543800" cy="114300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dirty="0"/>
              <a:t>현재 위치와 이동시간을 고려한 최적의 영화상영관 추천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21420000">
            <a:off x="2982923" y="2937323"/>
            <a:ext cx="7512060" cy="1385299"/>
          </a:xfrm>
        </p:spPr>
        <p:txBody>
          <a:bodyPr>
            <a:normAutofit fontScale="85000" lnSpcReduction="20000"/>
          </a:bodyPr>
          <a:lstStyle/>
          <a:p>
            <a:pPr lvl="1">
              <a:defRPr lang="ko-KR" altLang="en-US"/>
            </a:pPr>
            <a:r>
              <a:rPr lang="ko-KR" altLang="en-US" sz="2800" dirty="0">
                <a:solidFill>
                  <a:schemeClr val="tx1"/>
                </a:solidFill>
              </a:rPr>
              <a:t>컴퓨터공학부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2800" dirty="0">
                <a:solidFill>
                  <a:schemeClr val="tx1"/>
                </a:solidFill>
              </a:rPr>
              <a:t>20120596</a:t>
            </a:r>
          </a:p>
          <a:p>
            <a:pPr lvl="1">
              <a:defRPr lang="ko-KR" altLang="en-US"/>
            </a:pPr>
            <a:r>
              <a:rPr lang="ko-KR" altLang="en-US" sz="2800" dirty="0"/>
              <a:t>이 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866" y="368660"/>
            <a:ext cx="7797662" cy="115196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697" y="1412776"/>
            <a:ext cx="7620000" cy="4542322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  <a:defRPr lang="ko-KR" altLang="en-US"/>
            </a:pPr>
            <a:r>
              <a:rPr lang="ko-KR" altLang="en-US" sz="2100" dirty="0"/>
              <a:t> </a:t>
            </a:r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r>
              <a:rPr lang="ko-KR" altLang="en-US" sz="2100" dirty="0"/>
              <a:t>개요</a:t>
            </a:r>
            <a:endParaRPr lang="en-US" altLang="ko-KR" sz="2100" dirty="0"/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r>
              <a:rPr lang="ko-KR" altLang="en-US" sz="2100" dirty="0"/>
              <a:t>선정 이유</a:t>
            </a:r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r>
              <a:rPr lang="ko-KR" altLang="en-US" sz="2100" dirty="0"/>
              <a:t>프로그램 계획</a:t>
            </a:r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r>
              <a:rPr lang="ko-KR" altLang="en-US" sz="2100" dirty="0"/>
              <a:t>사용 데이터</a:t>
            </a:r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r>
              <a:rPr lang="ko-KR" altLang="en-US" sz="2100" dirty="0"/>
              <a:t>참고자료</a:t>
            </a:r>
          </a:p>
          <a:p>
            <a:pPr marL="417200" indent="-457200">
              <a:lnSpc>
                <a:spcPct val="200000"/>
              </a:lnSpc>
              <a:buFont typeface="+mj-lt"/>
              <a:buAutoNum type="alphaUcPeriod"/>
              <a:defRPr lang="ko-KR" altLang="en-US"/>
            </a:pPr>
            <a:endParaRPr lang="en-US" altLang="ko-KR" sz="2600" dirty="0"/>
          </a:p>
          <a:p>
            <a:pPr>
              <a:lnSpc>
                <a:spcPct val="200000"/>
              </a:lnSpc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72337"/>
            <a:ext cx="7620000" cy="36004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3000" dirty="0">
                <a:ea typeface="함초롬바탕"/>
              </a:rPr>
              <a:t>영화관 예약 프로그램</a:t>
            </a:r>
          </a:p>
          <a:p>
            <a:pPr lvl="1">
              <a:lnSpc>
                <a:spcPct val="200000"/>
              </a:lnSpc>
              <a:defRPr lang="ko-KR" altLang="en-US"/>
            </a:pPr>
            <a:r>
              <a:rPr lang="ko-KR" altLang="en-US" dirty="0">
                <a:ea typeface="함초롬바탕"/>
              </a:rPr>
              <a:t>사용자들이 원하는 영화를 선택</a:t>
            </a:r>
          </a:p>
          <a:p>
            <a:pPr lvl="1">
              <a:lnSpc>
                <a:spcPct val="200000"/>
              </a:lnSpc>
              <a:defRPr lang="ko-KR" altLang="en-US"/>
            </a:pPr>
            <a:r>
              <a:rPr lang="ko-KR" altLang="en-US" dirty="0">
                <a:ea typeface="함초롬바탕"/>
              </a:rPr>
              <a:t>프로그램이 현재 수도권 내 상영중인 영화관 표시</a:t>
            </a:r>
          </a:p>
          <a:p>
            <a:pPr lvl="1">
              <a:lnSpc>
                <a:spcPct val="200000"/>
              </a:lnSpc>
              <a:defRPr lang="ko-KR" altLang="en-US"/>
            </a:pPr>
            <a:r>
              <a:rPr lang="ko-KR" altLang="en-US" dirty="0">
                <a:ea typeface="함초롬바탕"/>
              </a:rPr>
              <a:t>사용자는 시간과 영화 상영관 상영시간 고려, 최적화된 영화관 표시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DE6BD-5FD7-4D01-98E0-11E36786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51536-DF8D-466F-A7CE-302C14D0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영화관 상영 정보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)</a:t>
            </a:r>
            <a:r>
              <a:rPr lang="ko-KR" altLang="en-US" dirty="0"/>
              <a:t>는 고정 </a:t>
            </a:r>
            <a:endParaRPr lang="en-US" altLang="ko-KR" dirty="0"/>
          </a:p>
          <a:p>
            <a:r>
              <a:rPr lang="ko-KR" altLang="en-US" dirty="0"/>
              <a:t>시간이 지남에 따라 </a:t>
            </a:r>
            <a:r>
              <a:rPr lang="en-US" altLang="ko-KR" dirty="0"/>
              <a:t>user</a:t>
            </a:r>
            <a:r>
              <a:rPr lang="ko-KR" altLang="en-US" dirty="0"/>
              <a:t>가 현 위치 기준 빠르게 갈 수 있는 영화관의 정보가 업데이트 </a:t>
            </a:r>
            <a:endParaRPr lang="en-US" altLang="ko-KR" dirty="0"/>
          </a:p>
          <a:p>
            <a:r>
              <a:rPr lang="ko-KR" altLang="en-US" dirty="0"/>
              <a:t>이번 개인 프로젝트 과제의 주제와 일치하다고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6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2" y="1065977"/>
            <a:ext cx="7797662" cy="115196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프로그램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826720"/>
            <a:ext cx="7797662" cy="3311189"/>
          </a:xfrm>
        </p:spPr>
        <p:txBody>
          <a:bodyPr>
            <a:normAutofit fontScale="92500" lnSpcReduction="20000"/>
          </a:bodyPr>
          <a:lstStyle/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영화와 관련된 모든 데이터 수집</a:t>
            </a:r>
          </a:p>
          <a:p>
            <a:pPr lvl="0">
              <a:defRPr lang="ko-KR" altLang="en-US"/>
            </a:pPr>
            <a:r>
              <a:rPr lang="ko-KR" altLang="en-US" dirty="0"/>
              <a:t>정보:</a:t>
            </a:r>
            <a:endParaRPr lang="en-US" altLang="ko-KR" dirty="0"/>
          </a:p>
          <a:p>
            <a:pPr lvl="0">
              <a:buNone/>
              <a:defRPr lang="ko-KR" altLang="en-US"/>
            </a:pPr>
            <a:r>
              <a:rPr lang="en-US" altLang="ko-KR" dirty="0"/>
              <a:t>	-</a:t>
            </a:r>
            <a:r>
              <a:rPr lang="ko-KR" altLang="en-US" dirty="0"/>
              <a:t>영화를 상영중인 모든 영화관 </a:t>
            </a:r>
          </a:p>
          <a:p>
            <a:pPr marL="114300" indent="0">
              <a:buNone/>
              <a:defRPr lang="ko-KR" altLang="en-US"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모든 상영중인 영화관의 해당 영화 시간 </a:t>
            </a:r>
          </a:p>
          <a:p>
            <a:pPr marL="114300" indent="0">
              <a:buNone/>
              <a:defRPr lang="ko-KR" altLang="en-US"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사용자의 위치에서 이동시간 고려, 가장 적합한 영화관 </a:t>
            </a:r>
          </a:p>
          <a:p>
            <a:pPr marL="114300" indent="0">
              <a:buNone/>
              <a:defRPr lang="ko-KR" altLang="en-US"/>
            </a:pPr>
            <a:r>
              <a:rPr lang="ko-KR" altLang="en-US" dirty="0"/>
              <a:t>     선택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marL="114300" indent="0">
              <a:buNone/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1160748"/>
            <a:ext cx="7797662" cy="115196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사용할 데이터 [영화]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43" y="3284984"/>
            <a:ext cx="6829957" cy="1945585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sz="1900" dirty="0">
                <a:latin typeface="+mj-ea"/>
                <a:ea typeface="+mj-ea"/>
              </a:rPr>
              <a:t>현재 상영중인 영화</a:t>
            </a:r>
          </a:p>
          <a:p>
            <a:pPr>
              <a:buNone/>
              <a:defRPr lang="ko-KR" altLang="en-US"/>
            </a:pPr>
            <a:r>
              <a:rPr lang="ko-KR" altLang="en-US" sz="1900" dirty="0">
                <a:latin typeface="+mj-ea"/>
                <a:ea typeface="+mj-ea"/>
              </a:rPr>
              <a:t>	-영화관의 영화 </a:t>
            </a:r>
          </a:p>
          <a:p>
            <a:pPr>
              <a:buNone/>
              <a:defRPr lang="ko-KR" altLang="en-US"/>
            </a:pPr>
            <a:r>
              <a:rPr lang="ko-KR" altLang="en-US" sz="1900" dirty="0">
                <a:latin typeface="+mj-ea"/>
                <a:ea typeface="+mj-ea"/>
              </a:rPr>
              <a:t>    </a:t>
            </a:r>
            <a:r>
              <a:rPr lang="en-US" altLang="ko-KR" sz="1900" dirty="0">
                <a:latin typeface="+mj-ea"/>
                <a:ea typeface="+mj-ea"/>
              </a:rPr>
              <a:t>-</a:t>
            </a:r>
            <a:r>
              <a:rPr lang="ko-KR" altLang="en-US" sz="1900" dirty="0">
                <a:latin typeface="+mj-ea"/>
                <a:ea typeface="+mj-ea"/>
              </a:rPr>
              <a:t>상영시간</a:t>
            </a:r>
          </a:p>
          <a:p>
            <a:pPr>
              <a:defRPr lang="ko-KR" altLang="en-US"/>
            </a:pPr>
            <a:r>
              <a:rPr lang="ko-KR" altLang="en-US" sz="1900" dirty="0">
                <a:latin typeface="+mj-ea"/>
                <a:ea typeface="+mj-ea"/>
              </a:rPr>
              <a:t>영화관 위치(역 기준)</a:t>
            </a:r>
          </a:p>
          <a:p>
            <a:pPr>
              <a:buNone/>
              <a:defRPr lang="ko-KR" altLang="en-US"/>
            </a:pPr>
            <a:r>
              <a:rPr lang="ko-KR" altLang="en-US" sz="1900" dirty="0">
                <a:latin typeface="+mj-ea"/>
                <a:ea typeface="+mj-ea"/>
              </a:rPr>
              <a:t>   </a:t>
            </a: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900" dirty="0">
                <a:latin typeface="+mj-ea"/>
                <a:ea typeface="+mj-ea"/>
              </a:rPr>
              <a:t>	 </a:t>
            </a:r>
          </a:p>
          <a:p>
            <a:pPr>
              <a:buNone/>
              <a:defRPr lang="ko-KR" altLang="en-US"/>
            </a:pPr>
            <a:endParaRPr lang="en-US" altLang="ko-KR" sz="19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9004" y="2348850"/>
            <a:ext cx="7776973" cy="108844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/>
              <a:t>Thank You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15</TotalTime>
  <Words>102</Words>
  <Application>Microsoft Office PowerPoint</Application>
  <PresentationFormat>화면 슬라이드 쇼(4:3)</PresentationFormat>
  <Paragraphs>50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함초롬바탕</vt:lpstr>
      <vt:lpstr>Arial</vt:lpstr>
      <vt:lpstr>Impact</vt:lpstr>
      <vt:lpstr>주요 이벤트</vt:lpstr>
      <vt:lpstr>현재 위치와 이동시간을 고려한 최적의 영화상영관 추천 시스템</vt:lpstr>
      <vt:lpstr>목차</vt:lpstr>
      <vt:lpstr>개요</vt:lpstr>
      <vt:lpstr>선정 이유</vt:lpstr>
      <vt:lpstr>프로그램 계획</vt:lpstr>
      <vt:lpstr>사용할 데이터 [영화]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programing(OOP)- making game(free subject)</dc:title>
  <dc:creator>귤의정령</dc:creator>
  <cp:lastModifiedBy>LEE YONG</cp:lastModifiedBy>
  <cp:revision>90</cp:revision>
  <dcterms:created xsi:type="dcterms:W3CDTF">2015-11-14T11:12:47Z</dcterms:created>
  <dcterms:modified xsi:type="dcterms:W3CDTF">2018-09-09T15:08:50Z</dcterms:modified>
</cp:coreProperties>
</file>