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2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7"/>
    <p:restoredTop sz="93587"/>
  </p:normalViewPr>
  <p:slideViewPr>
    <p:cSldViewPr snapToObjects="1">
      <p:cViewPr varScale="1">
        <p:scale>
          <a:sx n="60" d="100"/>
          <a:sy n="60" d="100"/>
        </p:scale>
        <p:origin x="1364" y="44"/>
      </p:cViewPr>
      <p:guideLst>
        <p:guide orient="horz" pos="2158"/>
        <p:guide pos="2878"/>
        <p:guide pos="20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803" y="2888940"/>
            <a:ext cx="4644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n w="9525"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/>
                <a:ea typeface="Sandoll 고딕Neo1 08 ExtraBold"/>
              </a:rPr>
              <a:t>Problem Solving</a:t>
            </a:r>
            <a:endParaRPr lang="ko-KR" altLang="en-US" sz="4000" dirty="0">
              <a:latin typeface="Sandoll 고딕Neo1 08 ExtraBold"/>
              <a:ea typeface="Sandoll 고딕Neo1 08 ExtraBold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2554606" y="2920304"/>
            <a:ext cx="144020" cy="645158"/>
          </a:xfrm>
          <a:prstGeom prst="rect">
            <a:avLst/>
          </a:prstGeom>
          <a:solidFill>
            <a:srgbClr val="F39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28228" y="5550413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컴퓨터공학부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Sandoll 고딕Neo1유니코드 03 Lt"/>
              <a:ea typeface="Sandoll 고딕Neo1유니코드 03 Lt"/>
            </a:endParaRP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20120596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발표자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 08 ExtraBold"/>
                <a:ea typeface="Sandoll 고딕Neo1 08 ExtraBold"/>
              </a:rPr>
              <a:t>이용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2729538" y="4080579"/>
            <a:ext cx="3684922" cy="4895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  <a:ea typeface="Sandoll 고딕Neo1 01 Thin"/>
              </a:rPr>
              <a:t>현재 위치와 이동시간을 고려한 최적의 영화관 추천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DAEEC7-E95B-415F-B18F-C349ACBF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89966"/>
              </p:ext>
            </p:extLst>
          </p:nvPr>
        </p:nvGraphicFramePr>
        <p:xfrm>
          <a:off x="179450" y="1212790"/>
          <a:ext cx="8713090" cy="4712118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 내 모든 지하철의 정보를 수집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4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2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8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역에서 역으로 이동시간을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8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환승 시간을 포함한 최단 경로 고려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 빠른 시간을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DA24716-2BA5-4F7C-A8F1-CAFF5CB4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2020" y="1256885"/>
            <a:ext cx="3996446" cy="46680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7004"/>
              </p:ext>
            </p:extLst>
          </p:nvPr>
        </p:nvGraphicFramePr>
        <p:xfrm>
          <a:off x="179450" y="1370270"/>
          <a:ext cx="8713090" cy="4741905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679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인접행렬로 데이터를 구성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2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 자신의 앞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 역의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갖는다</a:t>
                      </a:r>
                      <a:r>
                        <a:rPr lang="ko-KR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0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다익스트라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알고리즘을 통해 모든 역의 소요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얻는다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49FB03-D09B-46BA-B961-BF1CF33C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75774"/>
              </p:ext>
            </p:extLst>
          </p:nvPr>
        </p:nvGraphicFramePr>
        <p:xfrm>
          <a:off x="4608000" y="1763533"/>
          <a:ext cx="4284540" cy="395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571">
                  <a:extLst>
                    <a:ext uri="{9D8B030D-6E8A-4147-A177-3AD203B41FA5}">
                      <a16:colId xmlns:a16="http://schemas.microsoft.com/office/drawing/2014/main" val="986479973"/>
                    </a:ext>
                  </a:extLst>
                </a:gridCol>
                <a:gridCol w="1240699">
                  <a:extLst>
                    <a:ext uri="{9D8B030D-6E8A-4147-A177-3AD203B41FA5}">
                      <a16:colId xmlns:a16="http://schemas.microsoft.com/office/drawing/2014/main" val="2924378806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3815617033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641373765"/>
                    </a:ext>
                  </a:extLst>
                </a:gridCol>
              </a:tblGrid>
              <a:tr h="8099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7716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69628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5707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137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50556"/>
              </p:ext>
            </p:extLst>
          </p:nvPr>
        </p:nvGraphicFramePr>
        <p:xfrm>
          <a:off x="215453" y="1844824"/>
          <a:ext cx="8713090" cy="4165747"/>
        </p:xfrm>
        <a:graphic>
          <a:graphicData uri="http://schemas.openxmlformats.org/drawingml/2006/table">
            <a:tbl>
              <a:tblPr firstRow="1" bandRow="1"/>
              <a:tblGrid>
                <a:gridCol w="374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502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 lang="ko-KR" altLang="en-US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영화의 제목은 벡터를 사용하여 배열의 형태로 저장합니다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45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  <a:defRPr lang="ko-KR" altLang="en-US"/>
                      </a:pPr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 리스트를 사용하여 영화관의 상영영화와 시간을 저장합니다</a:t>
                      </a:r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영화관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7500CA-009A-4C36-9EBC-B1C10FBD8411}"/>
              </a:ext>
            </a:extLst>
          </p:cNvPr>
          <p:cNvGrpSpPr/>
          <p:nvPr/>
        </p:nvGrpSpPr>
        <p:grpSpPr>
          <a:xfrm>
            <a:off x="4079249" y="2348880"/>
            <a:ext cx="4752529" cy="3312368"/>
            <a:chOff x="270744" y="2024844"/>
            <a:chExt cx="7054003" cy="27070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EF1FC5-2FD8-43C3-BF51-3ED4B83653DB}"/>
                </a:ext>
              </a:extLst>
            </p:cNvPr>
            <p:cNvSpPr/>
            <p:nvPr/>
          </p:nvSpPr>
          <p:spPr>
            <a:xfrm>
              <a:off x="287524" y="2024844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5DADDE-7F46-4C28-9E36-5EDD1CC01BA7}"/>
                </a:ext>
              </a:extLst>
            </p:cNvPr>
            <p:cNvSpPr/>
            <p:nvPr/>
          </p:nvSpPr>
          <p:spPr>
            <a:xfrm>
              <a:off x="2303748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F05DD2-A6A2-4D99-A809-495199CCC68E}"/>
                </a:ext>
              </a:extLst>
            </p:cNvPr>
            <p:cNvSpPr/>
            <p:nvPr/>
          </p:nvSpPr>
          <p:spPr>
            <a:xfrm>
              <a:off x="4027892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11:30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7A6605-7B59-47F6-B3EC-37D6A91468CF}"/>
                </a:ext>
              </a:extLst>
            </p:cNvPr>
            <p:cNvSpPr/>
            <p:nvPr/>
          </p:nvSpPr>
          <p:spPr>
            <a:xfrm>
              <a:off x="5755909" y="2071506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EE7666-6DAF-48E2-99C4-FE4C48CF8877}"/>
                </a:ext>
              </a:extLst>
            </p:cNvPr>
            <p:cNvSpPr/>
            <p:nvPr/>
          </p:nvSpPr>
          <p:spPr>
            <a:xfrm>
              <a:off x="287524" y="3005101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5FFF-F18F-48BA-B0CF-F4F52C9453E7}"/>
                </a:ext>
              </a:extLst>
            </p:cNvPr>
            <p:cNvSpPr/>
            <p:nvPr/>
          </p:nvSpPr>
          <p:spPr>
            <a:xfrm>
              <a:off x="2303748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67B481-8C3F-4408-8FA4-A4FED65304BE}"/>
                </a:ext>
              </a:extLst>
            </p:cNvPr>
            <p:cNvSpPr/>
            <p:nvPr/>
          </p:nvSpPr>
          <p:spPr>
            <a:xfrm>
              <a:off x="4027892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b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3F4B78-87F3-41E2-ABC5-DBA8787E5DC8}"/>
                </a:ext>
              </a:extLst>
            </p:cNvPr>
            <p:cNvSpPr/>
            <p:nvPr/>
          </p:nvSpPr>
          <p:spPr>
            <a:xfrm>
              <a:off x="5755909" y="3051763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12:10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CC3DC5-DD71-415E-A4EE-6442279DFD9D}"/>
                </a:ext>
              </a:extLst>
            </p:cNvPr>
            <p:cNvSpPr/>
            <p:nvPr/>
          </p:nvSpPr>
          <p:spPr>
            <a:xfrm>
              <a:off x="270744" y="3985358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4A88A-72BF-4E94-9B90-16865EFD4C28}"/>
                </a:ext>
              </a:extLst>
            </p:cNvPr>
            <p:cNvSpPr/>
            <p:nvPr/>
          </p:nvSpPr>
          <p:spPr>
            <a:xfrm>
              <a:off x="2286968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9:30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05F1F6-EF83-4E7C-8826-0CD9A4AFC693}"/>
                </a:ext>
              </a:extLst>
            </p:cNvPr>
            <p:cNvSpPr/>
            <p:nvPr/>
          </p:nvSpPr>
          <p:spPr>
            <a:xfrm>
              <a:off x="4011112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DDD4F2-0763-40F4-B8EC-B0C628B0B832}"/>
                </a:ext>
              </a:extLst>
            </p:cNvPr>
            <p:cNvSpPr/>
            <p:nvPr/>
          </p:nvSpPr>
          <p:spPr>
            <a:xfrm>
              <a:off x="5739129" y="4032020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C339BE-1F77-44B6-8489-72B4C78289A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8422" y="2398102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CDAC6B-0024-42EC-AE8A-A3FF8ED9A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36" y="3429000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B265BD4-4D20-48FF-99EC-BAC4E0743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158" y="4358614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0A4830-A90B-4712-A4F1-99271943993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872586" y="2398102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74A1BD-4DC5-4D28-984C-285250A99F0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596730" y="2398101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C26F80F-E743-4D91-9AA7-F2CAD370706C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5596730" y="3378358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12B097-C7AF-438E-A6D7-BEC7805ADFF2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3872586" y="3378359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69560C-75FB-4556-A25D-889CDA97706C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855806" y="4358616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C12027-EA4B-447F-B5BF-A9C368037C7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5579950" y="4358615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265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27ED3C-09F4-4598-8F98-EAF72CF0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20149"/>
              </p:ext>
            </p:extLst>
          </p:nvPr>
        </p:nvGraphicFramePr>
        <p:xfrm>
          <a:off x="323528" y="1975188"/>
          <a:ext cx="7848874" cy="335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74266393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28733951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1704694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5551610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3876559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9836717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976968232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81080951"/>
                    </a:ext>
                  </a:extLst>
                </a:gridCol>
              </a:tblGrid>
              <a:tr h="4981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44265"/>
                  </a:ext>
                </a:extLst>
              </a:tr>
              <a:tr h="368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27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0882"/>
                  </a:ext>
                </a:extLst>
              </a:tr>
              <a:tr h="4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7131"/>
                  </a:ext>
                </a:extLst>
              </a:tr>
              <a:tr h="425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 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44490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11549"/>
                  </a:ext>
                </a:extLst>
              </a:tr>
              <a:tr h="263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912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599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02E2-F2C4-466C-8D4D-4DB5C80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 </a:t>
            </a: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1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53D8D-834B-4DA5-AF94-1DD795595C97}"/>
              </a:ext>
            </a:extLst>
          </p:cNvPr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1758D9-CBD2-433F-A84C-D339E3066B15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02FCBC-8B1D-4995-ABBF-FE79BDD1F15B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878B55-B22D-4698-AE8E-338E1D218FE6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651A00-3092-436F-87BF-6BC5647F77BC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A95072-3094-4AA4-99B2-D6AFD40D83DC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627C8C-1B47-4D31-A074-DBE3B123592D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616F21-6672-4DF3-BDF3-13B16A8B4724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0CE1FB-8816-4607-B78E-15786DD38BEC}"/>
              </a:ext>
            </a:extLst>
          </p:cNvPr>
          <p:cNvCxnSpPr>
            <a:stCxn id="5" idx="3"/>
            <a:endCxn id="8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98A6EF-84ED-4897-9390-F88D9611D7F7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FA9A6-5126-4292-BEF9-A14BB1A39879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86E63-20C0-4F8E-A392-0A9F6BE7D2BB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72670-9A0C-485D-87B9-573C82EED6BD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FA9C8-D5A9-4F92-8680-65BEB2289E95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19341A0A-517B-4A14-A0FD-75FFF4C77A63}"/>
              </a:ext>
            </a:extLst>
          </p:cNvPr>
          <p:cNvSpPr/>
          <p:nvPr/>
        </p:nvSpPr>
        <p:spPr>
          <a:xfrm>
            <a:off x="6398392" y="4125885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8756B09-8896-4277-9B87-555B0E503427}"/>
              </a:ext>
            </a:extLst>
          </p:cNvPr>
          <p:cNvSpPr/>
          <p:nvPr/>
        </p:nvSpPr>
        <p:spPr>
          <a:xfrm>
            <a:off x="614796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6AEC4DF8-9988-4F11-B603-AF0986944CDC}"/>
              </a:ext>
            </a:extLst>
          </p:cNvPr>
          <p:cNvSpPr/>
          <p:nvPr/>
        </p:nvSpPr>
        <p:spPr>
          <a:xfrm>
            <a:off x="6368951" y="1488838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47B9B-3388-4AA8-923A-3ED9EB1CF360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F495A21D-6996-41FD-A474-A793CBFD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5" y="3977271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2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E4208A-9EF1-43FB-B2DA-0E59825E3ACE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C4BA2A-961B-4D06-A0DC-A123E3C50AD3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EEC90E-988A-4048-AC9E-CAF12E6CE28F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91F492-F783-477E-96FA-8E01C235CEAE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BA968D-8D82-4447-869C-C1B5F048C462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F94216-44E1-4235-A12C-7B3D33B15B18}"/>
              </a:ext>
            </a:extLst>
          </p:cNvPr>
          <p:cNvCxnSpPr>
            <a:stCxn id="9" idx="6"/>
            <a:endCxn id="2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41D95B-D2BA-43CB-A6A2-2AA1D7EA6518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023274-E036-4843-891A-CEA246F45CF7}"/>
              </a:ext>
            </a:extLst>
          </p:cNvPr>
          <p:cNvCxnSpPr>
            <a:stCxn id="2" idx="3"/>
            <a:endCxn id="10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5E81AB-132F-4D32-836A-41942BAD26DC}"/>
              </a:ext>
            </a:extLst>
          </p:cNvPr>
          <p:cNvCxnSpPr>
            <a:stCxn id="2" idx="5"/>
            <a:endCxn id="11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8D7AEF-D167-4577-8E9E-D4D93B7A1088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F40B1-1503-4992-B11C-A9762679EE02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71E0A-2EA8-44E9-AF62-6DCA22E6B172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8BBF7-B109-4454-B87A-2CBFEE060924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750E395-BC16-453D-8EA2-5942D0522C90}"/>
              </a:ext>
            </a:extLst>
          </p:cNvPr>
          <p:cNvSpPr/>
          <p:nvPr/>
        </p:nvSpPr>
        <p:spPr>
          <a:xfrm>
            <a:off x="521166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122791A1-DE74-413F-A607-9E0EFCEE09F8}"/>
              </a:ext>
            </a:extLst>
          </p:cNvPr>
          <p:cNvSpPr/>
          <p:nvPr/>
        </p:nvSpPr>
        <p:spPr>
          <a:xfrm>
            <a:off x="6368951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5B73F-3BF1-4DA6-88D9-307493BB3FF1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A3991751-D190-471F-80EE-F84A4915C5EF}"/>
              </a:ext>
            </a:extLst>
          </p:cNvPr>
          <p:cNvSpPr/>
          <p:nvPr/>
        </p:nvSpPr>
        <p:spPr>
          <a:xfrm>
            <a:off x="603033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D3E816FE-B4A8-4038-B5F0-B0E5B68E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84" y="1372536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66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95795" y="3001782"/>
            <a:ext cx="2952410" cy="854436"/>
            <a:chOff x="3083292" y="2982126"/>
            <a:chExt cx="2952410" cy="854436"/>
          </a:xfrm>
        </p:grpSpPr>
        <p:sp>
          <p:nvSpPr>
            <p:cNvPr id="8" name="직사각형 7"/>
            <p:cNvSpPr/>
            <p:nvPr/>
          </p:nvSpPr>
          <p:spPr>
            <a:xfrm>
              <a:off x="3083292" y="3429000"/>
              <a:ext cx="2952410" cy="407562"/>
            </a:xfrm>
            <a:prstGeom prst="rect">
              <a:avLst/>
            </a:prstGeom>
            <a:solidFill>
              <a:srgbClr val="EE9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감사합니다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83292" y="3021438"/>
              <a:ext cx="2952410" cy="407562"/>
            </a:xfrm>
            <a:prstGeom prst="rect">
              <a:avLst/>
            </a:prstGeom>
            <a:solidFill>
              <a:srgbClr val="62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79634" y="2982126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79635" y="3458583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43760" y="5733320"/>
            <a:ext cx="60667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</a:t>
            </a:r>
            <a:r>
              <a:rPr lang="ko-KR" altLang="en-US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이용</a:t>
            </a:r>
            <a:endParaRPr lang="en-US" altLang="ko-KR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#01040871966</a:t>
            </a: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#kstuve12@naver.com</a:t>
            </a:r>
            <a:endParaRPr lang="ko-KR" altLang="en-US" sz="1400" dirty="0">
              <a:ln>
                <a:solidFill>
                  <a:schemeClr val="bg1">
                    <a:alpha val="5000"/>
                  </a:schemeClr>
                </a:solidFill>
              </a:ln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4507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341</Words>
  <Application>Microsoft Office PowerPoint</Application>
  <PresentationFormat>화면 슬라이드 쇼(4:3)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Sandoll 고딕Neo1 01 Thin</vt:lpstr>
      <vt:lpstr>Sandoll 고딕Neo1 08 ExtraBold</vt:lpstr>
      <vt:lpstr>Sandoll 고딕Neo1유니코드 03 Lt</vt:lpstr>
      <vt:lpstr>Sandoll 고딕Neo1유니코드 04 Rg</vt:lpstr>
      <vt:lpstr>맑은 고딕</vt:lpstr>
      <vt:lpstr>함초롬돋움</vt:lpstr>
      <vt:lpstr>Arial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 도식화 1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작심(作心)</dc:title>
  <dc:creator>LeeY</dc:creator>
  <cp:lastModifiedBy>LEE YONG</cp:lastModifiedBy>
  <cp:revision>64</cp:revision>
  <dcterms:created xsi:type="dcterms:W3CDTF">2017-05-31T04:02:05Z</dcterms:created>
  <dcterms:modified xsi:type="dcterms:W3CDTF">2018-09-16T14:59:06Z</dcterms:modified>
</cp:coreProperties>
</file>