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5405" y="1054100"/>
            <a:ext cx="1051560" cy="906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740" y="1248410"/>
            <a:ext cx="1021080" cy="5181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496060" y="563880"/>
            <a:ext cx="628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Role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27045" y="685800"/>
            <a:ext cx="1120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UserStory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965" y="2906395"/>
            <a:ext cx="1295400" cy="876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95730" y="2385695"/>
            <a:ext cx="991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Feature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035" y="2845435"/>
            <a:ext cx="1455420" cy="9982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505200" y="2385695"/>
            <a:ext cx="1101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Scenario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505" y="4900295"/>
            <a:ext cx="975360" cy="5181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200" y="4868545"/>
            <a:ext cx="960120" cy="4724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504315" y="4398645"/>
            <a:ext cx="619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Goal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710940" y="4398645"/>
            <a:ext cx="688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Task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WPS 演示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Arial Unicode MS</vt:lpstr>
      <vt:lpstr>Calibri</vt:lpstr>
      <vt:lpstr>Microsoft YaHei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永祺</cp:lastModifiedBy>
  <cp:revision>2</cp:revision>
  <dcterms:created xsi:type="dcterms:W3CDTF">2021-11-18T14:16:00Z</dcterms:created>
  <dcterms:modified xsi:type="dcterms:W3CDTF">2021-11-18T14:23:13Z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2B680D7884DD4B68978C88EEEBDF6AAA</vt:lpwstr>
  </property>
  <property fmtid="{D5CDD505-2E9C-101B-9397-08002B2CF9AE}" pid="3" name="KSOProductBuildVer">
    <vt:lpwstr>2052-11.1.0.11045</vt:lpwstr>
  </property>
</Properties>
</file>