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4" Type="http://schemas.openxmlformats.org/officeDocument/2006/relationships/slideLayout" Target="../slideLayouts/slideLayout1.xml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7190" y="1155700"/>
            <a:ext cx="1600200" cy="9391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585" y="1189355"/>
            <a:ext cx="1673860" cy="9480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600" y="1125220"/>
            <a:ext cx="1509395" cy="10121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3150" y="1141730"/>
            <a:ext cx="1679575" cy="9956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3880" y="1209675"/>
            <a:ext cx="1527810" cy="8432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62845" y="1125220"/>
            <a:ext cx="1838325" cy="111315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77190" y="408940"/>
            <a:ext cx="1430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Ubiquitous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308225" y="408940"/>
            <a:ext cx="1592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EventDriven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004945" y="408940"/>
            <a:ext cx="2084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UnwantedBehaviour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371590" y="500380"/>
            <a:ext cx="1402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EventDriven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967980" y="500380"/>
            <a:ext cx="18478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OptionalFeatures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0354310" y="500380"/>
            <a:ext cx="11099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Complex</a:t>
            </a:r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6640" y="3216275"/>
            <a:ext cx="861060" cy="80772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57400" y="3178175"/>
            <a:ext cx="937260" cy="88392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14420" y="3273425"/>
            <a:ext cx="845820" cy="81534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84285" y="3326765"/>
            <a:ext cx="1059180" cy="86868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40365" y="3342005"/>
            <a:ext cx="883920" cy="83820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12410" y="3383915"/>
            <a:ext cx="1059180" cy="73152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23760" y="3383915"/>
            <a:ext cx="891540" cy="75438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1016000" y="2726055"/>
            <a:ext cx="9017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System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1978660" y="2726055"/>
            <a:ext cx="10947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Response</a:t>
            </a:r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3286760" y="2726055"/>
            <a:ext cx="16211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Preconditions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5427980" y="2809875"/>
            <a:ext cx="11010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FeatureIs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7367270" y="2809875"/>
            <a:ext cx="7359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State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8962390" y="2905125"/>
            <a:ext cx="9017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System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10369550" y="2905125"/>
            <a:ext cx="10947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Response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WPS 演示</Application>
  <PresentationFormat>宽屏</PresentationFormat>
  <Paragraphs>26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SimSun</vt:lpstr>
      <vt:lpstr>Wingdings</vt:lpstr>
      <vt:lpstr>Arial Unicode MS</vt:lpstr>
      <vt:lpstr>Calibri</vt:lpstr>
      <vt:lpstr>Microsoft YaHei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永祺</cp:lastModifiedBy>
  <cp:revision>2</cp:revision>
  <dcterms:created xsi:type="dcterms:W3CDTF">2021-11-18T14:23:00Z</dcterms:created>
  <dcterms:modified xsi:type="dcterms:W3CDTF">2021-11-18T14:40:07Z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18E4757C38514E7A8018540F2029F4F9</vt:lpwstr>
  </property>
  <property fmtid="{D5CDD505-2E9C-101B-9397-08002B2CF9AE}" pid="3" name="KSOProductBuildVer">
    <vt:lpwstr>2052-11.1.0.11045</vt:lpwstr>
  </property>
</Properties>
</file>