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5768" autoAdjust="0"/>
  </p:normalViewPr>
  <p:slideViewPr>
    <p:cSldViewPr snapToGrid="0">
      <p:cViewPr varScale="1">
        <p:scale>
          <a:sx n="111" d="100"/>
          <a:sy n="111" d="100"/>
        </p:scale>
        <p:origin x="776" y="192"/>
      </p:cViewPr>
      <p:guideLst>
        <p:guide orient="horz" pos="2184"/>
        <p:guide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A460-2442-44A1-8B81-8652AE7022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7F6DD-4171-4BE7-A026-0051BF9854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23900"/>
            <a:ext cx="12192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01652" y="1296995"/>
            <a:ext cx="11690349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9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3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1206500"/>
            <a:ext cx="12192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ACE8FB-2899-413A-9784-81963D3D5E17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7100" y="752476"/>
            <a:ext cx="2590800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700" y="752476"/>
            <a:ext cx="7569200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4700" y="1427165"/>
            <a:ext cx="508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7900" y="1427165"/>
            <a:ext cx="508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588"/>
            <a:ext cx="12189884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4700" y="752475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427165"/>
            <a:ext cx="1036320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8263472" y="6418263"/>
            <a:ext cx="27474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1" y="6521450"/>
            <a:ext cx="7196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A514C9-8A64-4620-8F41-6110C2DCA33B}" type="slidenum">
              <a:rPr lang="zh-CN" altLang="en-US" sz="16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>
            <a:off x="577852" y="1311275"/>
            <a:ext cx="1161414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华文中宋" panose="020106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华文中宋" panose="020106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华文中宋" panose="020106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hzy1721/ParkShare/blob/master/&#231;&#172;&#172;2&#230;&#172;&#161;&#228;&#189;&#156;&#228;&#184;&#154;/SY2121102_&#230;&#174;&#181;&#229;&#174;&#135;&#229;&#174;&#129;/&#230;&#188;&#148;&#231;&#164;&#186;&#232;&#167;&#134;&#233;&#162;&#145;.mp4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面向对象分析与设计</a:t>
            </a:r>
            <a:r>
              <a:rPr kumimoji="1" lang="zh-CN" altLang="en-US" dirty="0"/>
              <a:t>最终个人</a:t>
            </a:r>
            <a:r>
              <a:rPr kumimoji="1" lang="zh-CN" altLang="en-US" dirty="0"/>
              <a:t>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SY2121102 </a:t>
            </a:r>
            <a:r>
              <a:rPr kumimoji="1" lang="zh-CN" altLang="en-US" dirty="0"/>
              <a:t>段宇宁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ACE8FB-2899-413A-9784-81963D3D5E17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7200" dirty="0"/>
              <a:t>感谢各位！</a:t>
            </a:r>
            <a:endParaRPr kumimoji="1"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ACE8FB-2899-413A-9784-81963D3D5E17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about SKlearn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scikit-learn，又写作sklearn，是一个开源的基于python语言的机器学习工具包。它通过NumPy, SciPy和Matplotlib等python数值计算的库实现高效的算法应用，并且涵盖了几乎所有主流机器学习算法。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3082290"/>
            <a:ext cx="12180570" cy="228409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SKlearn</a:t>
            </a:r>
            <a:r>
              <a:rPr lang="zh-CN" altLang="en-US"/>
              <a:t>库特点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查阅源码和相关资料后，我觉得sklearn其实很难梳理出个复杂的结构关系来，就我而言sklearn更像是一个机器学习和数据处理相关的工具的大集合，总体分为回归，聚类，分类，神经网络等大的模块，但不同模块之间基本没有什么关联，甚至大部分任务只需调用一两个库函数就可以解决（因此函数参数会很多），同模块不同库函数之间也没啥调用前后关系，和tf，pt等深度学习框架非常不同</a:t>
            </a:r>
            <a:endParaRPr lang="zh-CN" altLang="en-US" sz="2400"/>
          </a:p>
          <a:p>
            <a:r>
              <a:rPr lang="zh-CN" altLang="en-US" sz="2400"/>
              <a:t>sklearn 中的模块都是高度抽象化的，所有的分类器基本都可以在3-5行内完成，所有的转换器(如scaler和transformer)也都有固定的格式。这种抽象化限制了使用者的自由度。</a:t>
            </a:r>
            <a:endParaRPr lang="zh-CN" altLang="en-US" sz="2400"/>
          </a:p>
          <a:p>
            <a:r>
              <a:rPr lang="zh-CN" altLang="en-US" sz="2400"/>
              <a:t>sklearn主要适合中小型的、实用机器学习项目，尤其是那种数据量不大且需要使用者手动对数据进行处理，并选择合适模型的项目。这类项目往往在CPU上就可以完成，对硬件要求低。</a:t>
            </a:r>
            <a:endParaRPr lang="zh-CN" altLang="en-US" sz="2400"/>
          </a:p>
          <a:p>
            <a:r>
              <a:rPr lang="en-US" altLang="zh-CN" sz="2400"/>
              <a:t>sklearn</a:t>
            </a:r>
            <a:r>
              <a:rPr lang="zh-CN" altLang="en-US" sz="2400"/>
              <a:t>是非常单纯的工具包，不像是</a:t>
            </a:r>
            <a:r>
              <a:rPr lang="en-US" altLang="zh-CN" sz="2400"/>
              <a:t>pytorh</a:t>
            </a:r>
            <a:r>
              <a:rPr lang="zh-CN" altLang="en-US" sz="2400"/>
              <a:t>等，像乐高积木一般有拓展性。</a:t>
            </a:r>
            <a:endParaRPr lang="zh-CN" altLang="en-US" sz="240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about SKlearn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270" y="1361440"/>
            <a:ext cx="8162925" cy="508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40" y="1285875"/>
            <a:ext cx="2331720" cy="54330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about SKlearn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4115" y="1419860"/>
            <a:ext cx="9391650" cy="441579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元模型</a:t>
            </a:r>
            <a:r>
              <a:rPr lang="en-US" altLang="zh-CN">
                <a:sym typeface="+mn-ea"/>
              </a:rPr>
              <a:t>v1</a:t>
            </a:r>
            <a:endParaRPr lang="en-US" altLang="zh-CN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1320" y="1457325"/>
            <a:ext cx="11579225" cy="494538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元模型</a:t>
            </a:r>
            <a:r>
              <a:rPr lang="en-US" altLang="zh-CN">
                <a:sym typeface="+mn-ea"/>
              </a:rPr>
              <a:t>v2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965" y="1408430"/>
            <a:ext cx="9811385" cy="523113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图形建模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700" y="1760855"/>
            <a:ext cx="3416935" cy="4295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90" y="1397635"/>
            <a:ext cx="5579745" cy="5022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1625" y="6353175"/>
            <a:ext cx="1141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action="ppaction://hlinkfile"/>
              </a:rPr>
              <a:t>视频链接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模型转换</a:t>
            </a:r>
            <a:r>
              <a:rPr lang="en-US" altLang="zh-CN">
                <a:sym typeface="+mn-ea"/>
              </a:rPr>
              <a:t>ATL</a:t>
            </a:r>
            <a:endParaRPr lang="en-US" altLang="zh-CN"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455" y="1447800"/>
            <a:ext cx="5798820" cy="396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15" y="1447800"/>
            <a:ext cx="4884420" cy="2095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2924810"/>
            <a:ext cx="5191125" cy="353885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演示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仿宋_GB2312</vt:lpstr>
      <vt:lpstr>Arial Narrow</vt:lpstr>
      <vt:lpstr>华文中宋</vt:lpstr>
      <vt:lpstr>华文行楷</vt:lpstr>
      <vt:lpstr>黑体</vt:lpstr>
      <vt:lpstr>微软雅黑</vt:lpstr>
      <vt:lpstr>Arial Unicode MS</vt:lpstr>
      <vt:lpstr>等线</vt:lpstr>
      <vt:lpstr>仿宋</vt:lpstr>
      <vt:lpstr>buaa</vt:lpstr>
      <vt:lpstr>面向对象分析与设计最终个人报告</vt:lpstr>
      <vt:lpstr>about SKlearn</vt:lpstr>
      <vt:lpstr>SKlearn库特点</vt:lpstr>
      <vt:lpstr>about SKlearn</vt:lpstr>
      <vt:lpstr>about SKlearn</vt:lpstr>
      <vt:lpstr>元模型v1</vt:lpstr>
      <vt:lpstr>元模型v2</vt:lpstr>
      <vt:lpstr>图形建模</vt:lpstr>
      <vt:lpstr>模型转换</vt:lpstr>
      <vt:lpstr>面向对象分析与设计最终个人报告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RunningZ</dc:creator>
  <cp:lastModifiedBy>1152372646</cp:lastModifiedBy>
  <cp:revision>1738</cp:revision>
  <cp:lastPrinted>2019-11-14T02:07:00Z</cp:lastPrinted>
  <dcterms:created xsi:type="dcterms:W3CDTF">2017-06-25T01:50:00Z</dcterms:created>
  <dcterms:modified xsi:type="dcterms:W3CDTF">2021-12-15T08:58:01Z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