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D7C58-7E90-4D29-B14D-E54E96479284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66F9B-BD6A-4842-A061-13B05D3360E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104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D7C58-7E90-4D29-B14D-E54E96479284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66F9B-BD6A-4842-A061-13B05D3360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669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D7C58-7E90-4D29-B14D-E54E96479284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66F9B-BD6A-4842-A061-13B05D3360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25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D7C58-7E90-4D29-B14D-E54E96479284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66F9B-BD6A-4842-A061-13B05D3360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709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D7C58-7E90-4D29-B14D-E54E96479284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66F9B-BD6A-4842-A061-13B05D3360E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643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D7C58-7E90-4D29-B14D-E54E96479284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66F9B-BD6A-4842-A061-13B05D3360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101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D7C58-7E90-4D29-B14D-E54E96479284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66F9B-BD6A-4842-A061-13B05D3360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841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D7C58-7E90-4D29-B14D-E54E96479284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66F9B-BD6A-4842-A061-13B05D3360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664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D7C58-7E90-4D29-B14D-E54E96479284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66F9B-BD6A-4842-A061-13B05D3360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863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FCD7C58-7E90-4D29-B14D-E54E96479284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F66F9B-BD6A-4842-A061-13B05D3360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250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D7C58-7E90-4D29-B14D-E54E96479284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66F9B-BD6A-4842-A061-13B05D3360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94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FCD7C58-7E90-4D29-B14D-E54E96479284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6F66F9B-BD6A-4842-A061-13B05D3360E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781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9D1C5F-348B-4C7C-93D1-42230A1E82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자기소개서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10696D-725E-444C-A64B-069C5D70B9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AI</a:t>
            </a:r>
            <a:r>
              <a:rPr lang="ko-KR" altLang="en-US" dirty="0"/>
              <a:t>플랫폼을 활용한 데이터분석 이수민</a:t>
            </a:r>
          </a:p>
        </p:txBody>
      </p:sp>
    </p:spTree>
    <p:extLst>
      <p:ext uri="{BB962C8B-B14F-4D97-AF65-F5344CB8AC3E}">
        <p14:creationId xmlns:p14="http://schemas.microsoft.com/office/powerpoint/2010/main" val="2925245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3D5554-7B6F-45FF-A616-C060D375DDB2}"/>
              </a:ext>
            </a:extLst>
          </p:cNvPr>
          <p:cNvSpPr txBox="1"/>
          <p:nvPr/>
        </p:nvSpPr>
        <p:spPr>
          <a:xfrm>
            <a:off x="6096000" y="1767006"/>
            <a:ext cx="2476960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/>
              <a:t>이름 </a:t>
            </a:r>
            <a:r>
              <a:rPr lang="en-US" altLang="ko-KR" sz="3000" dirty="0"/>
              <a:t>: </a:t>
            </a:r>
            <a:r>
              <a:rPr lang="ko-KR" altLang="en-US" sz="3000" dirty="0"/>
              <a:t>이수민</a:t>
            </a:r>
            <a:endParaRPr lang="en-US" altLang="ko-KR" sz="3000" dirty="0"/>
          </a:p>
          <a:p>
            <a:endParaRPr lang="en-US" altLang="ko-KR" sz="3000" dirty="0"/>
          </a:p>
          <a:p>
            <a:r>
              <a:rPr lang="ko-KR" altLang="en-US" sz="3000" dirty="0"/>
              <a:t>나이 </a:t>
            </a:r>
            <a:r>
              <a:rPr lang="en-US" altLang="ko-KR" sz="3000" dirty="0"/>
              <a:t>: 26</a:t>
            </a:r>
            <a:r>
              <a:rPr lang="ko-KR" altLang="en-US" sz="3000" dirty="0"/>
              <a:t>살</a:t>
            </a:r>
            <a:endParaRPr lang="en-US" altLang="ko-KR" sz="3000" dirty="0"/>
          </a:p>
          <a:p>
            <a:endParaRPr lang="en-US" altLang="ko-KR" sz="3000" dirty="0"/>
          </a:p>
          <a:p>
            <a:r>
              <a:rPr lang="ko-KR" altLang="en-US" sz="3000" dirty="0"/>
              <a:t>생일 </a:t>
            </a:r>
            <a:r>
              <a:rPr lang="en-US" altLang="ko-KR" sz="3000" dirty="0"/>
              <a:t>: 4</a:t>
            </a:r>
            <a:r>
              <a:rPr lang="ko-KR" altLang="en-US" sz="3000" dirty="0"/>
              <a:t>월 </a:t>
            </a:r>
            <a:r>
              <a:rPr lang="en-US" altLang="ko-KR" sz="3000" dirty="0"/>
              <a:t>4</a:t>
            </a:r>
            <a:r>
              <a:rPr lang="ko-KR" altLang="en-US" sz="3000" dirty="0"/>
              <a:t>일</a:t>
            </a:r>
            <a:endParaRPr lang="en-US" altLang="ko-KR" sz="3000" dirty="0"/>
          </a:p>
          <a:p>
            <a:endParaRPr lang="en-US" altLang="ko-KR" sz="3000" dirty="0"/>
          </a:p>
          <a:p>
            <a:r>
              <a:rPr lang="en-US" altLang="ko-KR" sz="3000" dirty="0"/>
              <a:t>MBTI : ISTP</a:t>
            </a:r>
            <a:endParaRPr lang="ko-KR" altLang="en-US" sz="3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B942BB-664E-4366-9BFF-560AFAA58334}"/>
              </a:ext>
            </a:extLst>
          </p:cNvPr>
          <p:cNvSpPr txBox="1"/>
          <p:nvPr/>
        </p:nvSpPr>
        <p:spPr>
          <a:xfrm>
            <a:off x="888275" y="1767006"/>
            <a:ext cx="3459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아쉽게도 지금 사진이 없습니다</a:t>
            </a:r>
            <a:r>
              <a:rPr lang="en-US" altLang="ko-KR" dirty="0"/>
              <a:t>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0561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323A6E-01C8-4F3A-885D-5A8E775FF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보유장비</a:t>
            </a:r>
          </a:p>
        </p:txBody>
      </p:sp>
      <p:pic>
        <p:nvPicPr>
          <p:cNvPr id="1026" name="Picture 2" descr="100만원대 노트북 이 정도였어?&quot;…신학기 필수템 비교해보니 - 매일경제">
            <a:extLst>
              <a:ext uri="{FF2B5EF4-FFF2-40B4-BE49-F238E27FC236}">
                <a16:creationId xmlns:a16="http://schemas.microsoft.com/office/drawing/2014/main" id="{BDA6075B-190F-49BD-8DAF-27D8C05E4D31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957" y="1846264"/>
            <a:ext cx="3165090" cy="3165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7608A4-894A-4CA4-84ED-4F62FE761CCE}"/>
              </a:ext>
            </a:extLst>
          </p:cNvPr>
          <p:cNvSpPr txBox="1"/>
          <p:nvPr/>
        </p:nvSpPr>
        <p:spPr>
          <a:xfrm>
            <a:off x="2583504" y="5363405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노트북</a:t>
            </a:r>
            <a:endParaRPr lang="ko-KR" altLang="en-US" dirty="0"/>
          </a:p>
        </p:txBody>
      </p:sp>
      <p:pic>
        <p:nvPicPr>
          <p:cNvPr id="1028" name="Picture 4" descr="2019 아이패드 구매 가이드... 당신에게 딱 맞는 아이패드는? | 아주경제">
            <a:extLst>
              <a:ext uri="{FF2B5EF4-FFF2-40B4-BE49-F238E27FC236}">
                <a16:creationId xmlns:a16="http://schemas.microsoft.com/office/drawing/2014/main" id="{D100C87F-6F1A-48C5-B5DE-0CB2DA908CD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1955" y="2219853"/>
            <a:ext cx="2044241" cy="2418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416292-0497-400A-BD21-80F637A44EBA}"/>
              </a:ext>
            </a:extLst>
          </p:cNvPr>
          <p:cNvSpPr txBox="1"/>
          <p:nvPr/>
        </p:nvSpPr>
        <p:spPr>
          <a:xfrm>
            <a:off x="7786189" y="536340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아이패드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7481116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</TotalTime>
  <Words>30</Words>
  <Application>Microsoft Office PowerPoint</Application>
  <PresentationFormat>와이드스크린</PresentationFormat>
  <Paragraphs>13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추억</vt:lpstr>
      <vt:lpstr>자기소개서</vt:lpstr>
      <vt:lpstr>PowerPoint 프레젠테이션</vt:lpstr>
      <vt:lpstr>보유장비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자기소개서</dc:title>
  <dc:creator>나</dc:creator>
  <cp:lastModifiedBy>나</cp:lastModifiedBy>
  <cp:revision>2</cp:revision>
  <dcterms:created xsi:type="dcterms:W3CDTF">2022-08-18T07:36:54Z</dcterms:created>
  <dcterms:modified xsi:type="dcterms:W3CDTF">2022-08-18T07:51:08Z</dcterms:modified>
</cp:coreProperties>
</file>