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Source Code Pro"/>
      <p:regular r:id="rId8"/>
      <p:bold r:id="rId9"/>
      <p:italic r:id="rId10"/>
      <p:boldItalic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boldItalic.fntdata"/><Relationship Id="rId10" Type="http://schemas.openxmlformats.org/officeDocument/2006/relationships/font" Target="fonts/SourceCodePro-italic.fntdata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SourceCodePr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프로필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소개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2493825"/>
            <a:ext cx="4334400" cy="20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/>
              <a:t>이름</a:t>
            </a:r>
            <a:r>
              <a:rPr lang="ko" sz="1400"/>
              <a:t>  유정민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/>
              <a:t>전공</a:t>
            </a:r>
            <a:r>
              <a:rPr lang="ko" sz="1400"/>
              <a:t> 통계학(석사)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/>
              <a:t>e-mail</a:t>
            </a:r>
            <a:r>
              <a:rPr lang="ko" sz="1400"/>
              <a:t> opqrstu12362(지메일)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/>
              <a:t>목표 </a:t>
            </a:r>
            <a:r>
              <a:rPr lang="ko" sz="1400"/>
              <a:t>“풀스택 분석가”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/>
              <a:t>좌우명 </a:t>
            </a:r>
            <a:r>
              <a:rPr lang="ko" sz="1400"/>
              <a:t>회고하고 성장하자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889200" y="334125"/>
            <a:ext cx="5032200" cy="43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/>
              <a:t>분석경험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대학교 만족도 조사 분석 용역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다변량 모니터링 분석 용역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통계청 논문 공모전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/>
              <a:t>자격증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사회조사분석사 2급, ADsP, 빅데이터분석기사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/>
              <a:t>보유장비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ko" sz="1400"/>
              <a:t>i5 8세대 노트북 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400"/>
              <a:t>i5 8세대 데스크탑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/>
              <a:t>취미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운동, 여행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0" name="Google Shape;70;p14"/>
          <p:cNvSpPr txBox="1"/>
          <p:nvPr/>
        </p:nvSpPr>
        <p:spPr>
          <a:xfrm>
            <a:off x="541775" y="1350825"/>
            <a:ext cx="1202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/>
              <a:t>🙆🏻‍♂️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