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2" r:id="rId3"/>
    <p:sldId id="257" r:id="rId4"/>
    <p:sldId id="271" r:id="rId5"/>
    <p:sldId id="278" r:id="rId6"/>
    <p:sldId id="275" r:id="rId7"/>
    <p:sldId id="276" r:id="rId8"/>
    <p:sldId id="277" r:id="rId9"/>
    <p:sldId id="258" r:id="rId10"/>
    <p:sldId id="279" r:id="rId11"/>
    <p:sldId id="280" r:id="rId12"/>
    <p:sldId id="281" r:id="rId13"/>
    <p:sldId id="282" r:id="rId14"/>
    <p:sldId id="259" r:id="rId15"/>
    <p:sldId id="283" r:id="rId16"/>
    <p:sldId id="284" r:id="rId17"/>
    <p:sldId id="285" r:id="rId18"/>
    <p:sldId id="286" r:id="rId19"/>
    <p:sldId id="260" r:id="rId20"/>
    <p:sldId id="287" r:id="rId21"/>
    <p:sldId id="288" r:id="rId22"/>
    <p:sldId id="266" r:id="rId23"/>
    <p:sldId id="265" r:id="rId24"/>
    <p:sldId id="267" r:id="rId25"/>
    <p:sldId id="269" r:id="rId26"/>
    <p:sldId id="270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8E9E"/>
    <a:srgbClr val="2F2D2F"/>
    <a:srgbClr val="D7DBE6"/>
    <a:srgbClr val="AFA899"/>
    <a:srgbClr val="CC986C"/>
    <a:srgbClr val="D1D9E6"/>
    <a:srgbClr val="F1E7E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212" y="3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BF-4EFA-B200-AF9AA96FBD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BF-4EFA-B200-AF9AA96FBD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2BF-4EFA-B200-AF9AA96FBD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8C-4F3A-8367-FD24A7E7032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8C-4F3A-8367-FD24A7E7032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8C-4F3A-8367-FD24A7E703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axId val="6744256"/>
        <c:axId val="6741904"/>
      </c:barChart>
      <c:catAx>
        <c:axId val="6744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41904"/>
        <c:crosses val="autoZero"/>
        <c:auto val="1"/>
        <c:lblAlgn val="ctr"/>
        <c:lblOffset val="100"/>
        <c:noMultiLvlLbl val="0"/>
      </c:catAx>
      <c:valAx>
        <c:axId val="6741904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44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F23-4C89-809A-C208117A30B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F23-4C89-809A-C208117A30B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F23-4C89-809A-C208117A30B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F23-4C89-809A-C208117A30B6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F23-4C89-809A-C208117A30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635574" y="0"/>
          <a:ext cx="1901517" cy="1901517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/>
        </a:p>
      </dsp:txBody>
      <dsp:txXfrm>
        <a:off x="2110953" y="950759"/>
        <a:ext cx="950759" cy="950758"/>
      </dsp:txXfrm>
    </dsp:sp>
    <dsp:sp modelId="{B9081641-3E3E-4D63-BDE6-FED6BAA54B1C}">
      <dsp:nvSpPr>
        <dsp:cNvPr id="0" name=""/>
        <dsp:cNvSpPr/>
      </dsp:nvSpPr>
      <dsp:spPr>
        <a:xfrm>
          <a:off x="684815" y="1901517"/>
          <a:ext cx="1901517" cy="1901517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 dirty="0"/>
        </a:p>
      </dsp:txBody>
      <dsp:txXfrm>
        <a:off x="1160194" y="2852276"/>
        <a:ext cx="950759" cy="950758"/>
      </dsp:txXfrm>
    </dsp:sp>
    <dsp:sp modelId="{4C9C0468-2CFC-4773-A99A-8EC2169C7EA7}">
      <dsp:nvSpPr>
        <dsp:cNvPr id="0" name=""/>
        <dsp:cNvSpPr/>
      </dsp:nvSpPr>
      <dsp:spPr>
        <a:xfrm rot="10800000">
          <a:off x="1635574" y="1901517"/>
          <a:ext cx="1901517" cy="1901517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/>
        </a:p>
      </dsp:txBody>
      <dsp:txXfrm rot="10800000">
        <a:off x="2110953" y="1901517"/>
        <a:ext cx="950759" cy="950758"/>
      </dsp:txXfrm>
    </dsp:sp>
    <dsp:sp modelId="{230401A8-E534-40EF-9B07-4F9CCF86AA7E}">
      <dsp:nvSpPr>
        <dsp:cNvPr id="0" name=""/>
        <dsp:cNvSpPr/>
      </dsp:nvSpPr>
      <dsp:spPr>
        <a:xfrm>
          <a:off x="2586333" y="1901517"/>
          <a:ext cx="1901517" cy="1901517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/>
        </a:p>
      </dsp:txBody>
      <dsp:txXfrm>
        <a:off x="3061712" y="2852276"/>
        <a:ext cx="950759" cy="950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8CC9C-6749-4711-8D4C-F3BE6F231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748C8F-708B-4EAB-8B92-11939366D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341714-6BA6-476B-8255-E6F411BED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F714E9-7A4C-4AF4-B2BC-6488A567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50F7F8-B8D7-4390-AB62-21A9D551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895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423A4-B786-415A-BA65-17653E14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BD7613-E90D-4F83-90ED-AB2E4EFA7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43AD55-66C5-4AEA-9E04-C66C75B51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532CC7-D799-4172-A312-8B87C4F3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973E7A-478B-47A9-884A-E65E7D1F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DE9608-557F-4DBB-9591-3BA9CC1F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086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04373-39BB-4690-A048-4CEBCE6A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9723CC-423D-4AFE-89EB-0E377F627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41FF75-5C63-406B-9197-42EE7DCBE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522B6F-301A-43A7-A9F2-214A7A095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2605D1-1CD4-469B-8F3D-44C110767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28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EB4986-9B8A-42E8-9EF6-9710509BE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497111-393A-46C1-A068-647ECB828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5853F7-870A-49FC-9BC1-06809E216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2CF99-6ADA-4E37-A788-4A41B50E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1E436-AEA3-4D4C-94D0-DECA3019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127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E8CE0-5510-42A9-AECB-8AD7E7B8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2D3A9B-00D8-45FC-8CC2-D944BE456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E11AF-8CB8-4C15-B2B7-DB590AC5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07BE1A-DCC4-4B7E-883C-F8038FAE4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B84785-C0E6-4746-AE5B-39240FF5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348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79FF7-FD16-4361-88FA-D5C306396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78DF69-3C94-4C57-B09B-0DD086C90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28684A-130A-48A1-B605-454331F0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EAB22F-69C9-40EE-876D-9E618DD3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7E7966-556F-4FA1-B1B7-2073CEA80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007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64781-0B8A-4F22-82C8-AB5E93B38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730C85-B5C7-4FCB-AC03-3B5D17B94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F0688B-23B3-4301-9270-7F394B3A2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A74C72-5C4C-478F-A40C-9486F67DC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152F-E615-4BC6-8234-8737B823B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7120EE-F40D-4478-B499-157BF69D0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690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F4B9D-ACE1-443A-8251-3A6462C56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CEE55A-A75D-4054-B11C-9CEF08870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F9D5C8-FE94-41A9-885B-1DDB04C7D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22B88D-6709-475E-B968-CB19EFEE8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870E4C-7E76-4E2C-B98D-A0C29BFE6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8FA5BA-30C3-42C2-B2EB-1C6E6D6E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441FBF-6B8D-4610-A128-2E1BD955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74A3A9-6206-4F0A-8856-9FF00025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764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C66A6-1157-4FE0-B55F-88014BCB1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CCEBC6-A5D0-4A64-96C1-288655F8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429DA0-71CF-4B60-8499-C14EDDC2F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834EFF-40AA-4566-897F-0215395F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574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2568D9-41CD-46BB-AFE9-F083103C8DA0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8CC38A-F609-47F4-8D12-D2E70591C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6EAEFA-CEC2-4548-9A8A-3D62B010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A77013-358B-48F0-B2A1-0B97D20F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897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8CC38A-F609-47F4-8D12-D2E70591C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6EAEFA-CEC2-4548-9A8A-3D62B010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A77013-358B-48F0-B2A1-0B97D20F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9F666-F6EC-4E32-9888-70CA4567B46B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426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400A7-08ED-45C1-AC11-BDAA40FFB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DE92E2-3BF8-4F07-A718-23A257C88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69255-66DB-473E-8797-A215B2A6A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C679AF-CC21-4E12-A2D8-3CAB7F48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74F1E6-3D97-48FD-927A-DAC5EACC3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3F2185-27B9-4671-8015-337E0BC0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10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42E9E1-3086-49D9-AABF-38195394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B287B7-56FE-4A71-830C-55AE0A804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936AEB-7566-4822-9A8A-FDC7F6E46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3833-C20C-438D-9470-1682749CF8B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343C58-4839-47F6-B361-0AE9D95B9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4A3F6C-1C09-4C33-9FD0-0DF4C58E0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33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AE4388D-4A18-4268-AD31-1F52669DD0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C4FF47-1CCB-420D-BF47-58083251C7D8}"/>
              </a:ext>
            </a:extLst>
          </p:cNvPr>
          <p:cNvSpPr txBox="1"/>
          <p:nvPr/>
        </p:nvSpPr>
        <p:spPr>
          <a:xfrm>
            <a:off x="1184531" y="910379"/>
            <a:ext cx="46057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HOME OFFICE</a:t>
            </a:r>
            <a:endParaRPr lang="ko-KR" altLang="en-US" sz="6000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880521-504F-4FD8-B31A-0D89E24BD70A}"/>
              </a:ext>
            </a:extLst>
          </p:cNvPr>
          <p:cNvSpPr txBox="1"/>
          <p:nvPr/>
        </p:nvSpPr>
        <p:spPr>
          <a:xfrm>
            <a:off x="1302191" y="2294198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</a:rPr>
              <a:t>홈 오피스의 시대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6D7E7B-7718-4B23-8C3C-77D24BD19A2B}"/>
              </a:ext>
            </a:extLst>
          </p:cNvPr>
          <p:cNvSpPr txBox="1"/>
          <p:nvPr/>
        </p:nvSpPr>
        <p:spPr>
          <a:xfrm>
            <a:off x="10475495" y="6408821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새별의</a:t>
            </a:r>
            <a:r>
              <a:rPr lang="ko-KR" altLang="en-US" sz="1400" dirty="0"/>
              <a:t> 파워포인트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F8A885C-1943-4536-84F9-D910CFAC10E7}"/>
              </a:ext>
            </a:extLst>
          </p:cNvPr>
          <p:cNvGrpSpPr/>
          <p:nvPr/>
        </p:nvGrpSpPr>
        <p:grpSpPr>
          <a:xfrm>
            <a:off x="1184532" y="1968491"/>
            <a:ext cx="11007468" cy="198360"/>
            <a:chOff x="1184532" y="1968491"/>
            <a:chExt cx="11007468" cy="19836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1E5396EA-7A7A-432E-9ED4-E47E78E38321}"/>
                </a:ext>
              </a:extLst>
            </p:cNvPr>
            <p:cNvCxnSpPr/>
            <p:nvPr/>
          </p:nvCxnSpPr>
          <p:spPr>
            <a:xfrm>
              <a:off x="1203158" y="2053389"/>
              <a:ext cx="1098884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A1F8B3A-A6E5-4A16-98B0-4A595CA27350}"/>
                </a:ext>
              </a:extLst>
            </p:cNvPr>
            <p:cNvSpPr/>
            <p:nvPr/>
          </p:nvSpPr>
          <p:spPr>
            <a:xfrm>
              <a:off x="1184532" y="1968491"/>
              <a:ext cx="4605748" cy="1983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9316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2.1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EC8597-DB87-49F8-BA94-045FE124E3BF}"/>
              </a:ext>
            </a:extLst>
          </p:cNvPr>
          <p:cNvSpPr/>
          <p:nvPr/>
        </p:nvSpPr>
        <p:spPr>
          <a:xfrm>
            <a:off x="457200" y="1401074"/>
            <a:ext cx="5551407" cy="4805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39">
            <a:extLst>
              <a:ext uri="{FF2B5EF4-FFF2-40B4-BE49-F238E27FC236}">
                <a16:creationId xmlns:a16="http://schemas.microsoft.com/office/drawing/2014/main" id="{DB0A2C07-E01A-4414-B1F0-889EF2E71101}"/>
              </a:ext>
            </a:extLst>
          </p:cNvPr>
          <p:cNvSpPr/>
          <p:nvPr/>
        </p:nvSpPr>
        <p:spPr>
          <a:xfrm>
            <a:off x="709921" y="5523674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C31AC9-1535-4F5A-B537-60EB22525EEA}"/>
              </a:ext>
            </a:extLst>
          </p:cNvPr>
          <p:cNvGrpSpPr/>
          <p:nvPr/>
        </p:nvGrpSpPr>
        <p:grpSpPr>
          <a:xfrm>
            <a:off x="709921" y="5523674"/>
            <a:ext cx="2049928" cy="396095"/>
            <a:chOff x="1061545" y="3608990"/>
            <a:chExt cx="3366997" cy="735724"/>
          </a:xfrm>
          <a:solidFill>
            <a:schemeClr val="accent4"/>
          </a:solidFill>
        </p:grpSpPr>
        <p:sp>
          <p:nvSpPr>
            <p:cNvPr id="15" name="모서리가 둥근 직사각형 61">
              <a:extLst>
                <a:ext uri="{FF2B5EF4-FFF2-40B4-BE49-F238E27FC236}">
                  <a16:creationId xmlns:a16="http://schemas.microsoft.com/office/drawing/2014/main" id="{CDD63A40-1E23-40BD-9803-1BB87537E7FA}"/>
                </a:ext>
              </a:extLst>
            </p:cNvPr>
            <p:cNvSpPr/>
            <p:nvPr/>
          </p:nvSpPr>
          <p:spPr>
            <a:xfrm>
              <a:off x="1061545" y="3608990"/>
              <a:ext cx="3061642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16A4CCB-32C4-4771-9F25-8896381A7E58}"/>
                </a:ext>
              </a:extLst>
            </p:cNvPr>
            <p:cNvSpPr/>
            <p:nvPr/>
          </p:nvSpPr>
          <p:spPr>
            <a:xfrm>
              <a:off x="1524002" y="3608990"/>
              <a:ext cx="2904540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모서리가 둥근 직사각형 44">
            <a:extLst>
              <a:ext uri="{FF2B5EF4-FFF2-40B4-BE49-F238E27FC236}">
                <a16:creationId xmlns:a16="http://schemas.microsoft.com/office/drawing/2014/main" id="{48884DE0-6CF3-435D-8E9C-D319BDE1B958}"/>
              </a:ext>
            </a:extLst>
          </p:cNvPr>
          <p:cNvSpPr/>
          <p:nvPr/>
        </p:nvSpPr>
        <p:spPr>
          <a:xfrm>
            <a:off x="709921" y="2241244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A889ED8-D0B2-438D-B602-5E6CE9DFAC87}"/>
              </a:ext>
            </a:extLst>
          </p:cNvPr>
          <p:cNvGrpSpPr/>
          <p:nvPr/>
        </p:nvGrpSpPr>
        <p:grpSpPr>
          <a:xfrm>
            <a:off x="709921" y="2241244"/>
            <a:ext cx="3702586" cy="396095"/>
            <a:chOff x="1061545" y="3608990"/>
            <a:chExt cx="6081477" cy="735724"/>
          </a:xfrm>
          <a:solidFill>
            <a:schemeClr val="accent1"/>
          </a:solidFill>
        </p:grpSpPr>
        <p:sp>
          <p:nvSpPr>
            <p:cNvPr id="19" name="모서리가 둥근 직사각형 58">
              <a:extLst>
                <a:ext uri="{FF2B5EF4-FFF2-40B4-BE49-F238E27FC236}">
                  <a16:creationId xmlns:a16="http://schemas.microsoft.com/office/drawing/2014/main" id="{558B5357-6C58-4CD0-8462-39A4AFB938E0}"/>
                </a:ext>
              </a:extLst>
            </p:cNvPr>
            <p:cNvSpPr/>
            <p:nvPr/>
          </p:nvSpPr>
          <p:spPr>
            <a:xfrm>
              <a:off x="1061545" y="3608990"/>
              <a:ext cx="3964803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3BDB72F-80CF-49EB-9D02-36DC551035A8}"/>
                </a:ext>
              </a:extLst>
            </p:cNvPr>
            <p:cNvSpPr/>
            <p:nvPr/>
          </p:nvSpPr>
          <p:spPr>
            <a:xfrm>
              <a:off x="1524001" y="3608990"/>
              <a:ext cx="5619021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모서리가 둥근 직사각형 46">
            <a:extLst>
              <a:ext uri="{FF2B5EF4-FFF2-40B4-BE49-F238E27FC236}">
                <a16:creationId xmlns:a16="http://schemas.microsoft.com/office/drawing/2014/main" id="{BADF4704-E8F5-4AB8-9D65-6F2006F71D72}"/>
              </a:ext>
            </a:extLst>
          </p:cNvPr>
          <p:cNvSpPr/>
          <p:nvPr/>
        </p:nvSpPr>
        <p:spPr>
          <a:xfrm>
            <a:off x="709921" y="3953217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BA0E7EA-2CBE-45DE-A475-5443FAABFC9C}"/>
              </a:ext>
            </a:extLst>
          </p:cNvPr>
          <p:cNvGrpSpPr/>
          <p:nvPr/>
        </p:nvGrpSpPr>
        <p:grpSpPr>
          <a:xfrm>
            <a:off x="709921" y="3953217"/>
            <a:ext cx="3094124" cy="396095"/>
            <a:chOff x="2438787" y="2279645"/>
            <a:chExt cx="4584472" cy="536896"/>
          </a:xfrm>
          <a:solidFill>
            <a:schemeClr val="accent2"/>
          </a:solidFill>
        </p:grpSpPr>
        <p:sp>
          <p:nvSpPr>
            <p:cNvPr id="23" name="모서리가 둥근 직사각형 56">
              <a:extLst>
                <a:ext uri="{FF2B5EF4-FFF2-40B4-BE49-F238E27FC236}">
                  <a16:creationId xmlns:a16="http://schemas.microsoft.com/office/drawing/2014/main" id="{7C040C98-BBA7-4ED3-BA83-75AC44A068DB}"/>
                </a:ext>
              </a:extLst>
            </p:cNvPr>
            <p:cNvSpPr/>
            <p:nvPr/>
          </p:nvSpPr>
          <p:spPr>
            <a:xfrm>
              <a:off x="2438787" y="2279645"/>
              <a:ext cx="4455587" cy="53689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047B0DF-9848-41DC-951D-3BB835D3325C}"/>
                </a:ext>
              </a:extLst>
            </p:cNvPr>
            <p:cNvSpPr/>
            <p:nvPr/>
          </p:nvSpPr>
          <p:spPr>
            <a:xfrm>
              <a:off x="2855961" y="2279645"/>
              <a:ext cx="4167298" cy="5368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7179D18-D006-4B07-9F0F-6830D6179924}"/>
              </a:ext>
            </a:extLst>
          </p:cNvPr>
          <p:cNvSpPr txBox="1"/>
          <p:nvPr/>
        </p:nvSpPr>
        <p:spPr>
          <a:xfrm>
            <a:off x="3384415" y="3385403"/>
            <a:ext cx="677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62.9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0F58EE4E-5197-4EB8-B153-AA47FB8474C1}"/>
              </a:ext>
            </a:extLst>
          </p:cNvPr>
          <p:cNvSpPr/>
          <p:nvPr/>
        </p:nvSpPr>
        <p:spPr>
          <a:xfrm flipV="1">
            <a:off x="3743174" y="3744585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30432B-FF5A-4160-A2B0-540EBFAAE638}"/>
              </a:ext>
            </a:extLst>
          </p:cNvPr>
          <p:cNvSpPr txBox="1"/>
          <p:nvPr/>
        </p:nvSpPr>
        <p:spPr>
          <a:xfrm>
            <a:off x="4007994" y="1683249"/>
            <a:ext cx="6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75.2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AF598C50-6A70-455B-8F1D-C8DD19DA7BE4}"/>
              </a:ext>
            </a:extLst>
          </p:cNvPr>
          <p:cNvSpPr/>
          <p:nvPr/>
        </p:nvSpPr>
        <p:spPr>
          <a:xfrm flipV="1">
            <a:off x="4358065" y="1997698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505F5B-BE41-4630-A492-7524CAD4100C}"/>
              </a:ext>
            </a:extLst>
          </p:cNvPr>
          <p:cNvSpPr txBox="1"/>
          <p:nvPr/>
        </p:nvSpPr>
        <p:spPr>
          <a:xfrm>
            <a:off x="2387600" y="4984730"/>
            <a:ext cx="612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41.7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A6917C6A-D643-423B-9CF6-EA42FCF0A132}"/>
              </a:ext>
            </a:extLst>
          </p:cNvPr>
          <p:cNvSpPr/>
          <p:nvPr/>
        </p:nvSpPr>
        <p:spPr>
          <a:xfrm flipV="1">
            <a:off x="2705407" y="5280129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6253007" y="140107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7696EF9-94FC-4CCD-8923-EECDE98099EC}"/>
              </a:ext>
            </a:extLst>
          </p:cNvPr>
          <p:cNvSpPr/>
          <p:nvPr/>
        </p:nvSpPr>
        <p:spPr>
          <a:xfrm>
            <a:off x="6261305" y="309502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C676240-996A-4A15-80C7-854CCCC3A47D}"/>
              </a:ext>
            </a:extLst>
          </p:cNvPr>
          <p:cNvSpPr/>
          <p:nvPr/>
        </p:nvSpPr>
        <p:spPr>
          <a:xfrm>
            <a:off x="6269600" y="478897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81AB1DE-83F8-49B4-A38E-8B3AC1CF5208}"/>
              </a:ext>
            </a:extLst>
          </p:cNvPr>
          <p:cNvSpPr/>
          <p:nvPr/>
        </p:nvSpPr>
        <p:spPr>
          <a:xfrm>
            <a:off x="6253005" y="1401075"/>
            <a:ext cx="1003659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BA0D424-088E-4886-828F-DC88FE61A2DF}"/>
              </a:ext>
            </a:extLst>
          </p:cNvPr>
          <p:cNvSpPr/>
          <p:nvPr/>
        </p:nvSpPr>
        <p:spPr>
          <a:xfrm>
            <a:off x="6253005" y="3095025"/>
            <a:ext cx="1003659" cy="1417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59AC0DF-EB3B-43AF-837D-5EA66A079B3D}"/>
              </a:ext>
            </a:extLst>
          </p:cNvPr>
          <p:cNvSpPr/>
          <p:nvPr/>
        </p:nvSpPr>
        <p:spPr>
          <a:xfrm>
            <a:off x="6253005" y="4788975"/>
            <a:ext cx="1003659" cy="14172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63D5A-B522-431F-8020-31BF079823B9}"/>
              </a:ext>
            </a:extLst>
          </p:cNvPr>
          <p:cNvSpPr txBox="1"/>
          <p:nvPr/>
        </p:nvSpPr>
        <p:spPr>
          <a:xfrm>
            <a:off x="6487955" y="1736558"/>
            <a:ext cx="552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420F57-94DE-4929-8506-A48B5D7CE0BC}"/>
              </a:ext>
            </a:extLst>
          </p:cNvPr>
          <p:cNvSpPr txBox="1"/>
          <p:nvPr/>
        </p:nvSpPr>
        <p:spPr>
          <a:xfrm>
            <a:off x="6487955" y="3439543"/>
            <a:ext cx="552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96FB498-EC8D-40F7-90A7-E9BE64519460}"/>
              </a:ext>
            </a:extLst>
          </p:cNvPr>
          <p:cNvSpPr txBox="1"/>
          <p:nvPr/>
        </p:nvSpPr>
        <p:spPr>
          <a:xfrm>
            <a:off x="6474498" y="5132368"/>
            <a:ext cx="578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7415188" y="1684776"/>
            <a:ext cx="4216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06C15B-B779-4A83-98FD-E334EDF38B18}"/>
              </a:ext>
            </a:extLst>
          </p:cNvPr>
          <p:cNvSpPr txBox="1"/>
          <p:nvPr/>
        </p:nvSpPr>
        <p:spPr>
          <a:xfrm>
            <a:off x="7415188" y="3374201"/>
            <a:ext cx="4216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242892-C7AA-4292-8F8D-57A5B4C960F2}"/>
              </a:ext>
            </a:extLst>
          </p:cNvPr>
          <p:cNvSpPr txBox="1"/>
          <p:nvPr/>
        </p:nvSpPr>
        <p:spPr>
          <a:xfrm>
            <a:off x="7415187" y="5063626"/>
            <a:ext cx="4216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546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2.1</a:t>
            </a:r>
            <a:endParaRPr lang="ko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43BB1F9-B5A3-463E-B0E3-8CF7897C3F47}"/>
              </a:ext>
            </a:extLst>
          </p:cNvPr>
          <p:cNvSpPr/>
          <p:nvPr/>
        </p:nvSpPr>
        <p:spPr>
          <a:xfrm>
            <a:off x="1086539" y="1502129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DAB1C4C-78C3-405F-9758-23F1C2FC6376}"/>
              </a:ext>
            </a:extLst>
          </p:cNvPr>
          <p:cNvSpPr/>
          <p:nvPr/>
        </p:nvSpPr>
        <p:spPr>
          <a:xfrm>
            <a:off x="6217339" y="1502128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8F700BD-33A4-403D-A7D1-D2FB193E528C}"/>
              </a:ext>
            </a:extLst>
          </p:cNvPr>
          <p:cNvSpPr/>
          <p:nvPr/>
        </p:nvSpPr>
        <p:spPr>
          <a:xfrm>
            <a:off x="1086539" y="3934394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1CE809D-7363-41C3-8E9D-501193DB9BEF}"/>
              </a:ext>
            </a:extLst>
          </p:cNvPr>
          <p:cNvSpPr/>
          <p:nvPr/>
        </p:nvSpPr>
        <p:spPr>
          <a:xfrm>
            <a:off x="6217339" y="3934393"/>
            <a:ext cx="4902200" cy="22351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65CF800-A53C-4B3B-A446-A9F8078D540C}"/>
              </a:ext>
            </a:extLst>
          </p:cNvPr>
          <p:cNvSpPr/>
          <p:nvPr/>
        </p:nvSpPr>
        <p:spPr>
          <a:xfrm>
            <a:off x="5379139" y="3144506"/>
            <a:ext cx="482600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E7FB6DB-4863-443F-B976-15D8F359D5DC}"/>
              </a:ext>
            </a:extLst>
          </p:cNvPr>
          <p:cNvSpPr txBox="1"/>
          <p:nvPr/>
        </p:nvSpPr>
        <p:spPr>
          <a:xfrm>
            <a:off x="5423560" y="3154973"/>
            <a:ext cx="39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  <a:latin typeface="+mj-lt"/>
              </a:rPr>
              <a:t>S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CA13DB1-C3CE-465D-93A9-0C5F4A403D29}"/>
              </a:ext>
            </a:extLst>
          </p:cNvPr>
          <p:cNvSpPr/>
          <p:nvPr/>
        </p:nvSpPr>
        <p:spPr>
          <a:xfrm>
            <a:off x="6336295" y="3144506"/>
            <a:ext cx="482600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3069DD-174E-49E0-89AB-B44F2CAE5AE6}"/>
              </a:ext>
            </a:extLst>
          </p:cNvPr>
          <p:cNvSpPr txBox="1"/>
          <p:nvPr/>
        </p:nvSpPr>
        <p:spPr>
          <a:xfrm>
            <a:off x="6312588" y="3159992"/>
            <a:ext cx="52770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  <a:latin typeface="+mj-lt"/>
              </a:rPr>
              <a:t>W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C6CF3A2-1E68-4B51-B161-5F61280FE94F}"/>
              </a:ext>
            </a:extLst>
          </p:cNvPr>
          <p:cNvSpPr/>
          <p:nvPr/>
        </p:nvSpPr>
        <p:spPr>
          <a:xfrm>
            <a:off x="5377987" y="4044089"/>
            <a:ext cx="482600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D2D9FC-AE7D-4480-A353-2FD9544713FF}"/>
              </a:ext>
            </a:extLst>
          </p:cNvPr>
          <p:cNvSpPr txBox="1"/>
          <p:nvPr/>
        </p:nvSpPr>
        <p:spPr>
          <a:xfrm>
            <a:off x="5402188" y="4054556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  <a:latin typeface="+mj-lt"/>
              </a:rPr>
              <a:t>O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442BF7F-B288-48E9-B72D-A66039A243AA}"/>
              </a:ext>
            </a:extLst>
          </p:cNvPr>
          <p:cNvSpPr/>
          <p:nvPr/>
        </p:nvSpPr>
        <p:spPr>
          <a:xfrm>
            <a:off x="6335143" y="4044088"/>
            <a:ext cx="482600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550A111-4FD4-44C6-9B05-CBC860A573D0}"/>
              </a:ext>
            </a:extLst>
          </p:cNvPr>
          <p:cNvSpPr txBox="1"/>
          <p:nvPr/>
        </p:nvSpPr>
        <p:spPr>
          <a:xfrm>
            <a:off x="6385175" y="4054555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bg1"/>
                </a:solidFill>
                <a:latin typeface="+mj-lt"/>
              </a:rPr>
              <a:t>T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58F1DC-AB89-45B0-B6EB-6D9C3E915867}"/>
              </a:ext>
            </a:extLst>
          </p:cNvPr>
          <p:cNvSpPr txBox="1"/>
          <p:nvPr/>
        </p:nvSpPr>
        <p:spPr>
          <a:xfrm>
            <a:off x="1312409" y="1762535"/>
            <a:ext cx="2125903" cy="1705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B0AAA12-D6A3-48DC-B13A-DE2727F1CA01}"/>
              </a:ext>
            </a:extLst>
          </p:cNvPr>
          <p:cNvSpPr txBox="1"/>
          <p:nvPr/>
        </p:nvSpPr>
        <p:spPr>
          <a:xfrm>
            <a:off x="8697280" y="1762535"/>
            <a:ext cx="2146742" cy="1719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3BBFD90-AF23-4D0E-A826-D269247A61FC}"/>
              </a:ext>
            </a:extLst>
          </p:cNvPr>
          <p:cNvSpPr txBox="1"/>
          <p:nvPr/>
        </p:nvSpPr>
        <p:spPr>
          <a:xfrm>
            <a:off x="1312409" y="4194800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35DD20-0328-4E2B-A99D-6D1540447330}"/>
              </a:ext>
            </a:extLst>
          </p:cNvPr>
          <p:cNvSpPr txBox="1"/>
          <p:nvPr/>
        </p:nvSpPr>
        <p:spPr>
          <a:xfrm>
            <a:off x="8806285" y="4194800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2623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2.1</a:t>
            </a:r>
            <a:endParaRPr lang="ko-KR" altLang="en-US" sz="1400" dirty="0"/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89E1647B-1DDE-4F93-A806-1BCBEEABBF73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id="{D9D5965E-223A-4610-84F6-F1B17FF5BC8C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B88A8A-A1F4-4A8C-A8B2-28E5BF5B320B}"/>
              </a:ext>
            </a:extLst>
          </p:cNvPr>
          <p:cNvSpPr txBox="1"/>
          <p:nvPr/>
        </p:nvSpPr>
        <p:spPr>
          <a:xfrm>
            <a:off x="1645596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5" name="テキスト ボックス 17">
            <a:extLst>
              <a:ext uri="{FF2B5EF4-FFF2-40B4-BE49-F238E27FC236}">
                <a16:creationId xmlns:a16="http://schemas.microsoft.com/office/drawing/2014/main" id="{357CDD06-1D8A-43E5-8F5B-30F5C0C48DE2}"/>
              </a:ext>
            </a:extLst>
          </p:cNvPr>
          <p:cNvSpPr txBox="1"/>
          <p:nvPr/>
        </p:nvSpPr>
        <p:spPr>
          <a:xfrm>
            <a:off x="1086149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EE878AC8-29B2-4344-9BC3-968DCBE737CC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원호 26">
            <a:extLst>
              <a:ext uri="{FF2B5EF4-FFF2-40B4-BE49-F238E27FC236}">
                <a16:creationId xmlns:a16="http://schemas.microsoft.com/office/drawing/2014/main" id="{90671E49-6825-4CF4-B0A4-AB5EAB64C3CA}"/>
              </a:ext>
            </a:extLst>
          </p:cNvPr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B08AED-919F-4836-8C87-F12B90CFD9F0}"/>
              </a:ext>
            </a:extLst>
          </p:cNvPr>
          <p:cNvSpPr txBox="1"/>
          <p:nvPr/>
        </p:nvSpPr>
        <p:spPr>
          <a:xfrm>
            <a:off x="5628133" y="3016993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9" name="テキスト ボックス 17">
            <a:extLst>
              <a:ext uri="{FF2B5EF4-FFF2-40B4-BE49-F238E27FC236}">
                <a16:creationId xmlns:a16="http://schemas.microsoft.com/office/drawing/2014/main" id="{2B06BBF8-B0D6-434C-9781-8A8A959B1024}"/>
              </a:ext>
            </a:extLst>
          </p:cNvPr>
          <p:cNvSpPr txBox="1"/>
          <p:nvPr/>
        </p:nvSpPr>
        <p:spPr>
          <a:xfrm>
            <a:off x="5068686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DB298D5-E492-44CD-915C-F0EDCF041259}"/>
              </a:ext>
            </a:extLst>
          </p:cNvPr>
          <p:cNvCxnSpPr/>
          <p:nvPr/>
        </p:nvCxnSpPr>
        <p:spPr>
          <a:xfrm>
            <a:off x="5781040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원호 30">
            <a:extLst>
              <a:ext uri="{FF2B5EF4-FFF2-40B4-BE49-F238E27FC236}">
                <a16:creationId xmlns:a16="http://schemas.microsoft.com/office/drawing/2014/main" id="{25550C97-FBBF-4164-B627-992DF55A6532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원호 31">
            <a:extLst>
              <a:ext uri="{FF2B5EF4-FFF2-40B4-BE49-F238E27FC236}">
                <a16:creationId xmlns:a16="http://schemas.microsoft.com/office/drawing/2014/main" id="{772DF289-4B7D-43E9-9B35-E5FAEB778043}"/>
              </a:ext>
            </a:extLst>
          </p:cNvPr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C065B5-0FCD-4224-A848-B1467CBB5E69}"/>
              </a:ext>
            </a:extLst>
          </p:cNvPr>
          <p:cNvSpPr txBox="1"/>
          <p:nvPr/>
        </p:nvSpPr>
        <p:spPr>
          <a:xfrm>
            <a:off x="9610669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34" name="テキスト ボックス 17">
            <a:extLst>
              <a:ext uri="{FF2B5EF4-FFF2-40B4-BE49-F238E27FC236}">
                <a16:creationId xmlns:a16="http://schemas.microsoft.com/office/drawing/2014/main" id="{732F5629-138B-4E80-B90C-4029C7372E6C}"/>
              </a:ext>
            </a:extLst>
          </p:cNvPr>
          <p:cNvSpPr txBox="1"/>
          <p:nvPr/>
        </p:nvSpPr>
        <p:spPr>
          <a:xfrm>
            <a:off x="9051222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152C1B3-5DA2-41D3-A550-242B77B45623}"/>
              </a:ext>
            </a:extLst>
          </p:cNvPr>
          <p:cNvCxnSpPr/>
          <p:nvPr/>
        </p:nvCxnSpPr>
        <p:spPr>
          <a:xfrm>
            <a:off x="9798411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7AAE5B-201B-4BFA-B496-B4D9ADF85B63}"/>
              </a:ext>
            </a:extLst>
          </p:cNvPr>
          <p:cNvSpPr/>
          <p:nvPr/>
        </p:nvSpPr>
        <p:spPr>
          <a:xfrm rot="5400000">
            <a:off x="2095462" y="4994040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463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2.1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5F2BDE-C50E-481C-81D2-420BD4754B10}"/>
              </a:ext>
            </a:extLst>
          </p:cNvPr>
          <p:cNvSpPr txBox="1"/>
          <p:nvPr/>
        </p:nvSpPr>
        <p:spPr>
          <a:xfrm>
            <a:off x="5181600" y="351027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6">
                    <a:lumMod val="50000"/>
                  </a:schemeClr>
                </a:solidFill>
              </a:rPr>
              <a:t>VS.</a:t>
            </a:r>
            <a:endParaRPr lang="ko-KR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86BB71D1-1AE9-4F0E-906A-C812150D6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482675"/>
              </p:ext>
            </p:extLst>
          </p:nvPr>
        </p:nvGraphicFramePr>
        <p:xfrm>
          <a:off x="497840" y="1413737"/>
          <a:ext cx="4899660" cy="4777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9745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719915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spc="-3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95655" marR="95655" marT="47827" marB="47827" anchor="ctr"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spc="-3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95655" marR="95655" marT="47827" marB="47827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j-ea"/>
                          <a:ea typeface="+mj-ea"/>
                        </a:rPr>
                        <a:t>강조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j-ea"/>
                          <a:ea typeface="+mj-ea"/>
                        </a:rPr>
                        <a:t>굵은 글씨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F2C7B441-6ECD-482A-92DF-E2897E500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478548"/>
              </p:ext>
            </p:extLst>
          </p:nvPr>
        </p:nvGraphicFramePr>
        <p:xfrm>
          <a:off x="6794500" y="1413737"/>
          <a:ext cx="4899660" cy="4777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9745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719915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spc="-3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95655" marR="95655" marT="47827" marB="47827" anchor="ctr"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spc="-3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95655" marR="95655" marT="47827" marB="47827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j-ea"/>
                          <a:ea typeface="+mj-ea"/>
                        </a:rPr>
                        <a:t>강조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j-ea"/>
                          <a:ea typeface="+mj-ea"/>
                        </a:rPr>
                        <a:t>굵은 글씨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052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487680" y="508000"/>
            <a:ext cx="1980000" cy="198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C24CEA-C5B7-4089-8579-F723427328B1}"/>
              </a:ext>
            </a:extLst>
          </p:cNvPr>
          <p:cNvSpPr txBox="1"/>
          <p:nvPr/>
        </p:nvSpPr>
        <p:spPr>
          <a:xfrm>
            <a:off x="454256" y="2580640"/>
            <a:ext cx="165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3, 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51C6E1-DEA6-4B59-9D3C-C93B9FA62F76}"/>
              </a:ext>
            </a:extLst>
          </p:cNvPr>
          <p:cNvSpPr txBox="1"/>
          <p:nvPr/>
        </p:nvSpPr>
        <p:spPr>
          <a:xfrm>
            <a:off x="454256" y="3256855"/>
            <a:ext cx="3698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FEB499-3B1E-4A22-811E-50D60022EC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55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3.1</a:t>
            </a:r>
            <a:endParaRPr lang="ko-KR" altLang="en-US" sz="1400" dirty="0"/>
          </a:p>
        </p:txBody>
      </p:sp>
      <p:pic>
        <p:nvPicPr>
          <p:cNvPr id="10" name="그래픽 9" descr="사람">
            <a:extLst>
              <a:ext uri="{FF2B5EF4-FFF2-40B4-BE49-F238E27FC236}">
                <a16:creationId xmlns:a16="http://schemas.microsoft.com/office/drawing/2014/main" id="{82279BEB-ECA9-4FCC-8ABD-F99ABE0B1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6541" y="2023742"/>
            <a:ext cx="914400" cy="914400"/>
          </a:xfrm>
          <a:prstGeom prst="rect">
            <a:avLst/>
          </a:prstGeom>
        </p:spPr>
      </p:pic>
      <p:pic>
        <p:nvPicPr>
          <p:cNvPr id="11" name="그래픽 10" descr="사람">
            <a:extLst>
              <a:ext uri="{FF2B5EF4-FFF2-40B4-BE49-F238E27FC236}">
                <a16:creationId xmlns:a16="http://schemas.microsoft.com/office/drawing/2014/main" id="{9BFBAAEE-7EE9-4100-B780-85E5CF3F2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6621" y="2023742"/>
            <a:ext cx="914400" cy="914400"/>
          </a:xfrm>
          <a:prstGeom prst="rect">
            <a:avLst/>
          </a:prstGeom>
        </p:spPr>
      </p:pic>
      <p:pic>
        <p:nvPicPr>
          <p:cNvPr id="12" name="그래픽 11" descr="사람">
            <a:extLst>
              <a:ext uri="{FF2B5EF4-FFF2-40B4-BE49-F238E27FC236}">
                <a16:creationId xmlns:a16="http://schemas.microsoft.com/office/drawing/2014/main" id="{9A552D75-DC7B-48C9-81E5-E988C2FCB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6701" y="2023742"/>
            <a:ext cx="914400" cy="914400"/>
          </a:xfrm>
          <a:prstGeom prst="rect">
            <a:avLst/>
          </a:prstGeom>
        </p:spPr>
      </p:pic>
      <p:pic>
        <p:nvPicPr>
          <p:cNvPr id="13" name="그래픽 12" descr="사람">
            <a:extLst>
              <a:ext uri="{FF2B5EF4-FFF2-40B4-BE49-F238E27FC236}">
                <a16:creationId xmlns:a16="http://schemas.microsoft.com/office/drawing/2014/main" id="{D6580971-819B-46B7-89A7-E00B9E1B8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6781" y="2023742"/>
            <a:ext cx="914400" cy="914400"/>
          </a:xfrm>
          <a:prstGeom prst="rect">
            <a:avLst/>
          </a:prstGeom>
        </p:spPr>
      </p:pic>
      <p:pic>
        <p:nvPicPr>
          <p:cNvPr id="14" name="그래픽 13" descr="사람">
            <a:extLst>
              <a:ext uri="{FF2B5EF4-FFF2-40B4-BE49-F238E27FC236}">
                <a16:creationId xmlns:a16="http://schemas.microsoft.com/office/drawing/2014/main" id="{356C2BEC-CCDE-4FE9-BC17-A80FBBF4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6861" y="2023742"/>
            <a:ext cx="914400" cy="914400"/>
          </a:xfrm>
          <a:prstGeom prst="rect">
            <a:avLst/>
          </a:prstGeom>
        </p:spPr>
      </p:pic>
      <p:pic>
        <p:nvPicPr>
          <p:cNvPr id="15" name="그래픽 14" descr="사람">
            <a:extLst>
              <a:ext uri="{FF2B5EF4-FFF2-40B4-BE49-F238E27FC236}">
                <a16:creationId xmlns:a16="http://schemas.microsoft.com/office/drawing/2014/main" id="{F20B608B-3A10-42A0-91DE-D4BC96447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6941" y="2023742"/>
            <a:ext cx="914400" cy="914400"/>
          </a:xfrm>
          <a:prstGeom prst="rect">
            <a:avLst/>
          </a:prstGeom>
        </p:spPr>
      </p:pic>
      <p:pic>
        <p:nvPicPr>
          <p:cNvPr id="16" name="그래픽 15" descr="사람">
            <a:extLst>
              <a:ext uri="{FF2B5EF4-FFF2-40B4-BE49-F238E27FC236}">
                <a16:creationId xmlns:a16="http://schemas.microsoft.com/office/drawing/2014/main" id="{B2812C10-26E3-419E-8F2B-727B896FC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7021" y="2023742"/>
            <a:ext cx="914400" cy="914400"/>
          </a:xfrm>
          <a:prstGeom prst="rect">
            <a:avLst/>
          </a:prstGeom>
        </p:spPr>
      </p:pic>
      <p:pic>
        <p:nvPicPr>
          <p:cNvPr id="17" name="그래픽 16" descr="사람">
            <a:extLst>
              <a:ext uri="{FF2B5EF4-FFF2-40B4-BE49-F238E27FC236}">
                <a16:creationId xmlns:a16="http://schemas.microsoft.com/office/drawing/2014/main" id="{E549F81E-BD29-4CE3-A1B3-8D3E9AA1F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07101" y="2023742"/>
            <a:ext cx="914400" cy="914400"/>
          </a:xfrm>
          <a:prstGeom prst="rect">
            <a:avLst/>
          </a:prstGeom>
        </p:spPr>
      </p:pic>
      <p:pic>
        <p:nvPicPr>
          <p:cNvPr id="18" name="그래픽 17" descr="사람">
            <a:extLst>
              <a:ext uri="{FF2B5EF4-FFF2-40B4-BE49-F238E27FC236}">
                <a16:creationId xmlns:a16="http://schemas.microsoft.com/office/drawing/2014/main" id="{69654E3F-3E37-4E53-81D9-A50F09B9E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47181" y="2023742"/>
            <a:ext cx="914400" cy="914400"/>
          </a:xfrm>
          <a:prstGeom prst="rect">
            <a:avLst/>
          </a:prstGeom>
        </p:spPr>
      </p:pic>
      <p:pic>
        <p:nvPicPr>
          <p:cNvPr id="19" name="그래픽 18" descr="사람">
            <a:extLst>
              <a:ext uri="{FF2B5EF4-FFF2-40B4-BE49-F238E27FC236}">
                <a16:creationId xmlns:a16="http://schemas.microsoft.com/office/drawing/2014/main" id="{D92B0039-C7FF-4721-BB21-34F70D723A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87261" y="2023742"/>
            <a:ext cx="914400" cy="914400"/>
          </a:xfrm>
          <a:prstGeom prst="rect">
            <a:avLst/>
          </a:prstGeom>
        </p:spPr>
      </p:pic>
      <p:sp>
        <p:nvSpPr>
          <p:cNvPr id="20" name="양쪽 대괄호 19">
            <a:extLst>
              <a:ext uri="{FF2B5EF4-FFF2-40B4-BE49-F238E27FC236}">
                <a16:creationId xmlns:a16="http://schemas.microsoft.com/office/drawing/2014/main" id="{9DF1492C-54FE-40CA-B90C-179DCDFF0587}"/>
              </a:ext>
            </a:extLst>
          </p:cNvPr>
          <p:cNvSpPr/>
          <p:nvPr/>
        </p:nvSpPr>
        <p:spPr>
          <a:xfrm>
            <a:off x="1466701" y="1693542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789D41-D61B-4F64-950B-2A04B85A08DE}"/>
              </a:ext>
            </a:extLst>
          </p:cNvPr>
          <p:cNvSpPr txBox="1"/>
          <p:nvPr/>
        </p:nvSpPr>
        <p:spPr>
          <a:xfrm>
            <a:off x="3398520" y="1368244"/>
            <a:ext cx="5442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10</a:t>
            </a:r>
            <a:r>
              <a:rPr lang="ko-KR" altLang="en-US" sz="2800" dirty="0"/>
              <a:t>명 중            이 </a:t>
            </a:r>
            <a:r>
              <a:rPr lang="ja-JP" altLang="en-US" sz="2800" dirty="0"/>
              <a:t>○○</a:t>
            </a:r>
            <a:r>
              <a:rPr lang="ko-KR" altLang="en-US" sz="2800" dirty="0"/>
              <a:t>이라고 응답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2C1E02-67F5-41D4-9B0B-C2D9F7EFF930}"/>
              </a:ext>
            </a:extLst>
          </p:cNvPr>
          <p:cNvSpPr/>
          <p:nvPr/>
        </p:nvSpPr>
        <p:spPr>
          <a:xfrm>
            <a:off x="4695718" y="1310578"/>
            <a:ext cx="960120" cy="6483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BB5D56-12CC-4241-819C-312D3B51DD8D}"/>
              </a:ext>
            </a:extLst>
          </p:cNvPr>
          <p:cNvSpPr txBox="1"/>
          <p:nvPr/>
        </p:nvSpPr>
        <p:spPr>
          <a:xfrm>
            <a:off x="4751624" y="1300775"/>
            <a:ext cx="848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150" dirty="0">
                <a:solidFill>
                  <a:schemeClr val="bg1"/>
                </a:solidFill>
                <a:latin typeface="+mj-ea"/>
                <a:ea typeface="+mj-ea"/>
              </a:rPr>
              <a:t>7</a:t>
            </a:r>
            <a:r>
              <a:rPr lang="ko-KR" altLang="en-US" sz="3600" spc="-150" dirty="0">
                <a:solidFill>
                  <a:schemeClr val="bg1"/>
                </a:solidFill>
                <a:latin typeface="+mj-ea"/>
                <a:ea typeface="+mj-ea"/>
              </a:rPr>
              <a:t>명</a:t>
            </a:r>
          </a:p>
        </p:txBody>
      </p:sp>
      <p:pic>
        <p:nvPicPr>
          <p:cNvPr id="25" name="그래픽 24" descr="여자">
            <a:extLst>
              <a:ext uri="{FF2B5EF4-FFF2-40B4-BE49-F238E27FC236}">
                <a16:creationId xmlns:a16="http://schemas.microsoft.com/office/drawing/2014/main" id="{444430FF-29AA-4735-9A97-6513E85987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58440" y="5035394"/>
            <a:ext cx="914400" cy="914400"/>
          </a:xfrm>
          <a:prstGeom prst="rect">
            <a:avLst/>
          </a:prstGeom>
        </p:spPr>
      </p:pic>
      <p:pic>
        <p:nvPicPr>
          <p:cNvPr id="26" name="그래픽 25" descr="여자">
            <a:extLst>
              <a:ext uri="{FF2B5EF4-FFF2-40B4-BE49-F238E27FC236}">
                <a16:creationId xmlns:a16="http://schemas.microsoft.com/office/drawing/2014/main" id="{4753D8B8-36B5-4864-B6DC-9B37EF0D44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8520" y="5035394"/>
            <a:ext cx="914400" cy="914400"/>
          </a:xfrm>
          <a:prstGeom prst="rect">
            <a:avLst/>
          </a:prstGeom>
        </p:spPr>
      </p:pic>
      <p:pic>
        <p:nvPicPr>
          <p:cNvPr id="27" name="그래픽 26" descr="여자">
            <a:extLst>
              <a:ext uri="{FF2B5EF4-FFF2-40B4-BE49-F238E27FC236}">
                <a16:creationId xmlns:a16="http://schemas.microsoft.com/office/drawing/2014/main" id="{FA69AF6C-506B-4C75-B028-21E96ED165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38600" y="5035394"/>
            <a:ext cx="914400" cy="914400"/>
          </a:xfrm>
          <a:prstGeom prst="rect">
            <a:avLst/>
          </a:prstGeom>
        </p:spPr>
      </p:pic>
      <p:pic>
        <p:nvPicPr>
          <p:cNvPr id="28" name="그래픽 27" descr="여자">
            <a:extLst>
              <a:ext uri="{FF2B5EF4-FFF2-40B4-BE49-F238E27FC236}">
                <a16:creationId xmlns:a16="http://schemas.microsoft.com/office/drawing/2014/main" id="{BB5D2F5A-3874-48F2-B9AA-668FCBBDB0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8680" y="5035394"/>
            <a:ext cx="914400" cy="914400"/>
          </a:xfrm>
          <a:prstGeom prst="rect">
            <a:avLst/>
          </a:prstGeom>
        </p:spPr>
      </p:pic>
      <p:pic>
        <p:nvPicPr>
          <p:cNvPr id="29" name="그래픽 28" descr="여자">
            <a:extLst>
              <a:ext uri="{FF2B5EF4-FFF2-40B4-BE49-F238E27FC236}">
                <a16:creationId xmlns:a16="http://schemas.microsoft.com/office/drawing/2014/main" id="{D57EEF23-FBDB-47A1-9EA1-CE53222D76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8760" y="5035394"/>
            <a:ext cx="914400" cy="914400"/>
          </a:xfrm>
          <a:prstGeom prst="rect">
            <a:avLst/>
          </a:prstGeom>
        </p:spPr>
      </p:pic>
      <p:pic>
        <p:nvPicPr>
          <p:cNvPr id="30" name="그래픽 29" descr="여자">
            <a:extLst>
              <a:ext uri="{FF2B5EF4-FFF2-40B4-BE49-F238E27FC236}">
                <a16:creationId xmlns:a16="http://schemas.microsoft.com/office/drawing/2014/main" id="{FF5AA6E2-C2E8-4ABA-9ED4-F6595D23BE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8840" y="5035394"/>
            <a:ext cx="914400" cy="914400"/>
          </a:xfrm>
          <a:prstGeom prst="rect">
            <a:avLst/>
          </a:prstGeom>
        </p:spPr>
      </p:pic>
      <p:pic>
        <p:nvPicPr>
          <p:cNvPr id="31" name="그래픽 30" descr="여자">
            <a:extLst>
              <a:ext uri="{FF2B5EF4-FFF2-40B4-BE49-F238E27FC236}">
                <a16:creationId xmlns:a16="http://schemas.microsoft.com/office/drawing/2014/main" id="{81CF8DDA-65DC-427B-9824-966D7C086A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98920" y="5035394"/>
            <a:ext cx="914400" cy="914400"/>
          </a:xfrm>
          <a:prstGeom prst="rect">
            <a:avLst/>
          </a:prstGeom>
        </p:spPr>
      </p:pic>
      <p:pic>
        <p:nvPicPr>
          <p:cNvPr id="32" name="그래픽 31" descr="여자">
            <a:extLst>
              <a:ext uri="{FF2B5EF4-FFF2-40B4-BE49-F238E27FC236}">
                <a16:creationId xmlns:a16="http://schemas.microsoft.com/office/drawing/2014/main" id="{2587627B-3DF2-4EB8-A73C-A12562611E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39000" y="5035394"/>
            <a:ext cx="914400" cy="914400"/>
          </a:xfrm>
          <a:prstGeom prst="rect">
            <a:avLst/>
          </a:prstGeom>
        </p:spPr>
      </p:pic>
      <p:pic>
        <p:nvPicPr>
          <p:cNvPr id="33" name="그래픽 32" descr="여자">
            <a:extLst>
              <a:ext uri="{FF2B5EF4-FFF2-40B4-BE49-F238E27FC236}">
                <a16:creationId xmlns:a16="http://schemas.microsoft.com/office/drawing/2014/main" id="{A6806703-82C6-4713-B405-C7EF652E2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79080" y="5035394"/>
            <a:ext cx="914400" cy="914400"/>
          </a:xfrm>
          <a:prstGeom prst="rect">
            <a:avLst/>
          </a:prstGeom>
        </p:spPr>
      </p:pic>
      <p:pic>
        <p:nvPicPr>
          <p:cNvPr id="34" name="그래픽 33" descr="여자">
            <a:extLst>
              <a:ext uri="{FF2B5EF4-FFF2-40B4-BE49-F238E27FC236}">
                <a16:creationId xmlns:a16="http://schemas.microsoft.com/office/drawing/2014/main" id="{A405752C-C8E1-47A4-A249-BC37CF7A8B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19160" y="5035394"/>
            <a:ext cx="914400" cy="914400"/>
          </a:xfrm>
          <a:prstGeom prst="rect">
            <a:avLst/>
          </a:prstGeom>
        </p:spPr>
      </p:pic>
      <p:sp>
        <p:nvSpPr>
          <p:cNvPr id="35" name="양쪽 대괄호 34">
            <a:extLst>
              <a:ext uri="{FF2B5EF4-FFF2-40B4-BE49-F238E27FC236}">
                <a16:creationId xmlns:a16="http://schemas.microsoft.com/office/drawing/2014/main" id="{A3E89E33-77F9-4E64-8ABD-7B9681963FA0}"/>
              </a:ext>
            </a:extLst>
          </p:cNvPr>
          <p:cNvSpPr/>
          <p:nvPr/>
        </p:nvSpPr>
        <p:spPr>
          <a:xfrm>
            <a:off x="1498600" y="4705194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B705B5-6383-4356-A6A4-330F02320932}"/>
              </a:ext>
            </a:extLst>
          </p:cNvPr>
          <p:cNvSpPr txBox="1"/>
          <p:nvPr/>
        </p:nvSpPr>
        <p:spPr>
          <a:xfrm>
            <a:off x="3437411" y="4278484"/>
            <a:ext cx="5442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10</a:t>
            </a:r>
            <a:r>
              <a:rPr lang="ko-KR" altLang="en-US" sz="2800" dirty="0"/>
              <a:t>명 중            이 </a:t>
            </a:r>
            <a:r>
              <a:rPr lang="ja-JP" altLang="en-US" sz="2800" dirty="0"/>
              <a:t>○○</a:t>
            </a:r>
            <a:r>
              <a:rPr lang="ko-KR" altLang="en-US" sz="2800" dirty="0"/>
              <a:t>이라고 응답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716A88E-1C0C-49F4-9D09-FC9E5A871594}"/>
              </a:ext>
            </a:extLst>
          </p:cNvPr>
          <p:cNvSpPr/>
          <p:nvPr/>
        </p:nvSpPr>
        <p:spPr>
          <a:xfrm>
            <a:off x="4757434" y="4220818"/>
            <a:ext cx="960120" cy="6483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FD48DE-448A-4237-A64F-99C9F07485C4}"/>
              </a:ext>
            </a:extLst>
          </p:cNvPr>
          <p:cNvSpPr txBox="1"/>
          <p:nvPr/>
        </p:nvSpPr>
        <p:spPr>
          <a:xfrm>
            <a:off x="4813340" y="4211015"/>
            <a:ext cx="848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chemeClr val="bg1"/>
                </a:solidFill>
                <a:latin typeface="+mj-ea"/>
                <a:ea typeface="+mj-ea"/>
              </a:rPr>
              <a:t>6</a:t>
            </a:r>
            <a:r>
              <a:rPr lang="ko-KR" altLang="en-US" sz="3600" spc="-150" dirty="0">
                <a:solidFill>
                  <a:schemeClr val="bg1"/>
                </a:solidFill>
                <a:latin typeface="+mj-ea"/>
                <a:ea typeface="+mj-ea"/>
              </a:rPr>
              <a:t>명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292944B-8693-4F90-BA49-4EC0B9AF5845}"/>
              </a:ext>
            </a:extLst>
          </p:cNvPr>
          <p:cNvCxnSpPr/>
          <p:nvPr/>
        </p:nvCxnSpPr>
        <p:spPr>
          <a:xfrm>
            <a:off x="1265273" y="3848997"/>
            <a:ext cx="9633098" cy="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969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3.1</a:t>
            </a:r>
            <a:endParaRPr lang="ko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7D66751-7EA4-46CD-A9CF-33264C9B441E}"/>
              </a:ext>
            </a:extLst>
          </p:cNvPr>
          <p:cNvSpPr/>
          <p:nvPr/>
        </p:nvSpPr>
        <p:spPr>
          <a:xfrm>
            <a:off x="605155" y="174444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9288B89-274E-46C2-960F-954F47C0EDF1}"/>
              </a:ext>
            </a:extLst>
          </p:cNvPr>
          <p:cNvCxnSpPr/>
          <p:nvPr/>
        </p:nvCxnSpPr>
        <p:spPr>
          <a:xfrm>
            <a:off x="605155" y="175367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17CF3E6-08BB-474C-B756-B920036D139D}"/>
              </a:ext>
            </a:extLst>
          </p:cNvPr>
          <p:cNvSpPr txBox="1"/>
          <p:nvPr/>
        </p:nvSpPr>
        <p:spPr>
          <a:xfrm>
            <a:off x="709930" y="182829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F632C8-BABD-4434-8AC7-E1A9578B2B55}"/>
              </a:ext>
            </a:extLst>
          </p:cNvPr>
          <p:cNvSpPr txBox="1"/>
          <p:nvPr/>
        </p:nvSpPr>
        <p:spPr>
          <a:xfrm>
            <a:off x="1177715" y="1931251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530F8F7-75E5-412E-9ED5-EE75DF61D9FC}"/>
              </a:ext>
            </a:extLst>
          </p:cNvPr>
          <p:cNvSpPr/>
          <p:nvPr/>
        </p:nvSpPr>
        <p:spPr>
          <a:xfrm>
            <a:off x="4472305" y="1755917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FEEA9F0-BE38-4701-9196-A386B5025B06}"/>
              </a:ext>
            </a:extLst>
          </p:cNvPr>
          <p:cNvCxnSpPr/>
          <p:nvPr/>
        </p:nvCxnSpPr>
        <p:spPr>
          <a:xfrm>
            <a:off x="4472305" y="1765148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3650497-3CA7-4EDA-BD90-DBC70D84B1B0}"/>
              </a:ext>
            </a:extLst>
          </p:cNvPr>
          <p:cNvSpPr txBox="1"/>
          <p:nvPr/>
        </p:nvSpPr>
        <p:spPr>
          <a:xfrm>
            <a:off x="4577080" y="1839767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FFB9F4-F3A1-4B1C-A9C8-CA986A4E2E47}"/>
              </a:ext>
            </a:extLst>
          </p:cNvPr>
          <p:cNvSpPr txBox="1"/>
          <p:nvPr/>
        </p:nvSpPr>
        <p:spPr>
          <a:xfrm>
            <a:off x="5044865" y="1942726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CD12C17-D4EC-470D-934D-3E1A1461267C}"/>
              </a:ext>
            </a:extLst>
          </p:cNvPr>
          <p:cNvSpPr/>
          <p:nvPr/>
        </p:nvSpPr>
        <p:spPr>
          <a:xfrm>
            <a:off x="8339455" y="176739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B5F79FB-DD78-41BE-9C63-3A9451EBCCA6}"/>
              </a:ext>
            </a:extLst>
          </p:cNvPr>
          <p:cNvCxnSpPr/>
          <p:nvPr/>
        </p:nvCxnSpPr>
        <p:spPr>
          <a:xfrm>
            <a:off x="8339455" y="177662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0101981-9D8E-4626-BFBF-80EF24C40C7D}"/>
              </a:ext>
            </a:extLst>
          </p:cNvPr>
          <p:cNvSpPr txBox="1"/>
          <p:nvPr/>
        </p:nvSpPr>
        <p:spPr>
          <a:xfrm>
            <a:off x="8444230" y="185124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EFF5EB-FF02-4295-98D3-4EBE76E37E0F}"/>
              </a:ext>
            </a:extLst>
          </p:cNvPr>
          <p:cNvSpPr txBox="1"/>
          <p:nvPr/>
        </p:nvSpPr>
        <p:spPr>
          <a:xfrm>
            <a:off x="8912015" y="1954201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소제목을 입력하세요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71BEC70-0D81-4E6D-9153-15E306ECA635}"/>
              </a:ext>
            </a:extLst>
          </p:cNvPr>
          <p:cNvCxnSpPr/>
          <p:nvPr/>
        </p:nvCxnSpPr>
        <p:spPr>
          <a:xfrm>
            <a:off x="605155" y="5912718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B502D7D-EE45-4DCF-8606-8ACB7576645D}"/>
              </a:ext>
            </a:extLst>
          </p:cNvPr>
          <p:cNvCxnSpPr/>
          <p:nvPr/>
        </p:nvCxnSpPr>
        <p:spPr>
          <a:xfrm>
            <a:off x="4472305" y="5920105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27E270D-CF26-4425-8798-F921C41CF8AB}"/>
              </a:ext>
            </a:extLst>
          </p:cNvPr>
          <p:cNvCxnSpPr/>
          <p:nvPr/>
        </p:nvCxnSpPr>
        <p:spPr>
          <a:xfrm>
            <a:off x="8339455" y="5927492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E6BF711-47EF-46B1-90F2-16DB78F71EFC}"/>
              </a:ext>
            </a:extLst>
          </p:cNvPr>
          <p:cNvSpPr txBox="1"/>
          <p:nvPr/>
        </p:nvSpPr>
        <p:spPr>
          <a:xfrm>
            <a:off x="4577080" y="2680911"/>
            <a:ext cx="313522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어머니 한 헤는 내일 계절이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새겨지는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위에 아침이 가을 별 하나에 </a:t>
            </a:r>
            <a:r>
              <a:rPr lang="ko-KR" altLang="en-US" sz="1400" dirty="0" err="1"/>
              <a:t>라이너</a:t>
            </a:r>
            <a:r>
              <a:rPr lang="ko-KR" altLang="en-US" sz="1400" dirty="0"/>
              <a:t> 이런 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별 것은 어머니</a:t>
            </a:r>
            <a:r>
              <a:rPr lang="en-US" altLang="ko-KR" sz="1400" dirty="0"/>
              <a:t>, </a:t>
            </a:r>
            <a:r>
              <a:rPr lang="ko-KR" altLang="en-US" sz="1400" dirty="0"/>
              <a:t>그리워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어머니 사랑과 한 이네들은 불러 별빛이 둘 않은 어머님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거외다</a:t>
            </a:r>
            <a:r>
              <a:rPr lang="en-US" altLang="ko-KR" sz="1400" dirty="0"/>
              <a:t>. </a:t>
            </a:r>
            <a:r>
              <a:rPr lang="ko-KR" altLang="en-US" sz="1400" dirty="0"/>
              <a:t>말 묻힌 노루</a:t>
            </a:r>
            <a:r>
              <a:rPr lang="en-US" altLang="ko-KR" sz="1400" dirty="0"/>
              <a:t>, </a:t>
            </a:r>
            <a:r>
              <a:rPr lang="ko-KR" altLang="en-US" sz="1400" dirty="0"/>
              <a:t>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소학교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흙으로 이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아름다운 옥 마리아 별 흙으로 않은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하나에 풀이 무성할 언덕 벌레는 둘 버리었습니다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이웃 이네들은 벌써 우는 자랑처럼 불러 듯합니다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이름과</a:t>
            </a:r>
            <a:r>
              <a:rPr lang="en-US" altLang="ko-KR" sz="1400" dirty="0"/>
              <a:t>, </a:t>
            </a:r>
            <a:r>
              <a:rPr lang="ko-KR" altLang="en-US" sz="1400" dirty="0"/>
              <a:t>하나에 내 하나에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지나가는 헤는 하나에 오면 우는 써 잔디가 까닭이요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릴케</a:t>
            </a:r>
            <a:r>
              <a:rPr lang="ko-KR" altLang="en-US" sz="1400" dirty="0"/>
              <a:t> 계십니다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56" name="차트 55">
            <a:extLst>
              <a:ext uri="{FF2B5EF4-FFF2-40B4-BE49-F238E27FC236}">
                <a16:creationId xmlns:a16="http://schemas.microsoft.com/office/drawing/2014/main" id="{FB884FCA-9ABA-4BFB-9B4B-EAE521ED08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1096435"/>
              </p:ext>
            </p:extLst>
          </p:nvPr>
        </p:nvGraphicFramePr>
        <p:xfrm>
          <a:off x="8487842" y="2749000"/>
          <a:ext cx="2943226" cy="3058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7" name="차트 56">
            <a:extLst>
              <a:ext uri="{FF2B5EF4-FFF2-40B4-BE49-F238E27FC236}">
                <a16:creationId xmlns:a16="http://schemas.microsoft.com/office/drawing/2014/main" id="{C24C43CD-4D8E-4DEF-87CF-EA855EE431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9159445"/>
              </p:ext>
            </p:extLst>
          </p:nvPr>
        </p:nvGraphicFramePr>
        <p:xfrm>
          <a:off x="5080" y="2729750"/>
          <a:ext cx="4416425" cy="2944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6489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3.1</a:t>
            </a:r>
            <a:endParaRPr lang="ko-KR" altLang="en-US" sz="1400" dirty="0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858503C3-3CAB-4DB8-8D09-CFF44A88E090}"/>
              </a:ext>
            </a:extLst>
          </p:cNvPr>
          <p:cNvSpPr/>
          <p:nvPr/>
        </p:nvSpPr>
        <p:spPr>
          <a:xfrm>
            <a:off x="652100" y="4816400"/>
            <a:ext cx="10887800" cy="1436859"/>
          </a:xfrm>
          <a:custGeom>
            <a:avLst/>
            <a:gdLst>
              <a:gd name="connsiteX0" fmla="*/ 0 w 10887800"/>
              <a:gd name="connsiteY0" fmla="*/ 143686 h 1436859"/>
              <a:gd name="connsiteX1" fmla="*/ 143686 w 10887800"/>
              <a:gd name="connsiteY1" fmla="*/ 0 h 1436859"/>
              <a:gd name="connsiteX2" fmla="*/ 10744114 w 10887800"/>
              <a:gd name="connsiteY2" fmla="*/ 0 h 1436859"/>
              <a:gd name="connsiteX3" fmla="*/ 10887800 w 10887800"/>
              <a:gd name="connsiteY3" fmla="*/ 143686 h 1436859"/>
              <a:gd name="connsiteX4" fmla="*/ 10887800 w 10887800"/>
              <a:gd name="connsiteY4" fmla="*/ 1293173 h 1436859"/>
              <a:gd name="connsiteX5" fmla="*/ 10744114 w 10887800"/>
              <a:gd name="connsiteY5" fmla="*/ 1436859 h 1436859"/>
              <a:gd name="connsiteX6" fmla="*/ 143686 w 10887800"/>
              <a:gd name="connsiteY6" fmla="*/ 1436859 h 1436859"/>
              <a:gd name="connsiteX7" fmla="*/ 0 w 10887800"/>
              <a:gd name="connsiteY7" fmla="*/ 1293173 h 1436859"/>
              <a:gd name="connsiteX8" fmla="*/ 0 w 10887800"/>
              <a:gd name="connsiteY8" fmla="*/ 143686 h 143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800" h="1436859">
                <a:moveTo>
                  <a:pt x="0" y="143686"/>
                </a:moveTo>
                <a:cubicBezTo>
                  <a:pt x="0" y="64330"/>
                  <a:pt x="64330" y="0"/>
                  <a:pt x="143686" y="0"/>
                </a:cubicBezTo>
                <a:lnTo>
                  <a:pt x="10744114" y="0"/>
                </a:lnTo>
                <a:cubicBezTo>
                  <a:pt x="10823470" y="0"/>
                  <a:pt x="10887800" y="64330"/>
                  <a:pt x="10887800" y="143686"/>
                </a:cubicBezTo>
                <a:lnTo>
                  <a:pt x="10887800" y="1293173"/>
                </a:lnTo>
                <a:cubicBezTo>
                  <a:pt x="10887800" y="1372529"/>
                  <a:pt x="10823470" y="1436859"/>
                  <a:pt x="10744114" y="1436859"/>
                </a:cubicBezTo>
                <a:lnTo>
                  <a:pt x="143686" y="1436859"/>
                </a:lnTo>
                <a:cubicBezTo>
                  <a:pt x="64330" y="1436859"/>
                  <a:pt x="0" y="1372529"/>
                  <a:pt x="0" y="1293173"/>
                </a:cubicBezTo>
                <a:lnTo>
                  <a:pt x="0" y="143686"/>
                </a:lnTo>
                <a:close/>
              </a:path>
            </a:pathLst>
          </a:cu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7152" tIns="327152" rIns="7948612" bIns="327152" numCol="1" spcCol="1270" anchor="ctr" anchorCtr="0">
            <a:noAutofit/>
          </a:bodyPr>
          <a:lstStyle/>
          <a:p>
            <a:pPr marL="0" lvl="0" indent="0" algn="ctr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7990A206-20FB-4AF3-87F1-15279316ED42}"/>
              </a:ext>
            </a:extLst>
          </p:cNvPr>
          <p:cNvSpPr/>
          <p:nvPr/>
        </p:nvSpPr>
        <p:spPr>
          <a:xfrm>
            <a:off x="652100" y="3138889"/>
            <a:ext cx="10887800" cy="1436859"/>
          </a:xfrm>
          <a:custGeom>
            <a:avLst/>
            <a:gdLst>
              <a:gd name="connsiteX0" fmla="*/ 0 w 10887800"/>
              <a:gd name="connsiteY0" fmla="*/ 143686 h 1436859"/>
              <a:gd name="connsiteX1" fmla="*/ 143686 w 10887800"/>
              <a:gd name="connsiteY1" fmla="*/ 0 h 1436859"/>
              <a:gd name="connsiteX2" fmla="*/ 10744114 w 10887800"/>
              <a:gd name="connsiteY2" fmla="*/ 0 h 1436859"/>
              <a:gd name="connsiteX3" fmla="*/ 10887800 w 10887800"/>
              <a:gd name="connsiteY3" fmla="*/ 143686 h 1436859"/>
              <a:gd name="connsiteX4" fmla="*/ 10887800 w 10887800"/>
              <a:gd name="connsiteY4" fmla="*/ 1293173 h 1436859"/>
              <a:gd name="connsiteX5" fmla="*/ 10744114 w 10887800"/>
              <a:gd name="connsiteY5" fmla="*/ 1436859 h 1436859"/>
              <a:gd name="connsiteX6" fmla="*/ 143686 w 10887800"/>
              <a:gd name="connsiteY6" fmla="*/ 1436859 h 1436859"/>
              <a:gd name="connsiteX7" fmla="*/ 0 w 10887800"/>
              <a:gd name="connsiteY7" fmla="*/ 1293173 h 1436859"/>
              <a:gd name="connsiteX8" fmla="*/ 0 w 10887800"/>
              <a:gd name="connsiteY8" fmla="*/ 143686 h 143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800" h="1436859">
                <a:moveTo>
                  <a:pt x="0" y="143686"/>
                </a:moveTo>
                <a:cubicBezTo>
                  <a:pt x="0" y="64330"/>
                  <a:pt x="64330" y="0"/>
                  <a:pt x="143686" y="0"/>
                </a:cubicBezTo>
                <a:lnTo>
                  <a:pt x="10744114" y="0"/>
                </a:lnTo>
                <a:cubicBezTo>
                  <a:pt x="10823470" y="0"/>
                  <a:pt x="10887800" y="64330"/>
                  <a:pt x="10887800" y="143686"/>
                </a:cubicBezTo>
                <a:lnTo>
                  <a:pt x="10887800" y="1293173"/>
                </a:lnTo>
                <a:cubicBezTo>
                  <a:pt x="10887800" y="1372529"/>
                  <a:pt x="10823470" y="1436859"/>
                  <a:pt x="10744114" y="1436859"/>
                </a:cubicBezTo>
                <a:lnTo>
                  <a:pt x="143686" y="1436859"/>
                </a:lnTo>
                <a:cubicBezTo>
                  <a:pt x="64330" y="1436859"/>
                  <a:pt x="0" y="1372529"/>
                  <a:pt x="0" y="1293173"/>
                </a:cubicBezTo>
                <a:lnTo>
                  <a:pt x="0" y="143686"/>
                </a:lnTo>
                <a:close/>
              </a:path>
            </a:pathLst>
          </a:cu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7152" tIns="327152" rIns="7948612" bIns="327152" numCol="1" spcCol="1270" anchor="ctr" anchorCtr="0">
            <a:noAutofit/>
          </a:bodyPr>
          <a:lstStyle/>
          <a:p>
            <a:pPr marL="0" lvl="0" indent="0" algn="ctr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5D23C980-BB33-4576-8E3A-3D883C2367CB}"/>
              </a:ext>
            </a:extLst>
          </p:cNvPr>
          <p:cNvSpPr/>
          <p:nvPr/>
        </p:nvSpPr>
        <p:spPr>
          <a:xfrm>
            <a:off x="652100" y="1461379"/>
            <a:ext cx="10887800" cy="1436859"/>
          </a:xfrm>
          <a:custGeom>
            <a:avLst/>
            <a:gdLst>
              <a:gd name="connsiteX0" fmla="*/ 0 w 10887800"/>
              <a:gd name="connsiteY0" fmla="*/ 143686 h 1436859"/>
              <a:gd name="connsiteX1" fmla="*/ 143686 w 10887800"/>
              <a:gd name="connsiteY1" fmla="*/ 0 h 1436859"/>
              <a:gd name="connsiteX2" fmla="*/ 10744114 w 10887800"/>
              <a:gd name="connsiteY2" fmla="*/ 0 h 1436859"/>
              <a:gd name="connsiteX3" fmla="*/ 10887800 w 10887800"/>
              <a:gd name="connsiteY3" fmla="*/ 143686 h 1436859"/>
              <a:gd name="connsiteX4" fmla="*/ 10887800 w 10887800"/>
              <a:gd name="connsiteY4" fmla="*/ 1293173 h 1436859"/>
              <a:gd name="connsiteX5" fmla="*/ 10744114 w 10887800"/>
              <a:gd name="connsiteY5" fmla="*/ 1436859 h 1436859"/>
              <a:gd name="connsiteX6" fmla="*/ 143686 w 10887800"/>
              <a:gd name="connsiteY6" fmla="*/ 1436859 h 1436859"/>
              <a:gd name="connsiteX7" fmla="*/ 0 w 10887800"/>
              <a:gd name="connsiteY7" fmla="*/ 1293173 h 1436859"/>
              <a:gd name="connsiteX8" fmla="*/ 0 w 10887800"/>
              <a:gd name="connsiteY8" fmla="*/ 143686 h 143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800" h="1436859">
                <a:moveTo>
                  <a:pt x="0" y="143686"/>
                </a:moveTo>
                <a:cubicBezTo>
                  <a:pt x="0" y="64330"/>
                  <a:pt x="64330" y="0"/>
                  <a:pt x="143686" y="0"/>
                </a:cubicBezTo>
                <a:lnTo>
                  <a:pt x="10744114" y="0"/>
                </a:lnTo>
                <a:cubicBezTo>
                  <a:pt x="10823470" y="0"/>
                  <a:pt x="10887800" y="64330"/>
                  <a:pt x="10887800" y="143686"/>
                </a:cubicBezTo>
                <a:lnTo>
                  <a:pt x="10887800" y="1293173"/>
                </a:lnTo>
                <a:cubicBezTo>
                  <a:pt x="10887800" y="1372529"/>
                  <a:pt x="10823470" y="1436859"/>
                  <a:pt x="10744114" y="1436859"/>
                </a:cubicBezTo>
                <a:lnTo>
                  <a:pt x="143686" y="1436859"/>
                </a:lnTo>
                <a:cubicBezTo>
                  <a:pt x="64330" y="1436859"/>
                  <a:pt x="0" y="1372529"/>
                  <a:pt x="0" y="1293173"/>
                </a:cubicBezTo>
                <a:lnTo>
                  <a:pt x="0" y="143686"/>
                </a:lnTo>
                <a:close/>
              </a:path>
            </a:pathLst>
          </a:cu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7152" tIns="327152" rIns="7948612" bIns="327152" numCol="1" spcCol="1270" anchor="ctr" anchorCtr="0">
            <a:noAutofit/>
          </a:bodyPr>
          <a:lstStyle/>
          <a:p>
            <a:pPr marL="0" lvl="0" indent="0" algn="ctr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DFFD145F-85AA-485E-A3CA-A6591992D261}"/>
              </a:ext>
            </a:extLst>
          </p:cNvPr>
          <p:cNvSpPr/>
          <p:nvPr/>
        </p:nvSpPr>
        <p:spPr>
          <a:xfrm>
            <a:off x="7304436" y="1581705"/>
            <a:ext cx="1804886" cy="1203257"/>
          </a:xfrm>
          <a:custGeom>
            <a:avLst/>
            <a:gdLst>
              <a:gd name="connsiteX0" fmla="*/ 0 w 1804886"/>
              <a:gd name="connsiteY0" fmla="*/ 120326 h 1203257"/>
              <a:gd name="connsiteX1" fmla="*/ 120326 w 1804886"/>
              <a:gd name="connsiteY1" fmla="*/ 0 h 1203257"/>
              <a:gd name="connsiteX2" fmla="*/ 1684560 w 1804886"/>
              <a:gd name="connsiteY2" fmla="*/ 0 h 1203257"/>
              <a:gd name="connsiteX3" fmla="*/ 1804886 w 1804886"/>
              <a:gd name="connsiteY3" fmla="*/ 120326 h 1203257"/>
              <a:gd name="connsiteX4" fmla="*/ 1804886 w 1804886"/>
              <a:gd name="connsiteY4" fmla="*/ 1082931 h 1203257"/>
              <a:gd name="connsiteX5" fmla="*/ 1684560 w 1804886"/>
              <a:gd name="connsiteY5" fmla="*/ 1203257 h 1203257"/>
              <a:gd name="connsiteX6" fmla="*/ 120326 w 1804886"/>
              <a:gd name="connsiteY6" fmla="*/ 1203257 h 1203257"/>
              <a:gd name="connsiteX7" fmla="*/ 0 w 1804886"/>
              <a:gd name="connsiteY7" fmla="*/ 1082931 h 1203257"/>
              <a:gd name="connsiteX8" fmla="*/ 0 w 1804886"/>
              <a:gd name="connsiteY8" fmla="*/ 120326 h 120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4886" h="1203257">
                <a:moveTo>
                  <a:pt x="0" y="120326"/>
                </a:moveTo>
                <a:cubicBezTo>
                  <a:pt x="0" y="53872"/>
                  <a:pt x="53872" y="0"/>
                  <a:pt x="120326" y="0"/>
                </a:cubicBezTo>
                <a:lnTo>
                  <a:pt x="1684560" y="0"/>
                </a:lnTo>
                <a:cubicBezTo>
                  <a:pt x="1751014" y="0"/>
                  <a:pt x="1804886" y="53872"/>
                  <a:pt x="1804886" y="120326"/>
                </a:cubicBezTo>
                <a:lnTo>
                  <a:pt x="1804886" y="1082931"/>
                </a:lnTo>
                <a:cubicBezTo>
                  <a:pt x="1804886" y="1149385"/>
                  <a:pt x="1751014" y="1203257"/>
                  <a:pt x="1684560" y="1203257"/>
                </a:cubicBezTo>
                <a:lnTo>
                  <a:pt x="120326" y="1203257"/>
                </a:lnTo>
                <a:cubicBezTo>
                  <a:pt x="53872" y="1203257"/>
                  <a:pt x="0" y="1149385"/>
                  <a:pt x="0" y="1082931"/>
                </a:cubicBezTo>
                <a:lnTo>
                  <a:pt x="0" y="12032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6212" tIns="176212" rIns="176212" bIns="176212" numCol="1" spcCol="1270" anchor="ctr" anchorCtr="0">
            <a:noAutofit/>
          </a:bodyPr>
          <a:lstStyle/>
          <a:p>
            <a:pPr marL="0" lvl="0" indent="0" algn="ctr" defTabSz="1644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700" kern="1200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594339F5-E00A-4B46-B597-B617EF7C390C}"/>
              </a:ext>
            </a:extLst>
          </p:cNvPr>
          <p:cNvSpPr/>
          <p:nvPr/>
        </p:nvSpPr>
        <p:spPr>
          <a:xfrm>
            <a:off x="6447115" y="2784962"/>
            <a:ext cx="1759764" cy="48130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759764" y="0"/>
                </a:moveTo>
                <a:lnTo>
                  <a:pt x="1759764" y="240651"/>
                </a:lnTo>
                <a:lnTo>
                  <a:pt x="0" y="240651"/>
                </a:lnTo>
                <a:lnTo>
                  <a:pt x="0" y="481303"/>
                </a:lnTo>
              </a:path>
            </a:pathLst>
          </a:custGeom>
          <a:noFill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B0B2EABE-D6A1-4CC5-BAD3-4BDED5A836A4}"/>
              </a:ext>
            </a:extLst>
          </p:cNvPr>
          <p:cNvSpPr/>
          <p:nvPr/>
        </p:nvSpPr>
        <p:spPr>
          <a:xfrm>
            <a:off x="5544672" y="3266266"/>
            <a:ext cx="1804886" cy="1203257"/>
          </a:xfrm>
          <a:custGeom>
            <a:avLst/>
            <a:gdLst>
              <a:gd name="connsiteX0" fmla="*/ 0 w 1804886"/>
              <a:gd name="connsiteY0" fmla="*/ 120326 h 1203257"/>
              <a:gd name="connsiteX1" fmla="*/ 120326 w 1804886"/>
              <a:gd name="connsiteY1" fmla="*/ 0 h 1203257"/>
              <a:gd name="connsiteX2" fmla="*/ 1684560 w 1804886"/>
              <a:gd name="connsiteY2" fmla="*/ 0 h 1203257"/>
              <a:gd name="connsiteX3" fmla="*/ 1804886 w 1804886"/>
              <a:gd name="connsiteY3" fmla="*/ 120326 h 1203257"/>
              <a:gd name="connsiteX4" fmla="*/ 1804886 w 1804886"/>
              <a:gd name="connsiteY4" fmla="*/ 1082931 h 1203257"/>
              <a:gd name="connsiteX5" fmla="*/ 1684560 w 1804886"/>
              <a:gd name="connsiteY5" fmla="*/ 1203257 h 1203257"/>
              <a:gd name="connsiteX6" fmla="*/ 120326 w 1804886"/>
              <a:gd name="connsiteY6" fmla="*/ 1203257 h 1203257"/>
              <a:gd name="connsiteX7" fmla="*/ 0 w 1804886"/>
              <a:gd name="connsiteY7" fmla="*/ 1082931 h 1203257"/>
              <a:gd name="connsiteX8" fmla="*/ 0 w 1804886"/>
              <a:gd name="connsiteY8" fmla="*/ 120326 h 120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4886" h="1203257">
                <a:moveTo>
                  <a:pt x="0" y="120326"/>
                </a:moveTo>
                <a:cubicBezTo>
                  <a:pt x="0" y="53872"/>
                  <a:pt x="53872" y="0"/>
                  <a:pt x="120326" y="0"/>
                </a:cubicBezTo>
                <a:lnTo>
                  <a:pt x="1684560" y="0"/>
                </a:lnTo>
                <a:cubicBezTo>
                  <a:pt x="1751014" y="0"/>
                  <a:pt x="1804886" y="53872"/>
                  <a:pt x="1804886" y="120326"/>
                </a:cubicBezTo>
                <a:lnTo>
                  <a:pt x="1804886" y="1082931"/>
                </a:lnTo>
                <a:cubicBezTo>
                  <a:pt x="1804886" y="1149385"/>
                  <a:pt x="1751014" y="1203257"/>
                  <a:pt x="1684560" y="1203257"/>
                </a:cubicBezTo>
                <a:lnTo>
                  <a:pt x="120326" y="1203257"/>
                </a:lnTo>
                <a:cubicBezTo>
                  <a:pt x="53872" y="1203257"/>
                  <a:pt x="0" y="1149385"/>
                  <a:pt x="0" y="1082931"/>
                </a:cubicBezTo>
                <a:lnTo>
                  <a:pt x="0" y="12032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6212" tIns="176212" rIns="176212" bIns="176212" numCol="1" spcCol="1270" anchor="ctr" anchorCtr="0">
            <a:noAutofit/>
          </a:bodyPr>
          <a:lstStyle/>
          <a:p>
            <a:pPr marL="0" lvl="0" indent="0" algn="ctr" defTabSz="1644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700" kern="1200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D608551D-6215-4300-8D28-26E1C17255DF}"/>
              </a:ext>
            </a:extLst>
          </p:cNvPr>
          <p:cNvSpPr/>
          <p:nvPr/>
        </p:nvSpPr>
        <p:spPr>
          <a:xfrm>
            <a:off x="5273939" y="4469523"/>
            <a:ext cx="1173176" cy="48130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173176" y="0"/>
                </a:moveTo>
                <a:lnTo>
                  <a:pt x="1173176" y="240651"/>
                </a:lnTo>
                <a:lnTo>
                  <a:pt x="0" y="240651"/>
                </a:lnTo>
                <a:lnTo>
                  <a:pt x="0" y="481303"/>
                </a:lnTo>
              </a:path>
            </a:pathLst>
          </a:custGeom>
          <a:noFill/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4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AD376B56-B159-4951-BD8F-97502C41F3A0}"/>
              </a:ext>
            </a:extLst>
          </p:cNvPr>
          <p:cNvSpPr/>
          <p:nvPr/>
        </p:nvSpPr>
        <p:spPr>
          <a:xfrm>
            <a:off x="4371495" y="4950827"/>
            <a:ext cx="1804886" cy="1203257"/>
          </a:xfrm>
          <a:custGeom>
            <a:avLst/>
            <a:gdLst>
              <a:gd name="connsiteX0" fmla="*/ 0 w 1804886"/>
              <a:gd name="connsiteY0" fmla="*/ 120326 h 1203257"/>
              <a:gd name="connsiteX1" fmla="*/ 120326 w 1804886"/>
              <a:gd name="connsiteY1" fmla="*/ 0 h 1203257"/>
              <a:gd name="connsiteX2" fmla="*/ 1684560 w 1804886"/>
              <a:gd name="connsiteY2" fmla="*/ 0 h 1203257"/>
              <a:gd name="connsiteX3" fmla="*/ 1804886 w 1804886"/>
              <a:gd name="connsiteY3" fmla="*/ 120326 h 1203257"/>
              <a:gd name="connsiteX4" fmla="*/ 1804886 w 1804886"/>
              <a:gd name="connsiteY4" fmla="*/ 1082931 h 1203257"/>
              <a:gd name="connsiteX5" fmla="*/ 1684560 w 1804886"/>
              <a:gd name="connsiteY5" fmla="*/ 1203257 h 1203257"/>
              <a:gd name="connsiteX6" fmla="*/ 120326 w 1804886"/>
              <a:gd name="connsiteY6" fmla="*/ 1203257 h 1203257"/>
              <a:gd name="connsiteX7" fmla="*/ 0 w 1804886"/>
              <a:gd name="connsiteY7" fmla="*/ 1082931 h 1203257"/>
              <a:gd name="connsiteX8" fmla="*/ 0 w 1804886"/>
              <a:gd name="connsiteY8" fmla="*/ 120326 h 120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4886" h="1203257">
                <a:moveTo>
                  <a:pt x="0" y="120326"/>
                </a:moveTo>
                <a:cubicBezTo>
                  <a:pt x="0" y="53872"/>
                  <a:pt x="53872" y="0"/>
                  <a:pt x="120326" y="0"/>
                </a:cubicBezTo>
                <a:lnTo>
                  <a:pt x="1684560" y="0"/>
                </a:lnTo>
                <a:cubicBezTo>
                  <a:pt x="1751014" y="0"/>
                  <a:pt x="1804886" y="53872"/>
                  <a:pt x="1804886" y="120326"/>
                </a:cubicBezTo>
                <a:lnTo>
                  <a:pt x="1804886" y="1082931"/>
                </a:lnTo>
                <a:cubicBezTo>
                  <a:pt x="1804886" y="1149385"/>
                  <a:pt x="1751014" y="1203257"/>
                  <a:pt x="1684560" y="1203257"/>
                </a:cubicBezTo>
                <a:lnTo>
                  <a:pt x="120326" y="1203257"/>
                </a:lnTo>
                <a:cubicBezTo>
                  <a:pt x="53872" y="1203257"/>
                  <a:pt x="0" y="1149385"/>
                  <a:pt x="0" y="1082931"/>
                </a:cubicBezTo>
                <a:lnTo>
                  <a:pt x="0" y="12032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6212" tIns="176212" rIns="176212" bIns="176212" numCol="1" spcCol="1270" anchor="ctr" anchorCtr="0">
            <a:noAutofit/>
          </a:bodyPr>
          <a:lstStyle/>
          <a:p>
            <a:pPr marL="0" lvl="0" indent="0" algn="ctr" defTabSz="1644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700" kern="1200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0030097D-1B32-4DFB-B840-6ED8AF81C602}"/>
              </a:ext>
            </a:extLst>
          </p:cNvPr>
          <p:cNvSpPr/>
          <p:nvPr/>
        </p:nvSpPr>
        <p:spPr>
          <a:xfrm>
            <a:off x="6447115" y="4469523"/>
            <a:ext cx="1173176" cy="48130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0651"/>
                </a:lnTo>
                <a:lnTo>
                  <a:pt x="1173176" y="240651"/>
                </a:lnTo>
                <a:lnTo>
                  <a:pt x="1173176" y="481303"/>
                </a:lnTo>
              </a:path>
            </a:pathLst>
          </a:custGeom>
          <a:noFill/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4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77E707B8-0208-45C2-A6A2-66825D3D0EF2}"/>
              </a:ext>
            </a:extLst>
          </p:cNvPr>
          <p:cNvSpPr/>
          <p:nvPr/>
        </p:nvSpPr>
        <p:spPr>
          <a:xfrm>
            <a:off x="6717848" y="4950827"/>
            <a:ext cx="1804886" cy="1203257"/>
          </a:xfrm>
          <a:custGeom>
            <a:avLst/>
            <a:gdLst>
              <a:gd name="connsiteX0" fmla="*/ 0 w 1804886"/>
              <a:gd name="connsiteY0" fmla="*/ 120326 h 1203257"/>
              <a:gd name="connsiteX1" fmla="*/ 120326 w 1804886"/>
              <a:gd name="connsiteY1" fmla="*/ 0 h 1203257"/>
              <a:gd name="connsiteX2" fmla="*/ 1684560 w 1804886"/>
              <a:gd name="connsiteY2" fmla="*/ 0 h 1203257"/>
              <a:gd name="connsiteX3" fmla="*/ 1804886 w 1804886"/>
              <a:gd name="connsiteY3" fmla="*/ 120326 h 1203257"/>
              <a:gd name="connsiteX4" fmla="*/ 1804886 w 1804886"/>
              <a:gd name="connsiteY4" fmla="*/ 1082931 h 1203257"/>
              <a:gd name="connsiteX5" fmla="*/ 1684560 w 1804886"/>
              <a:gd name="connsiteY5" fmla="*/ 1203257 h 1203257"/>
              <a:gd name="connsiteX6" fmla="*/ 120326 w 1804886"/>
              <a:gd name="connsiteY6" fmla="*/ 1203257 h 1203257"/>
              <a:gd name="connsiteX7" fmla="*/ 0 w 1804886"/>
              <a:gd name="connsiteY7" fmla="*/ 1082931 h 1203257"/>
              <a:gd name="connsiteX8" fmla="*/ 0 w 1804886"/>
              <a:gd name="connsiteY8" fmla="*/ 120326 h 120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4886" h="1203257">
                <a:moveTo>
                  <a:pt x="0" y="120326"/>
                </a:moveTo>
                <a:cubicBezTo>
                  <a:pt x="0" y="53872"/>
                  <a:pt x="53872" y="0"/>
                  <a:pt x="120326" y="0"/>
                </a:cubicBezTo>
                <a:lnTo>
                  <a:pt x="1684560" y="0"/>
                </a:lnTo>
                <a:cubicBezTo>
                  <a:pt x="1751014" y="0"/>
                  <a:pt x="1804886" y="53872"/>
                  <a:pt x="1804886" y="120326"/>
                </a:cubicBezTo>
                <a:lnTo>
                  <a:pt x="1804886" y="1082931"/>
                </a:lnTo>
                <a:cubicBezTo>
                  <a:pt x="1804886" y="1149385"/>
                  <a:pt x="1751014" y="1203257"/>
                  <a:pt x="1684560" y="1203257"/>
                </a:cubicBezTo>
                <a:lnTo>
                  <a:pt x="120326" y="1203257"/>
                </a:lnTo>
                <a:cubicBezTo>
                  <a:pt x="53872" y="1203257"/>
                  <a:pt x="0" y="1149385"/>
                  <a:pt x="0" y="1082931"/>
                </a:cubicBezTo>
                <a:lnTo>
                  <a:pt x="0" y="12032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6212" tIns="176212" rIns="176212" bIns="176212" numCol="1" spcCol="1270" anchor="ctr" anchorCtr="0">
            <a:noAutofit/>
          </a:bodyPr>
          <a:lstStyle/>
          <a:p>
            <a:pPr marL="0" lvl="0" indent="0" algn="ctr" defTabSz="1644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700" kern="1200"/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E1D0EF1A-8D9E-4A3A-BFCF-09DB9BA4C2B4}"/>
              </a:ext>
            </a:extLst>
          </p:cNvPr>
          <p:cNvSpPr/>
          <p:nvPr/>
        </p:nvSpPr>
        <p:spPr>
          <a:xfrm>
            <a:off x="8206880" y="2784962"/>
            <a:ext cx="1759764" cy="48130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0651"/>
                </a:lnTo>
                <a:lnTo>
                  <a:pt x="1759764" y="240651"/>
                </a:lnTo>
                <a:lnTo>
                  <a:pt x="1759764" y="481303"/>
                </a:lnTo>
              </a:path>
            </a:pathLst>
          </a:custGeom>
          <a:noFill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45159641-32F5-419A-BAE9-64C1E38C0E84}"/>
              </a:ext>
            </a:extLst>
          </p:cNvPr>
          <p:cNvSpPr/>
          <p:nvPr/>
        </p:nvSpPr>
        <p:spPr>
          <a:xfrm>
            <a:off x="9064201" y="3266266"/>
            <a:ext cx="1804886" cy="1203257"/>
          </a:xfrm>
          <a:custGeom>
            <a:avLst/>
            <a:gdLst>
              <a:gd name="connsiteX0" fmla="*/ 0 w 1804886"/>
              <a:gd name="connsiteY0" fmla="*/ 120326 h 1203257"/>
              <a:gd name="connsiteX1" fmla="*/ 120326 w 1804886"/>
              <a:gd name="connsiteY1" fmla="*/ 0 h 1203257"/>
              <a:gd name="connsiteX2" fmla="*/ 1684560 w 1804886"/>
              <a:gd name="connsiteY2" fmla="*/ 0 h 1203257"/>
              <a:gd name="connsiteX3" fmla="*/ 1804886 w 1804886"/>
              <a:gd name="connsiteY3" fmla="*/ 120326 h 1203257"/>
              <a:gd name="connsiteX4" fmla="*/ 1804886 w 1804886"/>
              <a:gd name="connsiteY4" fmla="*/ 1082931 h 1203257"/>
              <a:gd name="connsiteX5" fmla="*/ 1684560 w 1804886"/>
              <a:gd name="connsiteY5" fmla="*/ 1203257 h 1203257"/>
              <a:gd name="connsiteX6" fmla="*/ 120326 w 1804886"/>
              <a:gd name="connsiteY6" fmla="*/ 1203257 h 1203257"/>
              <a:gd name="connsiteX7" fmla="*/ 0 w 1804886"/>
              <a:gd name="connsiteY7" fmla="*/ 1082931 h 1203257"/>
              <a:gd name="connsiteX8" fmla="*/ 0 w 1804886"/>
              <a:gd name="connsiteY8" fmla="*/ 120326 h 120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4886" h="1203257">
                <a:moveTo>
                  <a:pt x="0" y="120326"/>
                </a:moveTo>
                <a:cubicBezTo>
                  <a:pt x="0" y="53872"/>
                  <a:pt x="53872" y="0"/>
                  <a:pt x="120326" y="0"/>
                </a:cubicBezTo>
                <a:lnTo>
                  <a:pt x="1684560" y="0"/>
                </a:lnTo>
                <a:cubicBezTo>
                  <a:pt x="1751014" y="0"/>
                  <a:pt x="1804886" y="53872"/>
                  <a:pt x="1804886" y="120326"/>
                </a:cubicBezTo>
                <a:lnTo>
                  <a:pt x="1804886" y="1082931"/>
                </a:lnTo>
                <a:cubicBezTo>
                  <a:pt x="1804886" y="1149385"/>
                  <a:pt x="1751014" y="1203257"/>
                  <a:pt x="1684560" y="1203257"/>
                </a:cubicBezTo>
                <a:lnTo>
                  <a:pt x="120326" y="1203257"/>
                </a:lnTo>
                <a:cubicBezTo>
                  <a:pt x="53872" y="1203257"/>
                  <a:pt x="0" y="1149385"/>
                  <a:pt x="0" y="1082931"/>
                </a:cubicBezTo>
                <a:lnTo>
                  <a:pt x="0" y="12032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6212" tIns="176212" rIns="176212" bIns="176212" numCol="1" spcCol="1270" anchor="ctr" anchorCtr="0">
            <a:noAutofit/>
          </a:bodyPr>
          <a:lstStyle/>
          <a:p>
            <a:pPr marL="0" lvl="0" indent="0" algn="ctr" defTabSz="1644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700" kern="1200"/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5347E554-8F54-4CB9-A1D1-93F18F02ACA2}"/>
              </a:ext>
            </a:extLst>
          </p:cNvPr>
          <p:cNvSpPr/>
          <p:nvPr/>
        </p:nvSpPr>
        <p:spPr>
          <a:xfrm>
            <a:off x="9920924" y="4469523"/>
            <a:ext cx="91440" cy="48130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481303"/>
                </a:lnTo>
              </a:path>
            </a:pathLst>
          </a:custGeom>
          <a:noFill/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4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DEF3C237-723D-450E-B11A-07A03D995B89}"/>
              </a:ext>
            </a:extLst>
          </p:cNvPr>
          <p:cNvSpPr/>
          <p:nvPr/>
        </p:nvSpPr>
        <p:spPr>
          <a:xfrm>
            <a:off x="9064201" y="4950827"/>
            <a:ext cx="1804886" cy="1203257"/>
          </a:xfrm>
          <a:custGeom>
            <a:avLst/>
            <a:gdLst>
              <a:gd name="connsiteX0" fmla="*/ 0 w 1804886"/>
              <a:gd name="connsiteY0" fmla="*/ 120326 h 1203257"/>
              <a:gd name="connsiteX1" fmla="*/ 120326 w 1804886"/>
              <a:gd name="connsiteY1" fmla="*/ 0 h 1203257"/>
              <a:gd name="connsiteX2" fmla="*/ 1684560 w 1804886"/>
              <a:gd name="connsiteY2" fmla="*/ 0 h 1203257"/>
              <a:gd name="connsiteX3" fmla="*/ 1804886 w 1804886"/>
              <a:gd name="connsiteY3" fmla="*/ 120326 h 1203257"/>
              <a:gd name="connsiteX4" fmla="*/ 1804886 w 1804886"/>
              <a:gd name="connsiteY4" fmla="*/ 1082931 h 1203257"/>
              <a:gd name="connsiteX5" fmla="*/ 1684560 w 1804886"/>
              <a:gd name="connsiteY5" fmla="*/ 1203257 h 1203257"/>
              <a:gd name="connsiteX6" fmla="*/ 120326 w 1804886"/>
              <a:gd name="connsiteY6" fmla="*/ 1203257 h 1203257"/>
              <a:gd name="connsiteX7" fmla="*/ 0 w 1804886"/>
              <a:gd name="connsiteY7" fmla="*/ 1082931 h 1203257"/>
              <a:gd name="connsiteX8" fmla="*/ 0 w 1804886"/>
              <a:gd name="connsiteY8" fmla="*/ 120326 h 120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4886" h="1203257">
                <a:moveTo>
                  <a:pt x="0" y="120326"/>
                </a:moveTo>
                <a:cubicBezTo>
                  <a:pt x="0" y="53872"/>
                  <a:pt x="53872" y="0"/>
                  <a:pt x="120326" y="0"/>
                </a:cubicBezTo>
                <a:lnTo>
                  <a:pt x="1684560" y="0"/>
                </a:lnTo>
                <a:cubicBezTo>
                  <a:pt x="1751014" y="0"/>
                  <a:pt x="1804886" y="53872"/>
                  <a:pt x="1804886" y="120326"/>
                </a:cubicBezTo>
                <a:lnTo>
                  <a:pt x="1804886" y="1082931"/>
                </a:lnTo>
                <a:cubicBezTo>
                  <a:pt x="1804886" y="1149385"/>
                  <a:pt x="1751014" y="1203257"/>
                  <a:pt x="1684560" y="1203257"/>
                </a:cubicBezTo>
                <a:lnTo>
                  <a:pt x="120326" y="1203257"/>
                </a:lnTo>
                <a:cubicBezTo>
                  <a:pt x="53872" y="1203257"/>
                  <a:pt x="0" y="1149385"/>
                  <a:pt x="0" y="1082931"/>
                </a:cubicBezTo>
                <a:lnTo>
                  <a:pt x="0" y="120326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6212" tIns="176212" rIns="176212" bIns="176212" numCol="1" spcCol="1270" anchor="ctr" anchorCtr="0">
            <a:noAutofit/>
          </a:bodyPr>
          <a:lstStyle/>
          <a:p>
            <a:pPr marL="0" lvl="0" indent="0" algn="ctr" defTabSz="1644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700" kern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DF9861-6E59-4EB8-B4B6-4263A7FE5333}"/>
              </a:ext>
            </a:extLst>
          </p:cNvPr>
          <p:cNvSpPr txBox="1"/>
          <p:nvPr/>
        </p:nvSpPr>
        <p:spPr>
          <a:xfrm>
            <a:off x="1130300" y="1856642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/>
              <a:t>텍스트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B70C46A-22E8-4498-A38A-658B02672C88}"/>
              </a:ext>
            </a:extLst>
          </p:cNvPr>
          <p:cNvSpPr txBox="1"/>
          <p:nvPr/>
        </p:nvSpPr>
        <p:spPr>
          <a:xfrm>
            <a:off x="1130300" y="3534152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/>
              <a:t>텍스트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0213D9B-065F-46B4-8377-1B324E35A585}"/>
              </a:ext>
            </a:extLst>
          </p:cNvPr>
          <p:cNvSpPr txBox="1"/>
          <p:nvPr/>
        </p:nvSpPr>
        <p:spPr>
          <a:xfrm>
            <a:off x="1130300" y="5211662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/>
              <a:t>텍스트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527205-D8B4-4BDD-BF5B-86F7651DE429}"/>
              </a:ext>
            </a:extLst>
          </p:cNvPr>
          <p:cNvSpPr txBox="1"/>
          <p:nvPr/>
        </p:nvSpPr>
        <p:spPr>
          <a:xfrm>
            <a:off x="7484566" y="1872104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</a:rPr>
              <a:t>텍스트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AEABF2F-74EB-4F6B-A1C0-7E285FFB84BD}"/>
              </a:ext>
            </a:extLst>
          </p:cNvPr>
          <p:cNvSpPr txBox="1"/>
          <p:nvPr/>
        </p:nvSpPr>
        <p:spPr>
          <a:xfrm>
            <a:off x="5724802" y="3549614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</a:rPr>
              <a:t>텍스트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B8C3B14-78C9-4036-86C1-178A05D92F2D}"/>
              </a:ext>
            </a:extLst>
          </p:cNvPr>
          <p:cNvSpPr txBox="1"/>
          <p:nvPr/>
        </p:nvSpPr>
        <p:spPr>
          <a:xfrm>
            <a:off x="9244331" y="3567494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</a:rPr>
              <a:t>텍스트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D5F1825-8705-48C6-86B3-15DC4B1E25D7}"/>
              </a:ext>
            </a:extLst>
          </p:cNvPr>
          <p:cNvSpPr txBox="1"/>
          <p:nvPr/>
        </p:nvSpPr>
        <p:spPr>
          <a:xfrm>
            <a:off x="4551625" y="5237104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텍스트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DEC7E4-E026-40C4-A75C-769EB319490D}"/>
              </a:ext>
            </a:extLst>
          </p:cNvPr>
          <p:cNvSpPr txBox="1"/>
          <p:nvPr/>
        </p:nvSpPr>
        <p:spPr>
          <a:xfrm>
            <a:off x="6897978" y="5237104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텍스트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3E5C9E1-D8ED-48B2-AC5A-581844D7C6E2}"/>
              </a:ext>
            </a:extLst>
          </p:cNvPr>
          <p:cNvSpPr txBox="1"/>
          <p:nvPr/>
        </p:nvSpPr>
        <p:spPr>
          <a:xfrm>
            <a:off x="9244331" y="5237104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텍스트</a:t>
            </a:r>
          </a:p>
        </p:txBody>
      </p:sp>
    </p:spTree>
    <p:extLst>
      <p:ext uri="{BB962C8B-B14F-4D97-AF65-F5344CB8AC3E}">
        <p14:creationId xmlns:p14="http://schemas.microsoft.com/office/powerpoint/2010/main" val="2341948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3.1</a:t>
            </a:r>
            <a:endParaRPr lang="ko-KR" altLang="en-US" sz="1400" dirty="0"/>
          </a:p>
        </p:txBody>
      </p:sp>
      <p:sp>
        <p:nvSpPr>
          <p:cNvPr id="37" name="갈매기형 수장 5">
            <a:extLst>
              <a:ext uri="{FF2B5EF4-FFF2-40B4-BE49-F238E27FC236}">
                <a16:creationId xmlns:a16="http://schemas.microsoft.com/office/drawing/2014/main" id="{9F853ED8-BBA8-4C6B-BCC5-36DDC4C61484}"/>
              </a:ext>
            </a:extLst>
          </p:cNvPr>
          <p:cNvSpPr/>
          <p:nvPr/>
        </p:nvSpPr>
        <p:spPr>
          <a:xfrm>
            <a:off x="7743824" y="3174500"/>
            <a:ext cx="3933825" cy="1399868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갈매기형 수장 4">
            <a:extLst>
              <a:ext uri="{FF2B5EF4-FFF2-40B4-BE49-F238E27FC236}">
                <a16:creationId xmlns:a16="http://schemas.microsoft.com/office/drawing/2014/main" id="{B4012FA0-6079-4C88-8946-115E820DF888}"/>
              </a:ext>
            </a:extLst>
          </p:cNvPr>
          <p:cNvSpPr/>
          <p:nvPr/>
        </p:nvSpPr>
        <p:spPr>
          <a:xfrm>
            <a:off x="4129087" y="3174500"/>
            <a:ext cx="3933825" cy="1399868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오각형 3">
            <a:extLst>
              <a:ext uri="{FF2B5EF4-FFF2-40B4-BE49-F238E27FC236}">
                <a16:creationId xmlns:a16="http://schemas.microsoft.com/office/drawing/2014/main" id="{1D885624-1CE5-4E47-8FC1-E531D3E0BB7B}"/>
              </a:ext>
            </a:extLst>
          </p:cNvPr>
          <p:cNvSpPr/>
          <p:nvPr/>
        </p:nvSpPr>
        <p:spPr>
          <a:xfrm>
            <a:off x="514350" y="3174500"/>
            <a:ext cx="3933825" cy="1399868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왼쪽 중괄호 40">
            <a:extLst>
              <a:ext uri="{FF2B5EF4-FFF2-40B4-BE49-F238E27FC236}">
                <a16:creationId xmlns:a16="http://schemas.microsoft.com/office/drawing/2014/main" id="{D96A2CA8-682A-4CE9-8128-5CFF8EFBB891}"/>
              </a:ext>
            </a:extLst>
          </p:cNvPr>
          <p:cNvSpPr/>
          <p:nvPr/>
        </p:nvSpPr>
        <p:spPr>
          <a:xfrm rot="16200000">
            <a:off x="5520931" y="341826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왼쪽 중괄호 41">
            <a:extLst>
              <a:ext uri="{FF2B5EF4-FFF2-40B4-BE49-F238E27FC236}">
                <a16:creationId xmlns:a16="http://schemas.microsoft.com/office/drawing/2014/main" id="{1112F98A-3270-4E91-B8AC-D13020172E20}"/>
              </a:ext>
            </a:extLst>
          </p:cNvPr>
          <p:cNvSpPr/>
          <p:nvPr/>
        </p:nvSpPr>
        <p:spPr>
          <a:xfrm rot="5400000" flipV="1">
            <a:off x="1930006" y="126399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왼쪽 중괄호 42">
            <a:extLst>
              <a:ext uri="{FF2B5EF4-FFF2-40B4-BE49-F238E27FC236}">
                <a16:creationId xmlns:a16="http://schemas.microsoft.com/office/drawing/2014/main" id="{B60A52BF-1066-43E5-B890-D61D86C77375}"/>
              </a:ext>
            </a:extLst>
          </p:cNvPr>
          <p:cNvSpPr/>
          <p:nvPr/>
        </p:nvSpPr>
        <p:spPr>
          <a:xfrm rot="5400000" flipV="1">
            <a:off x="9159480" y="12599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B19691-F154-47F3-82C8-9553DB941F00}"/>
              </a:ext>
            </a:extLst>
          </p:cNvPr>
          <p:cNvSpPr txBox="1"/>
          <p:nvPr/>
        </p:nvSpPr>
        <p:spPr>
          <a:xfrm>
            <a:off x="1126373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58EF6B-53E2-45B7-9490-9962A4385696}"/>
              </a:ext>
            </a:extLst>
          </p:cNvPr>
          <p:cNvSpPr txBox="1"/>
          <p:nvPr/>
        </p:nvSpPr>
        <p:spPr>
          <a:xfrm>
            <a:off x="8355847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D4DD69-337F-4AC8-A40E-A12A96325593}"/>
              </a:ext>
            </a:extLst>
          </p:cNvPr>
          <p:cNvSpPr txBox="1"/>
          <p:nvPr/>
        </p:nvSpPr>
        <p:spPr>
          <a:xfrm>
            <a:off x="4717298" y="523027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A3DBBE0-79D0-4686-840D-DE2FFCB775DB}"/>
              </a:ext>
            </a:extLst>
          </p:cNvPr>
          <p:cNvSpPr txBox="1"/>
          <p:nvPr/>
        </p:nvSpPr>
        <p:spPr>
          <a:xfrm>
            <a:off x="1074386" y="3621918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AE4ABAF-B393-4F91-9D82-AF2DBDBF366A}"/>
              </a:ext>
            </a:extLst>
          </p:cNvPr>
          <p:cNvSpPr txBox="1"/>
          <p:nvPr/>
        </p:nvSpPr>
        <p:spPr>
          <a:xfrm>
            <a:off x="5094007" y="3621917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D37DF0-B964-4AD2-9647-8EF963F3D76F}"/>
              </a:ext>
            </a:extLst>
          </p:cNvPr>
          <p:cNvSpPr txBox="1"/>
          <p:nvPr/>
        </p:nvSpPr>
        <p:spPr>
          <a:xfrm>
            <a:off x="8708744" y="3621916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884503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487680" y="508000"/>
            <a:ext cx="1980000" cy="198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DC8C5F-90BE-49AA-98C9-12B60C7E5F23}"/>
              </a:ext>
            </a:extLst>
          </p:cNvPr>
          <p:cNvSpPr txBox="1"/>
          <p:nvPr/>
        </p:nvSpPr>
        <p:spPr>
          <a:xfrm>
            <a:off x="454256" y="2580640"/>
            <a:ext cx="165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4, 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03BA87-4DF5-46AB-9EDF-1067CF1BD576}"/>
              </a:ext>
            </a:extLst>
          </p:cNvPr>
          <p:cNvSpPr txBox="1"/>
          <p:nvPr/>
        </p:nvSpPr>
        <p:spPr>
          <a:xfrm>
            <a:off x="454256" y="3256855"/>
            <a:ext cx="3698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F4DE45-A1E3-493B-93F5-3A26CDD30D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1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23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23011FC-8A03-42B8-8076-A849B5C44D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F87DB08-C7DB-44BA-AB4D-8C651DD413A8}"/>
              </a:ext>
            </a:extLst>
          </p:cNvPr>
          <p:cNvCxnSpPr/>
          <p:nvPr/>
        </p:nvCxnSpPr>
        <p:spPr>
          <a:xfrm>
            <a:off x="568960" y="924560"/>
            <a:ext cx="5527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C41E65E-6F1C-4E48-9767-0E9A54365CBC}"/>
              </a:ext>
            </a:extLst>
          </p:cNvPr>
          <p:cNvSpPr txBox="1"/>
          <p:nvPr/>
        </p:nvSpPr>
        <p:spPr>
          <a:xfrm>
            <a:off x="1607793" y="447040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 table of contents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18924-9923-412A-836E-A429F958CB39}"/>
              </a:ext>
            </a:extLst>
          </p:cNvPr>
          <p:cNvSpPr txBox="1"/>
          <p:nvPr/>
        </p:nvSpPr>
        <p:spPr>
          <a:xfrm>
            <a:off x="670560" y="231597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목차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CE1647-3700-4CA5-A323-87D9A938F4A9}"/>
              </a:ext>
            </a:extLst>
          </p:cNvPr>
          <p:cNvSpPr/>
          <p:nvPr/>
        </p:nvSpPr>
        <p:spPr>
          <a:xfrm>
            <a:off x="741680" y="1483360"/>
            <a:ext cx="576000" cy="5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0AFD87-C612-40F4-BCB5-D83053003D82}"/>
              </a:ext>
            </a:extLst>
          </p:cNvPr>
          <p:cNvSpPr/>
          <p:nvPr/>
        </p:nvSpPr>
        <p:spPr>
          <a:xfrm>
            <a:off x="740152" y="2499360"/>
            <a:ext cx="576000" cy="5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483B2A-EAF0-44B7-B167-B6CDED130D7C}"/>
              </a:ext>
            </a:extLst>
          </p:cNvPr>
          <p:cNvSpPr/>
          <p:nvPr/>
        </p:nvSpPr>
        <p:spPr>
          <a:xfrm>
            <a:off x="738624" y="3515360"/>
            <a:ext cx="576000" cy="5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A0AC09-CED3-4140-B997-7ADE1FBE106D}"/>
              </a:ext>
            </a:extLst>
          </p:cNvPr>
          <p:cNvSpPr/>
          <p:nvPr/>
        </p:nvSpPr>
        <p:spPr>
          <a:xfrm>
            <a:off x="737096" y="4531360"/>
            <a:ext cx="576000" cy="5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FB714A-7B35-40C0-8676-3AE985CA9762}"/>
              </a:ext>
            </a:extLst>
          </p:cNvPr>
          <p:cNvSpPr/>
          <p:nvPr/>
        </p:nvSpPr>
        <p:spPr>
          <a:xfrm>
            <a:off x="735568" y="5547360"/>
            <a:ext cx="576000" cy="5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125C71-7197-4584-A02F-945A1E1B5F31}"/>
              </a:ext>
            </a:extLst>
          </p:cNvPr>
          <p:cNvSpPr txBox="1"/>
          <p:nvPr/>
        </p:nvSpPr>
        <p:spPr>
          <a:xfrm>
            <a:off x="862306" y="158669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AD084B-9DB7-464D-A3A7-A1A2628BD076}"/>
              </a:ext>
            </a:extLst>
          </p:cNvPr>
          <p:cNvSpPr txBox="1"/>
          <p:nvPr/>
        </p:nvSpPr>
        <p:spPr>
          <a:xfrm>
            <a:off x="862306" y="260269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5773D2-7281-4C0A-969C-E3B7DC614313}"/>
              </a:ext>
            </a:extLst>
          </p:cNvPr>
          <p:cNvSpPr txBox="1"/>
          <p:nvPr/>
        </p:nvSpPr>
        <p:spPr>
          <a:xfrm>
            <a:off x="862306" y="361869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4D1DF6-0FFA-407E-8942-6EF7AB688DC2}"/>
              </a:ext>
            </a:extLst>
          </p:cNvPr>
          <p:cNvSpPr txBox="1"/>
          <p:nvPr/>
        </p:nvSpPr>
        <p:spPr>
          <a:xfrm>
            <a:off x="862306" y="463469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2A4167-815F-4AD7-8D5D-3DAD688124B1}"/>
              </a:ext>
            </a:extLst>
          </p:cNvPr>
          <p:cNvSpPr txBox="1"/>
          <p:nvPr/>
        </p:nvSpPr>
        <p:spPr>
          <a:xfrm>
            <a:off x="862306" y="565069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3F33CC-4D1E-4A21-9994-BCF310C53301}"/>
              </a:ext>
            </a:extLst>
          </p:cNvPr>
          <p:cNvSpPr txBox="1"/>
          <p:nvPr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FD2527-112B-48BF-8011-293FD233E974}"/>
              </a:ext>
            </a:extLst>
          </p:cNvPr>
          <p:cNvSpPr txBox="1"/>
          <p:nvPr/>
        </p:nvSpPr>
        <p:spPr>
          <a:xfrm>
            <a:off x="1438306" y="1555916"/>
            <a:ext cx="1947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/>
              <a:t>제목을 입력하세요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92DAB2-4D32-4ED1-A4DE-D789EC4DC8D0}"/>
              </a:ext>
            </a:extLst>
          </p:cNvPr>
          <p:cNvSpPr txBox="1"/>
          <p:nvPr/>
        </p:nvSpPr>
        <p:spPr>
          <a:xfrm>
            <a:off x="1438305" y="2587381"/>
            <a:ext cx="1947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/>
              <a:t>제목을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1FD965-6E92-4213-9183-4C696358AAC9}"/>
              </a:ext>
            </a:extLst>
          </p:cNvPr>
          <p:cNvSpPr txBox="1"/>
          <p:nvPr/>
        </p:nvSpPr>
        <p:spPr>
          <a:xfrm>
            <a:off x="1438305" y="3603305"/>
            <a:ext cx="1947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/>
              <a:t>제목을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4C8FB4-6886-4981-9F4D-71D6CCEC1095}"/>
              </a:ext>
            </a:extLst>
          </p:cNvPr>
          <p:cNvSpPr txBox="1"/>
          <p:nvPr/>
        </p:nvSpPr>
        <p:spPr>
          <a:xfrm>
            <a:off x="1438305" y="4619229"/>
            <a:ext cx="1947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/>
              <a:t>제목을 입력하세요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A1A7F2-BB0E-474C-B509-4895E9EB8DFE}"/>
              </a:ext>
            </a:extLst>
          </p:cNvPr>
          <p:cNvSpPr txBox="1"/>
          <p:nvPr/>
        </p:nvSpPr>
        <p:spPr>
          <a:xfrm>
            <a:off x="1438305" y="5635153"/>
            <a:ext cx="1947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/>
              <a:t>제목을 입력하세요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92CA5E2-3105-4535-B0F3-214DD154B3F3}"/>
              </a:ext>
            </a:extLst>
          </p:cNvPr>
          <p:cNvCxnSpPr/>
          <p:nvPr/>
        </p:nvCxnSpPr>
        <p:spPr>
          <a:xfrm>
            <a:off x="568960" y="924560"/>
            <a:ext cx="3348000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501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489FFE7-60E0-42B9-8CA2-2D8A55333630}"/>
              </a:ext>
            </a:extLst>
          </p:cNvPr>
          <p:cNvSpPr/>
          <p:nvPr/>
        </p:nvSpPr>
        <p:spPr>
          <a:xfrm>
            <a:off x="5827417" y="927100"/>
            <a:ext cx="5678783" cy="5200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4.1</a:t>
            </a:r>
            <a:endParaRPr lang="ko-KR" altLang="en-US" sz="1400" dirty="0"/>
          </a:p>
        </p:txBody>
      </p:sp>
      <p:graphicFrame>
        <p:nvGraphicFramePr>
          <p:cNvPr id="19" name="다이어그램 18">
            <a:extLst>
              <a:ext uri="{FF2B5EF4-FFF2-40B4-BE49-F238E27FC236}">
                <a16:creationId xmlns:a16="http://schemas.microsoft.com/office/drawing/2014/main" id="{23155CA5-43CF-492B-A6E2-B02C835C65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0019124"/>
              </p:ext>
            </p:extLst>
          </p:nvPr>
        </p:nvGraphicFramePr>
        <p:xfrm>
          <a:off x="360000" y="2324100"/>
          <a:ext cx="5172666" cy="3803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D84C7D90-00F7-4D88-817E-417E3078AA59}"/>
              </a:ext>
            </a:extLst>
          </p:cNvPr>
          <p:cNvSpPr txBox="1"/>
          <p:nvPr/>
        </p:nvSpPr>
        <p:spPr>
          <a:xfrm>
            <a:off x="5994380" y="3527118"/>
            <a:ext cx="5270520" cy="23999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pc="-150" dirty="0">
                <a:latin typeface="+mn-ea"/>
              </a:rPr>
              <a:t>그리워 멀리 하나에 이름과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무엇인지 별에도 어머니 이름자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하나에 슬퍼하는 너무나 위에 된 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없이 별에도 이름을 나는 풀이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부끄러운 시와 계절이 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나의 묻힌 속의 이웃 하나의 사랑과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하나에 위에 강아지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새겨지는 별 불러 어머니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이제 것은 별들을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된 슬퍼하는 못 별 시인의 사랑과 있습니다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멀리 그러나 이런 겨울이 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하나에 풀이 별 </a:t>
            </a:r>
            <a:r>
              <a:rPr lang="ko-KR" altLang="en-US" spc="-150" dirty="0" err="1">
                <a:latin typeface="+mn-ea"/>
              </a:rPr>
              <a:t>라이너</a:t>
            </a:r>
            <a:r>
              <a:rPr lang="ko-KR" altLang="en-US" spc="-150" dirty="0">
                <a:latin typeface="+mn-ea"/>
              </a:rPr>
              <a:t> 쓸쓸함과 버리었습니다</a:t>
            </a:r>
            <a:r>
              <a:rPr lang="en-US" altLang="ko-KR" spc="-150" dirty="0">
                <a:latin typeface="+mn-ea"/>
              </a:rPr>
              <a:t>. </a:t>
            </a:r>
            <a:endParaRPr lang="ko-KR" altLang="en-US" spc="-150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68BF9F-E65E-49B4-803A-3E73E2656BE2}"/>
              </a:ext>
            </a:extLst>
          </p:cNvPr>
          <p:cNvSpPr txBox="1"/>
          <p:nvPr/>
        </p:nvSpPr>
        <p:spPr>
          <a:xfrm>
            <a:off x="6096002" y="2024885"/>
            <a:ext cx="3648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366305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4.1</a:t>
            </a:r>
            <a:endParaRPr lang="ko-KR" altLang="en-US" sz="14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032F301-483E-473B-9C2E-B28D12186965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FBA3433-59CA-45E3-87D9-9A126B93E8D4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3FDE6AC7-6112-4A7B-8AAF-86E1038A664D}"/>
              </a:ext>
            </a:extLst>
          </p:cNvPr>
          <p:cNvSpPr/>
          <p:nvPr/>
        </p:nvSpPr>
        <p:spPr>
          <a:xfrm>
            <a:off x="1269325" y="1810262"/>
            <a:ext cx="3067118" cy="30671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00E7F79-97F2-44F8-9B3D-E7A6B297A339}"/>
              </a:ext>
            </a:extLst>
          </p:cNvPr>
          <p:cNvSpPr/>
          <p:nvPr/>
        </p:nvSpPr>
        <p:spPr>
          <a:xfrm>
            <a:off x="7855556" y="1810261"/>
            <a:ext cx="3067118" cy="30671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DAC9441-C7F4-4D53-B394-0EA7FB1404C3}"/>
              </a:ext>
            </a:extLst>
          </p:cNvPr>
          <p:cNvSpPr/>
          <p:nvPr/>
        </p:nvSpPr>
        <p:spPr>
          <a:xfrm>
            <a:off x="4060283" y="1308104"/>
            <a:ext cx="4071435" cy="40714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C90170-61E5-417B-91A8-B7105E5C44CD}"/>
              </a:ext>
            </a:extLst>
          </p:cNvPr>
          <p:cNvSpPr txBox="1"/>
          <p:nvPr/>
        </p:nvSpPr>
        <p:spPr>
          <a:xfrm>
            <a:off x="4603429" y="5701615"/>
            <a:ext cx="2985141" cy="52161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8C1B3F-34C8-4DF8-AB44-35A9438F6843}"/>
              </a:ext>
            </a:extLst>
          </p:cNvPr>
          <p:cNvSpPr txBox="1"/>
          <p:nvPr/>
        </p:nvSpPr>
        <p:spPr>
          <a:xfrm>
            <a:off x="8150105" y="5053057"/>
            <a:ext cx="2478019" cy="4520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795FA3-D7EC-4D32-8D8D-C68982A83A4A}"/>
              </a:ext>
            </a:extLst>
          </p:cNvPr>
          <p:cNvSpPr txBox="1"/>
          <p:nvPr/>
        </p:nvSpPr>
        <p:spPr>
          <a:xfrm>
            <a:off x="1563873" y="5038738"/>
            <a:ext cx="2478019" cy="4520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pic>
        <p:nvPicPr>
          <p:cNvPr id="8" name="그래픽 7" descr="커피 단색으로 채워진">
            <a:extLst>
              <a:ext uri="{FF2B5EF4-FFF2-40B4-BE49-F238E27FC236}">
                <a16:creationId xmlns:a16="http://schemas.microsoft.com/office/drawing/2014/main" id="{49306218-7FF6-4592-85AD-F60F5FBE0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3596" y="2374418"/>
            <a:ext cx="1727200" cy="1727200"/>
          </a:xfrm>
          <a:prstGeom prst="rect">
            <a:avLst/>
          </a:prstGeom>
        </p:spPr>
      </p:pic>
      <p:pic>
        <p:nvPicPr>
          <p:cNvPr id="25" name="그래픽 24" descr="클라우드에서 다운로드 단색으로 채워진">
            <a:extLst>
              <a:ext uri="{FF2B5EF4-FFF2-40B4-BE49-F238E27FC236}">
                <a16:creationId xmlns:a16="http://schemas.microsoft.com/office/drawing/2014/main" id="{3516F6E3-2C08-4598-9E3F-60E2E7F00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35445" y="2537660"/>
            <a:ext cx="1727200" cy="1727200"/>
          </a:xfrm>
          <a:prstGeom prst="rect">
            <a:avLst/>
          </a:prstGeom>
        </p:spPr>
      </p:pic>
      <p:pic>
        <p:nvPicPr>
          <p:cNvPr id="27" name="그래픽 26" descr="랩톱 단색으로 채워진">
            <a:extLst>
              <a:ext uri="{FF2B5EF4-FFF2-40B4-BE49-F238E27FC236}">
                <a16:creationId xmlns:a16="http://schemas.microsoft.com/office/drawing/2014/main" id="{EABC32AD-68F2-4DA8-92A5-470A8D97A2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96002" y="2129002"/>
            <a:ext cx="2599995" cy="259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116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8E917A-BD39-4567-BCA0-9F7703F93819}"/>
              </a:ext>
            </a:extLst>
          </p:cNvPr>
          <p:cNvSpPr txBox="1"/>
          <p:nvPr/>
        </p:nvSpPr>
        <p:spPr>
          <a:xfrm>
            <a:off x="3819839" y="3097252"/>
            <a:ext cx="4519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ko-KR" altLang="en-US" sz="3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키워드</a:t>
            </a:r>
            <a:r>
              <a:rPr lang="en-US" altLang="ko-KR" sz="3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</a:t>
            </a:r>
            <a:r>
              <a:rPr lang="ko-KR" altLang="en-US" sz="3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입력하세요</a:t>
            </a: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2FA3E307-1DB0-4A46-81E0-D988ABC8E7DD}"/>
              </a:ext>
            </a:extLst>
          </p:cNvPr>
          <p:cNvSpPr/>
          <p:nvPr/>
        </p:nvSpPr>
        <p:spPr>
          <a:xfrm>
            <a:off x="1028966" y="2147777"/>
            <a:ext cx="10164725" cy="2562446"/>
          </a:xfrm>
          <a:prstGeom prst="bracketPair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726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3F9031-5D0D-49DF-B483-52EE3BB6CEC2}"/>
              </a:ext>
            </a:extLst>
          </p:cNvPr>
          <p:cNvSpPr txBox="1"/>
          <p:nvPr/>
        </p:nvSpPr>
        <p:spPr>
          <a:xfrm>
            <a:off x="2809415" y="2174810"/>
            <a:ext cx="70083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“</a:t>
            </a:r>
            <a:endParaRPr lang="ko-KR" altLang="en-US" sz="115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C11193-6AF4-416E-A3F5-EFA42BF0D1FB}"/>
              </a:ext>
            </a:extLst>
          </p:cNvPr>
          <p:cNvSpPr txBox="1"/>
          <p:nvPr/>
        </p:nvSpPr>
        <p:spPr>
          <a:xfrm>
            <a:off x="3815469" y="3105834"/>
            <a:ext cx="4333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여기에 문구를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4265684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D6B4FE0-5930-494B-A92F-61C91A4F3366}"/>
              </a:ext>
            </a:extLst>
          </p:cNvPr>
          <p:cNvSpPr/>
          <p:nvPr/>
        </p:nvSpPr>
        <p:spPr>
          <a:xfrm>
            <a:off x="5001889" y="2796363"/>
            <a:ext cx="3579628" cy="1265274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BDAE79-1A22-486C-9EC3-06A860C487E3}"/>
              </a:ext>
            </a:extLst>
          </p:cNvPr>
          <p:cNvSpPr txBox="1"/>
          <p:nvPr/>
        </p:nvSpPr>
        <p:spPr>
          <a:xfrm>
            <a:off x="1849134" y="3167390"/>
            <a:ext cx="2890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나에게 홈오피스란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33C18C-0E07-46BC-B3B9-CD74B4AC7323}"/>
              </a:ext>
            </a:extLst>
          </p:cNvPr>
          <p:cNvSpPr txBox="1"/>
          <p:nvPr/>
        </p:nvSpPr>
        <p:spPr>
          <a:xfrm>
            <a:off x="9105956" y="3167390"/>
            <a:ext cx="926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이다</a:t>
            </a:r>
            <a:r>
              <a:rPr lang="en-US" altLang="ko-KR" sz="2800" dirty="0">
                <a:solidFill>
                  <a:schemeClr val="bg1"/>
                </a:solidFill>
              </a:rPr>
              <a:t>.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854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72994D-153F-4270-9956-FF89703AB3F0}"/>
              </a:ext>
            </a:extLst>
          </p:cNvPr>
          <p:cNvSpPr txBox="1"/>
          <p:nvPr/>
        </p:nvSpPr>
        <p:spPr>
          <a:xfrm>
            <a:off x="5016216" y="3198167"/>
            <a:ext cx="2159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400857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E29FBB-E63C-46A1-8A4D-199708E93A8B}"/>
              </a:ext>
            </a:extLst>
          </p:cNvPr>
          <p:cNvSpPr txBox="1"/>
          <p:nvPr/>
        </p:nvSpPr>
        <p:spPr>
          <a:xfrm>
            <a:off x="5069917" y="3136612"/>
            <a:ext cx="2052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010626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487680" y="508000"/>
            <a:ext cx="1980000" cy="198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EB28A-C8B2-4BF4-86DD-94C4BC8FE0BE}"/>
              </a:ext>
            </a:extLst>
          </p:cNvPr>
          <p:cNvSpPr txBox="1"/>
          <p:nvPr/>
        </p:nvSpPr>
        <p:spPr>
          <a:xfrm>
            <a:off x="454256" y="2580640"/>
            <a:ext cx="165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1, 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D1FCA-7038-4B00-A237-D99284D11229}"/>
              </a:ext>
            </a:extLst>
          </p:cNvPr>
          <p:cNvSpPr txBox="1"/>
          <p:nvPr/>
        </p:nvSpPr>
        <p:spPr>
          <a:xfrm>
            <a:off x="454256" y="3256855"/>
            <a:ext cx="3698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55BEF53-70DF-42D3-88D2-641F7F782E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1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62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1.1</a:t>
            </a:r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C1BB5E-88A0-4522-8D6E-2F7E7F058E56}"/>
              </a:ext>
            </a:extLst>
          </p:cNvPr>
          <p:cNvSpPr/>
          <p:nvPr/>
        </p:nvSpPr>
        <p:spPr>
          <a:xfrm>
            <a:off x="720000" y="1158950"/>
            <a:ext cx="3354581" cy="19691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8CD5E1-6195-4E80-A5D7-F2DFE49F1200}"/>
              </a:ext>
            </a:extLst>
          </p:cNvPr>
          <p:cNvSpPr/>
          <p:nvPr/>
        </p:nvSpPr>
        <p:spPr>
          <a:xfrm>
            <a:off x="4429607" y="1158949"/>
            <a:ext cx="3354581" cy="19691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25C538-A6DC-4D97-BF69-7AB1D3810B4D}"/>
              </a:ext>
            </a:extLst>
          </p:cNvPr>
          <p:cNvSpPr/>
          <p:nvPr/>
        </p:nvSpPr>
        <p:spPr>
          <a:xfrm>
            <a:off x="8139214" y="1158948"/>
            <a:ext cx="3354581" cy="19691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9ABABF-353E-49F2-99F8-B9DFE4D62927}"/>
              </a:ext>
            </a:extLst>
          </p:cNvPr>
          <p:cNvSpPr/>
          <p:nvPr/>
        </p:nvSpPr>
        <p:spPr>
          <a:xfrm>
            <a:off x="720000" y="3942549"/>
            <a:ext cx="3354581" cy="19691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E87763-6837-468D-BEE7-0B0C2C5897BC}"/>
              </a:ext>
            </a:extLst>
          </p:cNvPr>
          <p:cNvSpPr/>
          <p:nvPr/>
        </p:nvSpPr>
        <p:spPr>
          <a:xfrm>
            <a:off x="4429607" y="3942548"/>
            <a:ext cx="3354581" cy="19691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712EF3-01A6-4788-AB12-21DC0B9811FC}"/>
              </a:ext>
            </a:extLst>
          </p:cNvPr>
          <p:cNvSpPr/>
          <p:nvPr/>
        </p:nvSpPr>
        <p:spPr>
          <a:xfrm>
            <a:off x="8139214" y="3942547"/>
            <a:ext cx="3354581" cy="19691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9AE86F-67DF-42B8-B3F0-CAFA9CEE8D02}"/>
              </a:ext>
            </a:extLst>
          </p:cNvPr>
          <p:cNvSpPr txBox="1"/>
          <p:nvPr/>
        </p:nvSpPr>
        <p:spPr>
          <a:xfrm>
            <a:off x="1427312" y="324433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/>
              <a:t>소제목을 입력하세요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57D118-6B6B-4219-A9D0-DF91E000EA63}"/>
              </a:ext>
            </a:extLst>
          </p:cNvPr>
          <p:cNvSpPr txBox="1"/>
          <p:nvPr/>
        </p:nvSpPr>
        <p:spPr>
          <a:xfrm>
            <a:off x="5136919" y="324433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/>
              <a:t>소제목을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14BD7B-5B1A-402E-87F1-F4927CAF1C79}"/>
              </a:ext>
            </a:extLst>
          </p:cNvPr>
          <p:cNvSpPr txBox="1"/>
          <p:nvPr/>
        </p:nvSpPr>
        <p:spPr>
          <a:xfrm>
            <a:off x="8846526" y="324433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/>
              <a:t>소제목을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0A7619-E061-4E64-9870-4A53F2D9AC16}"/>
              </a:ext>
            </a:extLst>
          </p:cNvPr>
          <p:cNvSpPr txBox="1"/>
          <p:nvPr/>
        </p:nvSpPr>
        <p:spPr>
          <a:xfrm>
            <a:off x="1427312" y="605591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/>
              <a:t>소제목을 입력하세요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9BCE68-156D-40ED-A58B-1871357F6421}"/>
              </a:ext>
            </a:extLst>
          </p:cNvPr>
          <p:cNvSpPr txBox="1"/>
          <p:nvPr/>
        </p:nvSpPr>
        <p:spPr>
          <a:xfrm>
            <a:off x="5136919" y="605591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/>
              <a:t>소제목을 입력하세요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F07DE8-72E3-4EE6-B589-D493D76530EE}"/>
              </a:ext>
            </a:extLst>
          </p:cNvPr>
          <p:cNvSpPr txBox="1"/>
          <p:nvPr/>
        </p:nvSpPr>
        <p:spPr>
          <a:xfrm>
            <a:off x="8846526" y="605591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/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110904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1.1</a:t>
            </a:r>
            <a:endParaRPr lang="ko-KR" altLang="en-US" sz="14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D8127CD-4D60-402C-83C0-9C71145AB44D}"/>
              </a:ext>
            </a:extLst>
          </p:cNvPr>
          <p:cNvSpPr/>
          <p:nvPr/>
        </p:nvSpPr>
        <p:spPr>
          <a:xfrm>
            <a:off x="5753680" y="3324914"/>
            <a:ext cx="2939816" cy="2939816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2206CDB-F623-4A91-B302-5B3609C1C840}"/>
              </a:ext>
            </a:extLst>
          </p:cNvPr>
          <p:cNvSpPr/>
          <p:nvPr/>
        </p:nvSpPr>
        <p:spPr>
          <a:xfrm>
            <a:off x="3518986" y="3324914"/>
            <a:ext cx="2939816" cy="2939816"/>
          </a:xfrm>
          <a:prstGeom prst="ellipse">
            <a:avLst/>
          </a:prstGeom>
          <a:solidFill>
            <a:schemeClr val="accent3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BC71C79-0F75-4FFD-B84B-402CC8008A9C}"/>
              </a:ext>
            </a:extLst>
          </p:cNvPr>
          <p:cNvSpPr/>
          <p:nvPr/>
        </p:nvSpPr>
        <p:spPr>
          <a:xfrm>
            <a:off x="4674301" y="1339124"/>
            <a:ext cx="2939816" cy="2939816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E0A322-CA35-4E6B-9E87-2362F48AF44A}"/>
              </a:ext>
            </a:extLst>
          </p:cNvPr>
          <p:cNvSpPr txBox="1"/>
          <p:nvPr/>
        </p:nvSpPr>
        <p:spPr>
          <a:xfrm>
            <a:off x="3983136" y="4744278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F8CA71-C18D-464B-BE04-AB4D40574EC5}"/>
              </a:ext>
            </a:extLst>
          </p:cNvPr>
          <p:cNvSpPr txBox="1"/>
          <p:nvPr/>
        </p:nvSpPr>
        <p:spPr>
          <a:xfrm>
            <a:off x="6910392" y="4744278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5C6A66-39CB-4D8C-8713-A752877A9D42}"/>
              </a:ext>
            </a:extLst>
          </p:cNvPr>
          <p:cNvSpPr txBox="1"/>
          <p:nvPr/>
        </p:nvSpPr>
        <p:spPr>
          <a:xfrm>
            <a:off x="5453044" y="2594247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012BFB-D20B-4EFA-A7DB-6D36A54BD802}"/>
              </a:ext>
            </a:extLst>
          </p:cNvPr>
          <p:cNvSpPr txBox="1"/>
          <p:nvPr/>
        </p:nvSpPr>
        <p:spPr>
          <a:xfrm>
            <a:off x="931669" y="4479358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AA486D-7ACD-4DD4-8199-8B8DDB8F4462}"/>
              </a:ext>
            </a:extLst>
          </p:cNvPr>
          <p:cNvSpPr txBox="1"/>
          <p:nvPr/>
        </p:nvSpPr>
        <p:spPr>
          <a:xfrm>
            <a:off x="8790554" y="4463406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664170-0F2C-4FBB-B84B-C8173F7777DA}"/>
              </a:ext>
            </a:extLst>
          </p:cNvPr>
          <p:cNvSpPr txBox="1"/>
          <p:nvPr/>
        </p:nvSpPr>
        <p:spPr>
          <a:xfrm>
            <a:off x="7801499" y="1786528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31B868-4D67-45CC-805D-D2B7BFE5AD8B}"/>
              </a:ext>
            </a:extLst>
          </p:cNvPr>
          <p:cNvSpPr/>
          <p:nvPr/>
        </p:nvSpPr>
        <p:spPr>
          <a:xfrm>
            <a:off x="720000" y="1099131"/>
            <a:ext cx="2611390" cy="711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BFC4A0-D69A-44BE-9750-79DB45A92AE2}"/>
              </a:ext>
            </a:extLst>
          </p:cNvPr>
          <p:cNvSpPr txBox="1"/>
          <p:nvPr/>
        </p:nvSpPr>
        <p:spPr>
          <a:xfrm>
            <a:off x="819608" y="1231967"/>
            <a:ext cx="243343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763118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1.1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F9A96A-44A2-47B3-BD7A-BC06D015D763}"/>
              </a:ext>
            </a:extLst>
          </p:cNvPr>
          <p:cNvSpPr/>
          <p:nvPr/>
        </p:nvSpPr>
        <p:spPr>
          <a:xfrm>
            <a:off x="720000" y="1201485"/>
            <a:ext cx="2880000" cy="5178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2E294F-1B46-474E-BCC3-2B5E92C63D85}"/>
              </a:ext>
            </a:extLst>
          </p:cNvPr>
          <p:cNvSpPr/>
          <p:nvPr/>
        </p:nvSpPr>
        <p:spPr>
          <a:xfrm>
            <a:off x="5104167" y="1201485"/>
            <a:ext cx="2429373" cy="23498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708994-DDF3-45A3-B9FD-E917F7E9D3AF}"/>
              </a:ext>
            </a:extLst>
          </p:cNvPr>
          <p:cNvSpPr/>
          <p:nvPr/>
        </p:nvSpPr>
        <p:spPr>
          <a:xfrm>
            <a:off x="8084834" y="1201485"/>
            <a:ext cx="2429373" cy="23498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7084C6-E3F7-4418-840E-09C1F0274AF3}"/>
              </a:ext>
            </a:extLst>
          </p:cNvPr>
          <p:cNvSpPr/>
          <p:nvPr/>
        </p:nvSpPr>
        <p:spPr>
          <a:xfrm>
            <a:off x="5104167" y="4029680"/>
            <a:ext cx="2429373" cy="23498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C13E6E-A49B-4EB9-8B25-B6CDF3AE17FB}"/>
              </a:ext>
            </a:extLst>
          </p:cNvPr>
          <p:cNvSpPr/>
          <p:nvPr/>
        </p:nvSpPr>
        <p:spPr>
          <a:xfrm>
            <a:off x="8084834" y="4029680"/>
            <a:ext cx="2429373" cy="23498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0F85FF99-DD5F-4F7B-8378-BBD3E998C6CE}"/>
              </a:ext>
            </a:extLst>
          </p:cNvPr>
          <p:cNvSpPr/>
          <p:nvPr/>
        </p:nvSpPr>
        <p:spPr>
          <a:xfrm rot="5400000">
            <a:off x="3868933" y="3574067"/>
            <a:ext cx="909351" cy="43288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C6CC3C-3FE3-4A1F-A309-A6069D13156A}"/>
              </a:ext>
            </a:extLst>
          </p:cNvPr>
          <p:cNvSpPr txBox="1"/>
          <p:nvPr/>
        </p:nvSpPr>
        <p:spPr>
          <a:xfrm>
            <a:off x="893135" y="1435395"/>
            <a:ext cx="2332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</a:rPr>
              <a:t>내용을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19C512-0F5A-4025-9BF5-A8D19A298FE7}"/>
              </a:ext>
            </a:extLst>
          </p:cNvPr>
          <p:cNvSpPr txBox="1"/>
          <p:nvPr/>
        </p:nvSpPr>
        <p:spPr>
          <a:xfrm>
            <a:off x="916784" y="3023440"/>
            <a:ext cx="1733167" cy="1534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</a:rPr>
              <a:t>내용을 입력하세요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</a:endParaRP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</a:rPr>
              <a:t>내용을 입력하세요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</a:endParaRP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</a:rPr>
              <a:t>내용을 입력하세요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</a:endParaRP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</a:rPr>
              <a:t>내용을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A3BB0F-7568-464B-ACF0-D783EEBCA824}"/>
              </a:ext>
            </a:extLst>
          </p:cNvPr>
          <p:cNvSpPr txBox="1"/>
          <p:nvPr/>
        </p:nvSpPr>
        <p:spPr>
          <a:xfrm>
            <a:off x="5883477" y="2191745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항목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1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5F5F3E-CECF-4A04-B62B-9F33303F7C59}"/>
              </a:ext>
            </a:extLst>
          </p:cNvPr>
          <p:cNvSpPr txBox="1"/>
          <p:nvPr/>
        </p:nvSpPr>
        <p:spPr>
          <a:xfrm>
            <a:off x="8864144" y="2191745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항목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8DDA1D-8EC7-456B-8C8E-5C54F0AD7C6E}"/>
              </a:ext>
            </a:extLst>
          </p:cNvPr>
          <p:cNvSpPr txBox="1"/>
          <p:nvPr/>
        </p:nvSpPr>
        <p:spPr>
          <a:xfrm>
            <a:off x="5801960" y="5023549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항목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3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2263E9-B076-4B57-8478-CE59EB6DA729}"/>
              </a:ext>
            </a:extLst>
          </p:cNvPr>
          <p:cNvSpPr txBox="1"/>
          <p:nvPr/>
        </p:nvSpPr>
        <p:spPr>
          <a:xfrm>
            <a:off x="8782627" y="5023549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항목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4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56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1.1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9CF79C-AD5E-4577-B81F-58E49E053794}"/>
              </a:ext>
            </a:extLst>
          </p:cNvPr>
          <p:cNvSpPr/>
          <p:nvPr/>
        </p:nvSpPr>
        <p:spPr>
          <a:xfrm>
            <a:off x="936138" y="199958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8720F6-F7F8-47EA-9CDE-D66352022F25}"/>
              </a:ext>
            </a:extLst>
          </p:cNvPr>
          <p:cNvSpPr/>
          <p:nvPr/>
        </p:nvSpPr>
        <p:spPr>
          <a:xfrm>
            <a:off x="936138" y="199958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A25203-D2FB-4407-9772-119336F3939C}"/>
              </a:ext>
            </a:extLst>
          </p:cNvPr>
          <p:cNvSpPr/>
          <p:nvPr/>
        </p:nvSpPr>
        <p:spPr>
          <a:xfrm>
            <a:off x="9211813" y="199958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441AA3-1B89-4428-80B0-080CE6088E2D}"/>
              </a:ext>
            </a:extLst>
          </p:cNvPr>
          <p:cNvSpPr/>
          <p:nvPr/>
        </p:nvSpPr>
        <p:spPr>
          <a:xfrm>
            <a:off x="3694696" y="199958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562237A-C591-474F-A99D-505E78B5536B}"/>
              </a:ext>
            </a:extLst>
          </p:cNvPr>
          <p:cNvSpPr/>
          <p:nvPr/>
        </p:nvSpPr>
        <p:spPr>
          <a:xfrm>
            <a:off x="6453254" y="199958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EEFD08-CB2D-4596-8C50-311AFCEB9D5E}"/>
              </a:ext>
            </a:extLst>
          </p:cNvPr>
          <p:cNvSpPr txBox="1"/>
          <p:nvPr/>
        </p:nvSpPr>
        <p:spPr>
          <a:xfrm>
            <a:off x="3141216" y="368678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59308E-68D2-4442-9CF3-E226E1BCDA0D}"/>
              </a:ext>
            </a:extLst>
          </p:cNvPr>
          <p:cNvSpPr txBox="1"/>
          <p:nvPr/>
        </p:nvSpPr>
        <p:spPr>
          <a:xfrm>
            <a:off x="5915420" y="368678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2E3CC7-69E8-4631-BE1A-1826C3C47811}"/>
              </a:ext>
            </a:extLst>
          </p:cNvPr>
          <p:cNvSpPr txBox="1"/>
          <p:nvPr/>
        </p:nvSpPr>
        <p:spPr>
          <a:xfrm>
            <a:off x="8642680" y="368678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E6B8DE-2D98-4EAB-8287-070FBDA50518}"/>
              </a:ext>
            </a:extLst>
          </p:cNvPr>
          <p:cNvSpPr txBox="1"/>
          <p:nvPr/>
        </p:nvSpPr>
        <p:spPr>
          <a:xfrm>
            <a:off x="1478686" y="2114559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STEP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360142-7DBB-4CA9-AF56-E128453D9ACA}"/>
              </a:ext>
            </a:extLst>
          </p:cNvPr>
          <p:cNvSpPr/>
          <p:nvPr/>
        </p:nvSpPr>
        <p:spPr>
          <a:xfrm>
            <a:off x="3694695" y="199958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711D53-44CE-4CCF-97F5-D5FF79ED866B}"/>
              </a:ext>
            </a:extLst>
          </p:cNvPr>
          <p:cNvSpPr txBox="1"/>
          <p:nvPr/>
        </p:nvSpPr>
        <p:spPr>
          <a:xfrm>
            <a:off x="4253690" y="2114559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STEP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42A1E74-D50B-436A-A5A6-21846880CAC0}"/>
              </a:ext>
            </a:extLst>
          </p:cNvPr>
          <p:cNvSpPr/>
          <p:nvPr/>
        </p:nvSpPr>
        <p:spPr>
          <a:xfrm>
            <a:off x="6453252" y="1999586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D7B2CB-27A7-4828-A0C9-BCA1988E67DD}"/>
              </a:ext>
            </a:extLst>
          </p:cNvPr>
          <p:cNvSpPr txBox="1"/>
          <p:nvPr/>
        </p:nvSpPr>
        <p:spPr>
          <a:xfrm>
            <a:off x="7013048" y="2114559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STEP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C15F23B-8D0B-449F-B87E-66FB09B70518}"/>
              </a:ext>
            </a:extLst>
          </p:cNvPr>
          <p:cNvSpPr/>
          <p:nvPr/>
        </p:nvSpPr>
        <p:spPr>
          <a:xfrm>
            <a:off x="9211809" y="1999586"/>
            <a:ext cx="2041451" cy="604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824E6A-5682-46C8-9183-93CC5113A417}"/>
              </a:ext>
            </a:extLst>
          </p:cNvPr>
          <p:cNvSpPr txBox="1"/>
          <p:nvPr/>
        </p:nvSpPr>
        <p:spPr>
          <a:xfrm>
            <a:off x="9763377" y="2114559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STEP 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3B3AB5-5E48-420B-937B-427CC7598604}"/>
              </a:ext>
            </a:extLst>
          </p:cNvPr>
          <p:cNvSpPr txBox="1"/>
          <p:nvPr/>
        </p:nvSpPr>
        <p:spPr>
          <a:xfrm>
            <a:off x="1105863" y="323626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86CB1E-D5BD-4CFC-9BBA-F748F5F8618E}"/>
              </a:ext>
            </a:extLst>
          </p:cNvPr>
          <p:cNvSpPr txBox="1"/>
          <p:nvPr/>
        </p:nvSpPr>
        <p:spPr>
          <a:xfrm>
            <a:off x="3864421" y="323626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FDED31-105F-40CC-B968-27ABABCE9019}"/>
              </a:ext>
            </a:extLst>
          </p:cNvPr>
          <p:cNvSpPr txBox="1"/>
          <p:nvPr/>
        </p:nvSpPr>
        <p:spPr>
          <a:xfrm>
            <a:off x="6622980" y="323626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7F1AB5-2967-4065-AA58-D3212D1A3357}"/>
              </a:ext>
            </a:extLst>
          </p:cNvPr>
          <p:cNvSpPr txBox="1"/>
          <p:nvPr/>
        </p:nvSpPr>
        <p:spPr>
          <a:xfrm>
            <a:off x="9391086" y="323626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2515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1.1</a:t>
            </a:r>
            <a:endParaRPr lang="ko-KR" altLang="en-US" sz="14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B29BDE2-15BD-442E-9166-18E19E389784}"/>
              </a:ext>
            </a:extLst>
          </p:cNvPr>
          <p:cNvSpPr/>
          <p:nvPr/>
        </p:nvSpPr>
        <p:spPr>
          <a:xfrm>
            <a:off x="481567" y="149558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5" name="차트 34">
                <a:extLst>
                  <a:ext uri="{FF2B5EF4-FFF2-40B4-BE49-F238E27FC236}">
                    <a16:creationId xmlns:a16="http://schemas.microsoft.com/office/drawing/2014/main" id="{2419F20D-CEFC-4308-B2B3-81323A377AB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7133833"/>
                  </p:ext>
                </p:extLst>
              </p:nvPr>
            </p:nvGraphicFramePr>
            <p:xfrm>
              <a:off x="715696" y="2570659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5" name="차트 34">
                <a:extLst>
                  <a:ext uri="{FF2B5EF4-FFF2-40B4-BE49-F238E27FC236}">
                    <a16:creationId xmlns:a16="http://schemas.microsoft.com/office/drawing/2014/main" id="{2419F20D-CEFC-4308-B2B3-81323A377AB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570659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직사각형 35">
            <a:extLst>
              <a:ext uri="{FF2B5EF4-FFF2-40B4-BE49-F238E27FC236}">
                <a16:creationId xmlns:a16="http://schemas.microsoft.com/office/drawing/2014/main" id="{E1EBD2E0-078B-40D1-A456-8F6A54561F20}"/>
              </a:ext>
            </a:extLst>
          </p:cNvPr>
          <p:cNvSpPr/>
          <p:nvPr/>
        </p:nvSpPr>
        <p:spPr>
          <a:xfrm>
            <a:off x="6314157" y="149558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7" name="차트 36">
            <a:extLst>
              <a:ext uri="{FF2B5EF4-FFF2-40B4-BE49-F238E27FC236}">
                <a16:creationId xmlns:a16="http://schemas.microsoft.com/office/drawing/2014/main" id="{4E44F898-8B31-4D28-B501-732DD60F09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6736334"/>
              </p:ext>
            </p:extLst>
          </p:nvPr>
        </p:nvGraphicFramePr>
        <p:xfrm>
          <a:off x="6560802" y="1795359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id="{397AED83-E215-45A5-BEE4-CFE6858ADD09}"/>
              </a:ext>
            </a:extLst>
          </p:cNvPr>
          <p:cNvSpPr/>
          <p:nvPr/>
        </p:nvSpPr>
        <p:spPr>
          <a:xfrm>
            <a:off x="709177" y="170806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755C97-D3BF-4915-8106-52AA400475E9}"/>
              </a:ext>
            </a:extLst>
          </p:cNvPr>
          <p:cNvSpPr txBox="1"/>
          <p:nvPr/>
        </p:nvSpPr>
        <p:spPr>
          <a:xfrm>
            <a:off x="1494382" y="1788695"/>
            <a:ext cx="3299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제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4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분기 실적</a:t>
            </a:r>
          </a:p>
        </p:txBody>
      </p:sp>
    </p:spTree>
    <p:extLst>
      <p:ext uri="{BB962C8B-B14F-4D97-AF65-F5344CB8AC3E}">
        <p14:creationId xmlns:p14="http://schemas.microsoft.com/office/powerpoint/2010/main" val="2600049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487680" y="508000"/>
            <a:ext cx="1980000" cy="198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06C32F-1FBF-4EB6-9E0D-39EFE908218D}"/>
              </a:ext>
            </a:extLst>
          </p:cNvPr>
          <p:cNvSpPr txBox="1"/>
          <p:nvPr/>
        </p:nvSpPr>
        <p:spPr>
          <a:xfrm>
            <a:off x="454256" y="2580640"/>
            <a:ext cx="165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2, 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CD7657-1BA4-4F6F-A7F9-5CB96ADFBAD8}"/>
              </a:ext>
            </a:extLst>
          </p:cNvPr>
          <p:cNvSpPr txBox="1"/>
          <p:nvPr/>
        </p:nvSpPr>
        <p:spPr>
          <a:xfrm>
            <a:off x="454256" y="3256855"/>
            <a:ext cx="3698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C748EB-15D6-48A5-A531-97C07A0B2E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57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cc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1E7E6"/>
      </a:accent1>
      <a:accent2>
        <a:srgbClr val="D1D9E6"/>
      </a:accent2>
      <a:accent3>
        <a:srgbClr val="CC986C"/>
      </a:accent3>
      <a:accent4>
        <a:srgbClr val="E68E9E"/>
      </a:accent4>
      <a:accent5>
        <a:srgbClr val="AFA899"/>
      </a:accent5>
      <a:accent6>
        <a:srgbClr val="BAC4D0"/>
      </a:accent6>
      <a:hlink>
        <a:srgbClr val="595959"/>
      </a:hlink>
      <a:folHlink>
        <a:srgbClr val="595959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747</Words>
  <Application>Microsoft Office PowerPoint</Application>
  <PresentationFormat>와이드스크린</PresentationFormat>
  <Paragraphs>189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나눔스퀘어</vt:lpstr>
      <vt:lpstr>나눔스퀘어 ExtraBold</vt:lpstr>
      <vt:lpstr>마루 부리 Beta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Yu Saebyeol</cp:lastModifiedBy>
  <cp:revision>28</cp:revision>
  <dcterms:created xsi:type="dcterms:W3CDTF">2020-12-05T00:38:41Z</dcterms:created>
  <dcterms:modified xsi:type="dcterms:W3CDTF">2020-12-06T05:19:44Z</dcterms:modified>
</cp:coreProperties>
</file>