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A00"/>
    <a:srgbClr val="ED9E01"/>
    <a:srgbClr val="EEB500"/>
    <a:srgbClr val="D09E00"/>
    <a:srgbClr val="E6E6E6"/>
    <a:srgbClr val="CC3F00"/>
    <a:srgbClr val="0091C4"/>
    <a:srgbClr val="007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0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42" y="966"/>
      </p:cViewPr>
      <p:guideLst>
        <p:guide pos="3120"/>
        <p:guide orient="horz" pos="2160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50E06-71BF-4194-96D6-0A083418D5C5}" type="datetimeFigureOut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12DD0-7592-4016-940C-76AF140E1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8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A5BF-41DC-4F83-BD10-BEEE559FD368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0118" y="6356352"/>
            <a:ext cx="385763" cy="365125"/>
          </a:xfrm>
        </p:spPr>
        <p:txBody>
          <a:bodyPr/>
          <a:lstStyle>
            <a:lvl1pPr algn="ctr">
              <a:defRPr/>
            </a:lvl1pPr>
          </a:lstStyle>
          <a:p>
            <a:fld id="{3BCEB5E8-4C86-46AA-A3D6-944C06270D4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6643-872E-4EF2-B8BD-6C2F9AA79292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1F4D-E69C-4107-89E6-5116A2967FDE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075C-F3C1-49CC-B4F0-01295E187C45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6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3BA3-C758-4212-8BC5-14C2732C10EA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275F-3C20-432A-BB02-18F250D0EA95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2D43-5D13-40C2-9259-FEAED66ECC5F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D1E0-1EFA-4D64-9D60-B414BFECF987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726C-4BF0-4C21-9742-433D8894EBED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5820" y="6356352"/>
            <a:ext cx="3343275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8575" y="6356352"/>
            <a:ext cx="2228850" cy="365125"/>
          </a:xfrm>
        </p:spPr>
        <p:txBody>
          <a:bodyPr/>
          <a:lstStyle>
            <a:lvl1pPr algn="ctr">
              <a:defRPr/>
            </a:lvl1pPr>
          </a:lstStyle>
          <a:p>
            <a:fld id="{3BCEB5E8-4C86-46AA-A3D6-944C06270D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4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EDD4-C35E-492C-B4B4-B357588B083F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4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3536-4ED8-4E44-824B-D1C0F926392A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AA2F-AAAC-4E24-AA52-E8EE93FFA399}" type="datetime1">
              <a:rPr lang="ko-KR" altLang="en-US" smtClean="0"/>
              <a:t>2016-11-24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B5E8-4C86-46AA-A3D6-944C06270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/>
            <a:srcRect/>
            <a:stretch>
              <a:fillRect l="-9231" t="-2691" b="-65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2382301" y="3105835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한국정보문화콘텐츠기술원</a:t>
            </a:r>
            <a:endParaRPr lang="ko-KR" altLang="en-US" sz="36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9279" y="3752165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9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4343399"/>
          </a:xfrm>
          <a:prstGeom prst="rect">
            <a:avLst/>
          </a:prstGeom>
          <a:blipFill>
            <a:blip r:embed="rId2"/>
            <a:srcRect/>
            <a:stretch>
              <a:fillRect t="-7786" b="-7521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9248" y="4070970"/>
            <a:ext cx="4443843" cy="440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809" y="1430059"/>
            <a:ext cx="23487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60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59279" y="411121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텍스트를 입력해주세요</a:t>
            </a:r>
          </a:p>
        </p:txBody>
      </p:sp>
      <p:sp>
        <p:nvSpPr>
          <p:cNvPr id="5" name="타원 4"/>
          <p:cNvSpPr/>
          <p:nvPr/>
        </p:nvSpPr>
        <p:spPr>
          <a:xfrm>
            <a:off x="902807" y="4872755"/>
            <a:ext cx="506464" cy="5064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31578" y="4880293"/>
            <a:ext cx="506464" cy="50646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960349" y="4880293"/>
            <a:ext cx="506464" cy="506464"/>
          </a:xfrm>
          <a:prstGeom prst="ellipse">
            <a:avLst/>
          </a:prstGeom>
          <a:noFill/>
          <a:ln>
            <a:solidFill>
              <a:srgbClr val="EE4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989120" y="4880293"/>
            <a:ext cx="506464" cy="50646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8672" y="500988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1311" y="50174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21799" y="50174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8853" y="501742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2453" y="537921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79092" y="537921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13581" y="537921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42352" y="537921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2898" y="5731793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소제목을 입력하세요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8818" y="572040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소제목을 입력하세요</a:t>
            </a:r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5260980" y="5720404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소제목을 입력하세요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67619" y="5717772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소제목을 입력하세요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96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/>
          <p:cNvSpPr/>
          <p:nvPr/>
        </p:nvSpPr>
        <p:spPr>
          <a:xfrm rot="16200000">
            <a:off x="1485901" y="1814487"/>
            <a:ext cx="1764822" cy="204518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/>
          <p:cNvSpPr/>
          <p:nvPr/>
        </p:nvSpPr>
        <p:spPr>
          <a:xfrm rot="16200000">
            <a:off x="4070589" y="1814487"/>
            <a:ext cx="1764822" cy="2045182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/>
          <p:cNvSpPr/>
          <p:nvPr/>
        </p:nvSpPr>
        <p:spPr>
          <a:xfrm rot="16200000">
            <a:off x="6655276" y="1814487"/>
            <a:ext cx="1764822" cy="2045182"/>
          </a:xfrm>
          <a:prstGeom prst="homePlate">
            <a:avLst/>
          </a:prstGeom>
          <a:solidFill>
            <a:srgbClr val="EE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>
            <a:off x="1345722" y="3014639"/>
            <a:ext cx="2045183" cy="723900"/>
          </a:xfrm>
          <a:prstGeom prst="triangle">
            <a:avLst/>
          </a:prstGeom>
          <a:solidFill>
            <a:srgbClr val="009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>
            <a:off x="3930409" y="3014639"/>
            <a:ext cx="2045183" cy="723900"/>
          </a:xfrm>
          <a:prstGeom prst="triangle">
            <a:avLst/>
          </a:prstGeom>
          <a:solidFill>
            <a:srgbClr val="D0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6515097" y="3014639"/>
            <a:ext cx="2045183" cy="723900"/>
          </a:xfrm>
          <a:prstGeom prst="triangle">
            <a:avLst/>
          </a:prstGeom>
          <a:solidFill>
            <a:srgbClr val="CC3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99737" y="62440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13" name="타원 12"/>
          <p:cNvSpPr/>
          <p:nvPr/>
        </p:nvSpPr>
        <p:spPr>
          <a:xfrm>
            <a:off x="4771571" y="6342740"/>
            <a:ext cx="362857" cy="36285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902857" y="6423472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134428" y="6437084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3838575" y="6342740"/>
            <a:ext cx="2228850" cy="365125"/>
          </a:xfrm>
          <a:ln>
            <a:noFill/>
          </a:ln>
        </p:spPr>
        <p:txBody>
          <a:bodyPr/>
          <a:lstStyle/>
          <a:p>
            <a:fld id="{3BCEB5E8-4C86-46AA-A3D6-944C06270D4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814313" y="3832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9002" y="3832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3691" y="3832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5225" y="4241900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2370" y="4241900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7058" y="4231391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784529" y="5192754"/>
            <a:ext cx="636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팡팡아카데미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강좌는 매주 수요일</a:t>
            </a:r>
            <a:r>
              <a:rPr lang="en-US" altLang="ko-KR" dirty="0"/>
              <a:t> 12</a:t>
            </a:r>
            <a:r>
              <a:rPr lang="ko-KR" altLang="en-US" dirty="0"/>
              <a:t>시에 포스팅 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 err="1"/>
              <a:t>팡팡아카데미의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템플릿은 모두 무료로 제공하고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27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75722" y="1971300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제목을입력하세요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980" y="2271436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4974" y="3939617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제목을입력하세요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3450" y="4278171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99523" y="1598159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제목을입력하세요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999" y="1936713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28181" y="4108894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제목을입력하세요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6657" y="4447448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5408" y="5188314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제목을입력하세요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3884" y="5526868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내용을 입력하세요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 flipV="1">
            <a:off x="3678210" y="2231798"/>
            <a:ext cx="844" cy="11606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3109743" y="2232014"/>
            <a:ext cx="5652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5887856" y="1903023"/>
            <a:ext cx="1" cy="13428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86149" y="3781638"/>
            <a:ext cx="108881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9737" y="62440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21676" y="2549858"/>
            <a:ext cx="3262647" cy="1677528"/>
            <a:chOff x="2788643" y="2116062"/>
            <a:chExt cx="4328714" cy="2225659"/>
          </a:xfrm>
        </p:grpSpPr>
        <p:sp>
          <p:nvSpPr>
            <p:cNvPr id="7" name="이등변 삼각형 6"/>
            <p:cNvSpPr/>
            <p:nvPr/>
          </p:nvSpPr>
          <p:spPr>
            <a:xfrm rot="17272426">
              <a:off x="3571124" y="2014188"/>
              <a:ext cx="685800" cy="2250761"/>
            </a:xfrm>
            <a:prstGeom prst="triangle">
              <a:avLst>
                <a:gd name="adj" fmla="val 29926"/>
              </a:avLst>
            </a:prstGeom>
            <a:solidFill>
              <a:srgbClr val="ED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/>
            <p:cNvSpPr/>
            <p:nvPr/>
          </p:nvSpPr>
          <p:spPr>
            <a:xfrm rot="15185198" flipV="1">
              <a:off x="5644270" y="1990709"/>
              <a:ext cx="685800" cy="2260375"/>
            </a:xfrm>
            <a:prstGeom prst="triangle">
              <a:avLst>
                <a:gd name="adj" fmla="val 29926"/>
              </a:avLst>
            </a:prstGeom>
            <a:solidFill>
              <a:srgbClr val="ED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4082014" y="2116062"/>
              <a:ext cx="1760839" cy="14668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 rot="19859209">
              <a:off x="3094011" y="2447821"/>
              <a:ext cx="1570685" cy="1621066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 rot="1744468" flipH="1">
              <a:off x="5254522" y="2437302"/>
              <a:ext cx="1567403" cy="1629402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이등변 삼각형 1"/>
            <p:cNvSpPr/>
            <p:nvPr/>
          </p:nvSpPr>
          <p:spPr>
            <a:xfrm>
              <a:off x="3589319" y="3579721"/>
              <a:ext cx="2739878" cy="762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/>
          </p:nvSpPr>
          <p:spPr>
            <a:xfrm>
              <a:off x="4908215" y="2597500"/>
              <a:ext cx="80933" cy="903642"/>
            </a:xfrm>
            <a:prstGeom prst="diamond">
              <a:avLst/>
            </a:prstGeom>
            <a:solidFill>
              <a:srgbClr val="ED9E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/>
          <p:cNvCxnSpPr/>
          <p:nvPr/>
        </p:nvCxnSpPr>
        <p:spPr>
          <a:xfrm flipV="1">
            <a:off x="2586149" y="3781637"/>
            <a:ext cx="0" cy="2571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892389" y="1903023"/>
            <a:ext cx="121717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6458857" y="3429000"/>
            <a:ext cx="11030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532914" y="3429000"/>
            <a:ext cx="0" cy="3986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210629" y="4278171"/>
            <a:ext cx="0" cy="7658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슬라이드 번호 개체 틀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771571" y="6342740"/>
            <a:ext cx="362857" cy="36285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2902857" y="6423472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134428" y="6437084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5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13128" y="1871326"/>
            <a:ext cx="1925163" cy="2501660"/>
          </a:xfrm>
          <a:prstGeom prst="rect">
            <a:avLst/>
          </a:prstGeom>
          <a:blipFill>
            <a:blip r:embed="rId2"/>
            <a:srcRect/>
            <a:stretch>
              <a:fillRect l="-18775" t="-38170" r="-97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42259" y="1871326"/>
            <a:ext cx="1925163" cy="2501660"/>
          </a:xfrm>
          <a:prstGeom prst="rect">
            <a:avLst/>
          </a:prstGeom>
          <a:blipFill>
            <a:blip r:embed="rId3"/>
            <a:srcRect/>
            <a:stretch>
              <a:fillRect l="-19126" t="-774" r="-35292" b="-7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/>
          <p:cNvSpPr/>
          <p:nvPr/>
        </p:nvSpPr>
        <p:spPr>
          <a:xfrm rot="16200000">
            <a:off x="2028497" y="3063189"/>
            <a:ext cx="694423" cy="1925163"/>
          </a:xfrm>
          <a:prstGeom prst="homePlate">
            <a:avLst>
              <a:gd name="adj" fmla="val 33695"/>
            </a:avLst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/>
              <a:t>제목입력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26930" y="1871326"/>
            <a:ext cx="1925163" cy="2501660"/>
          </a:xfrm>
          <a:prstGeom prst="rect">
            <a:avLst/>
          </a:prstGeom>
          <a:blipFill>
            <a:blip r:embed="rId4"/>
            <a:srcRect/>
            <a:stretch>
              <a:fillRect l="-16996" t="-2237" r="-30458" b="-223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각형 13"/>
          <p:cNvSpPr/>
          <p:nvPr/>
        </p:nvSpPr>
        <p:spPr>
          <a:xfrm rot="16200000">
            <a:off x="4642298" y="3063189"/>
            <a:ext cx="694423" cy="1925163"/>
          </a:xfrm>
          <a:prstGeom prst="homePlate">
            <a:avLst>
              <a:gd name="adj" fmla="val 33695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/>
              <a:t>제목입력</a:t>
            </a:r>
          </a:p>
        </p:txBody>
      </p:sp>
      <p:sp>
        <p:nvSpPr>
          <p:cNvPr id="15" name="화살표: 오각형 14"/>
          <p:cNvSpPr/>
          <p:nvPr/>
        </p:nvSpPr>
        <p:spPr>
          <a:xfrm rot="16200000">
            <a:off x="7256098" y="3063189"/>
            <a:ext cx="694423" cy="1925163"/>
          </a:xfrm>
          <a:prstGeom prst="homePlate">
            <a:avLst>
              <a:gd name="adj" fmla="val 33695"/>
            </a:avLst>
          </a:prstGeom>
          <a:solidFill>
            <a:srgbClr val="EE4A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/>
              <a:t>제목입력</a:t>
            </a:r>
          </a:p>
        </p:txBody>
      </p:sp>
      <p:sp>
        <p:nvSpPr>
          <p:cNvPr id="11" name="타원 10"/>
          <p:cNvSpPr/>
          <p:nvPr/>
        </p:nvSpPr>
        <p:spPr>
          <a:xfrm>
            <a:off x="2147107" y="3437021"/>
            <a:ext cx="457200" cy="457200"/>
          </a:xfrm>
          <a:prstGeom prst="ellipse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760912" y="3437021"/>
            <a:ext cx="457200" cy="4572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390755" y="3437021"/>
            <a:ext cx="457200" cy="457200"/>
          </a:xfrm>
          <a:prstGeom prst="ellipse">
            <a:avLst/>
          </a:prstGeom>
          <a:solidFill>
            <a:srgbClr val="EE4A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699737" y="62440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6463" y="4614520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8880" y="4614520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2680" y="4614520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71571" y="6342740"/>
            <a:ext cx="362857" cy="36285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02857" y="6423472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34428" y="6437084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784529" y="5748376"/>
            <a:ext cx="636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팡팡아카데미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강좌는 매주 수요일</a:t>
            </a:r>
            <a:r>
              <a:rPr lang="en-US" altLang="ko-KR" dirty="0"/>
              <a:t> 12</a:t>
            </a:r>
            <a:r>
              <a:rPr lang="ko-KR" altLang="en-US" dirty="0"/>
              <a:t>시에 포스팅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99737" y="62440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84402" y="1665644"/>
            <a:ext cx="7940116" cy="2506106"/>
            <a:chOff x="1071486" y="1717160"/>
            <a:chExt cx="7940116" cy="2506106"/>
          </a:xfrm>
        </p:grpSpPr>
        <p:grpSp>
          <p:nvGrpSpPr>
            <p:cNvPr id="19" name="그룹 18"/>
            <p:cNvGrpSpPr/>
            <p:nvPr/>
          </p:nvGrpSpPr>
          <p:grpSpPr>
            <a:xfrm>
              <a:off x="3942808" y="1717160"/>
              <a:ext cx="2197472" cy="2506106"/>
              <a:chOff x="1333500" y="1901826"/>
              <a:chExt cx="1695450" cy="1933575"/>
            </a:xfrm>
          </p:grpSpPr>
          <p:sp>
            <p:nvSpPr>
              <p:cNvPr id="3" name="사각형: 둥근 모서리 2"/>
              <p:cNvSpPr/>
              <p:nvPr/>
            </p:nvSpPr>
            <p:spPr>
              <a:xfrm>
                <a:off x="1333500" y="1901826"/>
                <a:ext cx="1695450" cy="193357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667000" y="3473450"/>
                <a:ext cx="361950" cy="36195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071486" y="1717160"/>
              <a:ext cx="2197472" cy="2506106"/>
              <a:chOff x="4105275" y="1901826"/>
              <a:chExt cx="1695450" cy="1933575"/>
            </a:xfrm>
          </p:grpSpPr>
          <p:sp>
            <p:nvSpPr>
              <p:cNvPr id="6" name="사각형: 둥근 모서리 5"/>
              <p:cNvSpPr/>
              <p:nvPr/>
            </p:nvSpPr>
            <p:spPr>
              <a:xfrm>
                <a:off x="4105275" y="1901826"/>
                <a:ext cx="1695450" cy="1933575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438775" y="3473450"/>
                <a:ext cx="361950" cy="36195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6814130" y="1717160"/>
              <a:ext cx="2197472" cy="2506106"/>
              <a:chOff x="6877050" y="1901826"/>
              <a:chExt cx="1695450" cy="1933575"/>
            </a:xfrm>
          </p:grpSpPr>
          <p:sp>
            <p:nvSpPr>
              <p:cNvPr id="8" name="사각형: 둥근 모서리 7"/>
              <p:cNvSpPr/>
              <p:nvPr/>
            </p:nvSpPr>
            <p:spPr>
              <a:xfrm>
                <a:off x="6877050" y="1901826"/>
                <a:ext cx="1695450" cy="1933575"/>
              </a:xfrm>
              <a:prstGeom prst="roundRect">
                <a:avLst/>
              </a:prstGeom>
              <a:solidFill>
                <a:srgbClr val="EE4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8210550" y="3473450"/>
                <a:ext cx="361950" cy="361950"/>
              </a:xfrm>
              <a:prstGeom prst="rect">
                <a:avLst/>
              </a:prstGeom>
              <a:solidFill>
                <a:srgbClr val="EE4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1529140" y="3589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35515" y="3591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1784" y="3589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제목입력</a:t>
            </a: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771571" y="6342740"/>
            <a:ext cx="362857" cy="36285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902857" y="6423472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134428" y="6437084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49251" y="1976682"/>
            <a:ext cx="1653606" cy="140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126197" y="1976682"/>
            <a:ext cx="1653606" cy="140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03142" y="1976682"/>
            <a:ext cx="1653606" cy="1400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784529" y="5748376"/>
            <a:ext cx="636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팡팡아카데미</a:t>
            </a: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강좌는 매주 수요일</a:t>
            </a:r>
            <a:r>
              <a:rPr lang="en-US" altLang="ko-KR" dirty="0"/>
              <a:t> 12</a:t>
            </a:r>
            <a:r>
              <a:rPr lang="ko-KR" altLang="en-US" dirty="0"/>
              <a:t>시에 포스팅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0282" y="4348596"/>
            <a:ext cx="2845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(ICCT)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웹진은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 최신 정보와 리뷰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소식들을 제공합니다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 취재한 생생한 부산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콘텐츠는 덤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530143" y="4348596"/>
            <a:ext cx="2845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(ICCT)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웹진은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 최신 정보와 리뷰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소식들을 제공합니다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 취재한 생생한 부산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콘텐츠는 덤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2926" y="4354111"/>
            <a:ext cx="2845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한정원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(ICCT)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웹진은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관련된 최신 정보와 리뷰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소식들을 제공합니다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 취재한 생생한 부산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지역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콘텐츠는 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794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33854" y="1510476"/>
            <a:ext cx="3524250" cy="4400550"/>
          </a:xfrm>
          <a:prstGeom prst="rect">
            <a:avLst/>
          </a:prstGeom>
          <a:blipFill>
            <a:blip r:embed="rId2"/>
            <a:srcRect/>
            <a:stretch>
              <a:fillRect l="-65130" t="-404" b="-4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3252" y="3215899"/>
            <a:ext cx="989704" cy="9897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063252" y="1752859"/>
            <a:ext cx="989704" cy="98970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63252" y="4678939"/>
            <a:ext cx="989704" cy="9897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30331" y="176573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0330" y="210429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0331" y="3238008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0330" y="357656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0331" y="4761011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0330" y="5099565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내용을 입력하세요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1" y="1916261"/>
            <a:ext cx="719306" cy="6631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51" y="3379196"/>
            <a:ext cx="719306" cy="6631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11" y="4845544"/>
            <a:ext cx="719306" cy="6631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9737" y="624401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제목을 입력하세요</a:t>
            </a: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B5E8-4C86-46AA-A3D6-944C06270D4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71571" y="6342740"/>
            <a:ext cx="362857" cy="36285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902857" y="6423472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134428" y="6437084"/>
            <a:ext cx="1868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9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/>
          <p:cNvSpPr/>
          <p:nvPr/>
        </p:nvSpPr>
        <p:spPr>
          <a:xfrm>
            <a:off x="0" y="2337758"/>
            <a:ext cx="3376941" cy="2182483"/>
          </a:xfrm>
          <a:prstGeom prst="homePlate">
            <a:avLst>
              <a:gd name="adj" fmla="val 35771"/>
            </a:avLst>
          </a:prstGeom>
          <a:blipFill>
            <a:blip r:embed="rId2"/>
            <a:srcRect/>
            <a:stretch>
              <a:fillRect l="-18685" t="-15357" r="-12029" b="-1535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/>
          <p:cNvSpPr/>
          <p:nvPr/>
        </p:nvSpPr>
        <p:spPr>
          <a:xfrm flipH="1">
            <a:off x="6529058" y="2337758"/>
            <a:ext cx="3376941" cy="2045350"/>
          </a:xfrm>
          <a:prstGeom prst="homePlate">
            <a:avLst>
              <a:gd name="adj" fmla="val 35771"/>
            </a:avLst>
          </a:prstGeom>
          <a:blipFill>
            <a:blip r:embed="rId2"/>
            <a:srcRect/>
            <a:stretch>
              <a:fillRect l="-19529" t="-18497" r="-11406" b="-212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545252" y="2337757"/>
            <a:ext cx="836762" cy="8367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4738" y="3429000"/>
            <a:ext cx="2356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Thank You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74" y="2456079"/>
            <a:ext cx="600117" cy="6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3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149</Words>
  <Application>Microsoft Office PowerPoint</Application>
  <PresentationFormat>A4 용지(210x297mm)</PresentationFormat>
  <Paragraphs>70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ICCT</cp:lastModifiedBy>
  <cp:revision>40</cp:revision>
  <dcterms:created xsi:type="dcterms:W3CDTF">2016-11-15T05:39:34Z</dcterms:created>
  <dcterms:modified xsi:type="dcterms:W3CDTF">2016-11-24T06:46:25Z</dcterms:modified>
</cp:coreProperties>
</file>