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5DDE4-7716-446F-BC46-00D8E8E7B289}" v="1" dt="2023-11-17T15:03:11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용완 진" userId="bb01ae0b5819e6e6" providerId="LiveId" clId="{4885DDE4-7716-446F-BC46-00D8E8E7B289}"/>
    <pc:docChg chg="modSld">
      <pc:chgData name="용완 진" userId="bb01ae0b5819e6e6" providerId="LiveId" clId="{4885DDE4-7716-446F-BC46-00D8E8E7B289}" dt="2023-11-17T15:03:11.502" v="0" actId="164"/>
      <pc:docMkLst>
        <pc:docMk/>
      </pc:docMkLst>
      <pc:sldChg chg="addSp modSp">
        <pc:chgData name="용완 진" userId="bb01ae0b5819e6e6" providerId="LiveId" clId="{4885DDE4-7716-446F-BC46-00D8E8E7B289}" dt="2023-11-17T15:03:11.502" v="0" actId="164"/>
        <pc:sldMkLst>
          <pc:docMk/>
          <pc:sldMk cId="2623427682" sldId="256"/>
        </pc:sldMkLst>
        <pc:spChg chg="mod">
          <ac:chgData name="용완 진" userId="bb01ae0b5819e6e6" providerId="LiveId" clId="{4885DDE4-7716-446F-BC46-00D8E8E7B289}" dt="2023-11-17T15:03:11.502" v="0" actId="164"/>
          <ac:spMkLst>
            <pc:docMk/>
            <pc:sldMk cId="2623427682" sldId="256"/>
            <ac:spMk id="4" creationId="{A043945F-BFC1-F84F-3C4C-0A044911A442}"/>
          </ac:spMkLst>
        </pc:spChg>
        <pc:spChg chg="mod">
          <ac:chgData name="용완 진" userId="bb01ae0b5819e6e6" providerId="LiveId" clId="{4885DDE4-7716-446F-BC46-00D8E8E7B289}" dt="2023-11-17T15:03:11.502" v="0" actId="164"/>
          <ac:spMkLst>
            <pc:docMk/>
            <pc:sldMk cId="2623427682" sldId="256"/>
            <ac:spMk id="5" creationId="{74344B66-4894-BD60-5A8C-4678C593AF19}"/>
          </ac:spMkLst>
        </pc:spChg>
        <pc:spChg chg="mod">
          <ac:chgData name="용완 진" userId="bb01ae0b5819e6e6" providerId="LiveId" clId="{4885DDE4-7716-446F-BC46-00D8E8E7B289}" dt="2023-11-17T15:03:11.502" v="0" actId="164"/>
          <ac:spMkLst>
            <pc:docMk/>
            <pc:sldMk cId="2623427682" sldId="256"/>
            <ac:spMk id="6" creationId="{6B333DEE-26AF-507B-8C2F-C68B14D4503A}"/>
          </ac:spMkLst>
        </pc:spChg>
        <pc:grpChg chg="add mod">
          <ac:chgData name="용완 진" userId="bb01ae0b5819e6e6" providerId="LiveId" clId="{4885DDE4-7716-446F-BC46-00D8E8E7B289}" dt="2023-11-17T15:03:11.502" v="0" actId="164"/>
          <ac:grpSpMkLst>
            <pc:docMk/>
            <pc:sldMk cId="2623427682" sldId="256"/>
            <ac:grpSpMk id="7" creationId="{DB3FE088-6C7F-3B00-F92E-0D624AAA8A9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A76A8-EB54-44D5-47ED-DF3D1A5B7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F3899E-17DF-3309-FA0E-ABEFB5A12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292FB-83D8-A7C4-D0E9-FCEB24AB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43526-BCE9-D7EA-91BE-EBB81E0C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E6ED6-CFF0-ED89-BC5E-941A7326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2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71034-F20E-9D86-6553-2BE8CB80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CAAF1-D2F4-020F-8785-4CA7D704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0D72B-5AF7-B79C-E1BF-CB5E611E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6B28F-4065-EEAE-94E8-2D5C655F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D64AD-EF76-5C3A-8CB0-EEC1BC2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8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2FA11-B415-FA4B-384F-8A391B6BD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69EB8-8865-155C-180D-54EAA1A9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7DD18-6B67-F573-1595-54C65867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82413-642B-BA3F-9C73-0DAEE797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0E051-16F7-F012-7C6C-811EB328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39D75-7680-781C-4A3F-CE80BA98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3966F-0325-44CE-C001-6F4EC029A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5DC5E-6622-F54A-C891-96DCD0F1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B1FE6-40C6-8282-44B7-902D0176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3D777-A1C9-C634-48CA-DE971D0D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4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1A421-7FFE-D234-7CF8-AF9EC8B3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8792A-0D96-BAB5-E292-26BAD3C3A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C49BC-F113-92DC-B695-1885AC1D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1325F-E9B8-C03F-3324-9483B407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64FEB-8B04-FF7B-D724-AAA5856F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5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5ED66-ACC0-5F45-EA00-2D99F7BF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29C88-38F7-9E6E-9894-1A47FCA96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2E9D57-8FF7-A049-1E2A-4C84D580A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37888-6CDC-0F2A-B6BF-73BF6894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C4A71-7A5C-935D-3FBD-2FFD9A28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37E56D-341B-82AC-36AC-295737B8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5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2EDD3-F83E-4A80-AEB4-3D39157F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F3368-9DB7-882C-708F-2718CD6C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BB58B-13BA-1E21-3D49-E1AFA027E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225A9A-BF79-E483-0384-171795298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D7EE47-8E32-99CA-8605-03EBE5A47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464CF4-5F40-3558-6FC5-CA13A77A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B47C51-0C1E-66F6-A24F-91E1EBEE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32F22-D569-3594-C68F-BC59E3AB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3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00E9-BAC7-CBA6-1612-372276B7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A292E9-7C9D-8D66-4094-36E84920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3BDCF-7165-0277-386F-F33C47F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379277-F2FB-F486-C40E-1E772B19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15E7B9-574B-BDD8-F01B-354F13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BD7AAE-1478-2DE0-FCDC-1B29E1B6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D2B7D-8E50-5C68-FC79-C0BC96F9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4C8BC-ACA9-520D-3BF1-0B9CF2AC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909B1-BAE7-E707-6DE1-E18B14B1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6663C-9B8B-002F-D5EB-819D2BC95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EC393-C7A6-03BC-A1EC-D40241E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B7787-D1BE-2199-E35D-CD3C35F6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DA4FF-ED72-4575-2EBE-B140502F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479BE-E432-ADB3-71EC-05969AD6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8E4C18-840A-07C1-563C-7E32EE5A9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5C2CB3-929F-AA05-4910-335A2821B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02FF8-D629-41B3-D06D-6468FC43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AC008-2FFC-AE36-AD1C-4D916F7F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AD5E3-8827-FFBB-A371-E43F97F2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4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C67101-B2C4-8A1A-A12C-0382314B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A2504-FA20-067E-C60E-93720EDD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835F3-A7C4-6A62-FFC0-5DED80A2D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57C60-C2FC-4152-95D0-21635631CAB9}" type="datetimeFigureOut">
              <a:rPr lang="ko-KR" altLang="en-US" smtClean="0"/>
              <a:t>2023-11-18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812C0-828E-A003-155E-345A47443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73FB5-C1CE-8872-0283-EE77DDB47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1A09D-939B-4FC2-B93B-9E44D703B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B3FE088-6C7F-3B00-F92E-0D624AAA8A9A}"/>
              </a:ext>
            </a:extLst>
          </p:cNvPr>
          <p:cNvGrpSpPr/>
          <p:nvPr/>
        </p:nvGrpSpPr>
        <p:grpSpPr>
          <a:xfrm>
            <a:off x="1987420" y="2155372"/>
            <a:ext cx="7520474" cy="2192694"/>
            <a:chOff x="1987420" y="2155372"/>
            <a:chExt cx="7520474" cy="219269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43945F-BFC1-F84F-3C4C-0A044911A442}"/>
                </a:ext>
              </a:extLst>
            </p:cNvPr>
            <p:cNvSpPr/>
            <p:nvPr/>
          </p:nvSpPr>
          <p:spPr>
            <a:xfrm>
              <a:off x="1987420" y="2547257"/>
              <a:ext cx="3377682" cy="163285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  <p:sp>
          <p:nvSpPr>
            <p:cNvPr id="5" name="순서도: 자기 디스크 4">
              <a:extLst>
                <a:ext uri="{FF2B5EF4-FFF2-40B4-BE49-F238E27FC236}">
                  <a16:creationId xmlns:a16="http://schemas.microsoft.com/office/drawing/2014/main" id="{74344B66-4894-BD60-5A8C-4678C593AF19}"/>
                </a:ext>
              </a:extLst>
            </p:cNvPr>
            <p:cNvSpPr/>
            <p:nvPr/>
          </p:nvSpPr>
          <p:spPr>
            <a:xfrm>
              <a:off x="7548465" y="2155372"/>
              <a:ext cx="1959429" cy="2192694"/>
            </a:xfrm>
            <a:prstGeom prst="flowChartMagneticDisk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MySQL</a:t>
              </a:r>
              <a:endParaRPr lang="ko-KR" altLang="en-US" dirty="0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6B333DEE-26AF-507B-8C2F-C68B14D4503A}"/>
                </a:ext>
              </a:extLst>
            </p:cNvPr>
            <p:cNvSpPr/>
            <p:nvPr/>
          </p:nvSpPr>
          <p:spPr>
            <a:xfrm>
              <a:off x="5701004" y="3125755"/>
              <a:ext cx="1520890" cy="410547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342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용완 진</dc:creator>
  <cp:lastModifiedBy>용완 진</cp:lastModifiedBy>
  <cp:revision>1</cp:revision>
  <dcterms:created xsi:type="dcterms:W3CDTF">2023-11-17T15:02:49Z</dcterms:created>
  <dcterms:modified xsi:type="dcterms:W3CDTF">2023-11-17T15:03:21Z</dcterms:modified>
</cp:coreProperties>
</file>