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900"/>
    <a:srgbClr val="CF6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07171-3638-4BE9-BF44-0707CD640FDA}" v="130" dt="2023-05-22T12:45:16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용빈" userId="adcdfcec36019ada" providerId="LiveId" clId="{4DC07171-3638-4BE9-BF44-0707CD640FDA}"/>
    <pc:docChg chg="undo custSel modSld">
      <pc:chgData name="김 용빈" userId="adcdfcec36019ada" providerId="LiveId" clId="{4DC07171-3638-4BE9-BF44-0707CD640FDA}" dt="2023-05-22T12:45:16.945" v="139" actId="6549"/>
      <pc:docMkLst>
        <pc:docMk/>
      </pc:docMkLst>
      <pc:sldChg chg="modSp mod modAnim">
        <pc:chgData name="김 용빈" userId="adcdfcec36019ada" providerId="LiveId" clId="{4DC07171-3638-4BE9-BF44-0707CD640FDA}" dt="2023-05-22T12:44:57.427" v="128" actId="6549"/>
        <pc:sldMkLst>
          <pc:docMk/>
          <pc:sldMk cId="3034359746" sldId="261"/>
        </pc:sldMkLst>
        <pc:spChg chg="mod">
          <ac:chgData name="김 용빈" userId="adcdfcec36019ada" providerId="LiveId" clId="{4DC07171-3638-4BE9-BF44-0707CD640FDA}" dt="2023-05-22T12:44:55.097" v="126" actId="6549"/>
          <ac:spMkLst>
            <pc:docMk/>
            <pc:sldMk cId="3034359746" sldId="261"/>
            <ac:spMk id="5" creationId="{770AABEF-B75E-7DCA-A330-A7230A680343}"/>
          </ac:spMkLst>
        </pc:spChg>
        <pc:spChg chg="mod">
          <ac:chgData name="김 용빈" userId="adcdfcec36019ada" providerId="LiveId" clId="{4DC07171-3638-4BE9-BF44-0707CD640FDA}" dt="2023-05-22T12:44:56.235" v="127" actId="6549"/>
          <ac:spMkLst>
            <pc:docMk/>
            <pc:sldMk cId="3034359746" sldId="261"/>
            <ac:spMk id="9" creationId="{F31C256E-EE47-6C67-8421-7EB8BD26BF3F}"/>
          </ac:spMkLst>
        </pc:spChg>
        <pc:spChg chg="mod">
          <ac:chgData name="김 용빈" userId="adcdfcec36019ada" providerId="LiveId" clId="{4DC07171-3638-4BE9-BF44-0707CD640FDA}" dt="2023-05-22T12:44:57.427" v="128" actId="6549"/>
          <ac:spMkLst>
            <pc:docMk/>
            <pc:sldMk cId="3034359746" sldId="261"/>
            <ac:spMk id="10" creationId="{FF4B964F-8019-EA9D-38A2-CEBF3B6A2049}"/>
          </ac:spMkLst>
        </pc:spChg>
      </pc:sldChg>
      <pc:sldChg chg="modSp mod modAnim">
        <pc:chgData name="김 용빈" userId="adcdfcec36019ada" providerId="LiveId" clId="{4DC07171-3638-4BE9-BF44-0707CD640FDA}" dt="2023-05-22T12:45:10.431" v="136" actId="6549"/>
        <pc:sldMkLst>
          <pc:docMk/>
          <pc:sldMk cId="3927866253" sldId="262"/>
        </pc:sldMkLst>
        <pc:spChg chg="mod">
          <ac:chgData name="김 용빈" userId="adcdfcec36019ada" providerId="LiveId" clId="{4DC07171-3638-4BE9-BF44-0707CD640FDA}" dt="2023-05-22T12:45:05.575" v="132" actId="6549"/>
          <ac:spMkLst>
            <pc:docMk/>
            <pc:sldMk cId="3927866253" sldId="262"/>
            <ac:spMk id="5" creationId="{770AABEF-B75E-7DCA-A330-A7230A680343}"/>
          </ac:spMkLst>
        </pc:spChg>
        <pc:spChg chg="mod">
          <ac:chgData name="김 용빈" userId="adcdfcec36019ada" providerId="LiveId" clId="{4DC07171-3638-4BE9-BF44-0707CD640FDA}" dt="2023-05-22T12:45:09.199" v="135" actId="6549"/>
          <ac:spMkLst>
            <pc:docMk/>
            <pc:sldMk cId="3927866253" sldId="262"/>
            <ac:spMk id="9" creationId="{F31C256E-EE47-6C67-8421-7EB8BD26BF3F}"/>
          </ac:spMkLst>
        </pc:spChg>
        <pc:spChg chg="mod">
          <ac:chgData name="김 용빈" userId="adcdfcec36019ada" providerId="LiveId" clId="{4DC07171-3638-4BE9-BF44-0707CD640FDA}" dt="2023-05-22T12:45:10.431" v="136" actId="6549"/>
          <ac:spMkLst>
            <pc:docMk/>
            <pc:sldMk cId="3927866253" sldId="262"/>
            <ac:spMk id="10" creationId="{FF4B964F-8019-EA9D-38A2-CEBF3B6A2049}"/>
          </ac:spMkLst>
        </pc:spChg>
      </pc:sldChg>
      <pc:sldChg chg="modSp mod modAnim">
        <pc:chgData name="김 용빈" userId="adcdfcec36019ada" providerId="LiveId" clId="{4DC07171-3638-4BE9-BF44-0707CD640FDA}" dt="2023-05-22T12:45:16.945" v="139" actId="6549"/>
        <pc:sldMkLst>
          <pc:docMk/>
          <pc:sldMk cId="793641890" sldId="263"/>
        </pc:sldMkLst>
        <pc:spChg chg="mod">
          <ac:chgData name="김 용빈" userId="adcdfcec36019ada" providerId="LiveId" clId="{4DC07171-3638-4BE9-BF44-0707CD640FDA}" dt="2023-05-22T12:45:13.228" v="137" actId="6549"/>
          <ac:spMkLst>
            <pc:docMk/>
            <pc:sldMk cId="793641890" sldId="263"/>
            <ac:spMk id="5" creationId="{770AABEF-B75E-7DCA-A330-A7230A680343}"/>
          </ac:spMkLst>
        </pc:spChg>
        <pc:spChg chg="mod">
          <ac:chgData name="김 용빈" userId="adcdfcec36019ada" providerId="LiveId" clId="{4DC07171-3638-4BE9-BF44-0707CD640FDA}" dt="2023-05-22T12:45:15.807" v="138" actId="6549"/>
          <ac:spMkLst>
            <pc:docMk/>
            <pc:sldMk cId="793641890" sldId="263"/>
            <ac:spMk id="9" creationId="{F31C256E-EE47-6C67-8421-7EB8BD26BF3F}"/>
          </ac:spMkLst>
        </pc:spChg>
        <pc:spChg chg="mod">
          <ac:chgData name="김 용빈" userId="adcdfcec36019ada" providerId="LiveId" clId="{4DC07171-3638-4BE9-BF44-0707CD640FDA}" dt="2023-05-22T12:45:16.945" v="139" actId="6549"/>
          <ac:spMkLst>
            <pc:docMk/>
            <pc:sldMk cId="793641890" sldId="263"/>
            <ac:spMk id="10" creationId="{FF4B964F-8019-EA9D-38A2-CEBF3B6A2049}"/>
          </ac:spMkLst>
        </pc:spChg>
        <pc:spChg chg="mod">
          <ac:chgData name="김 용빈" userId="adcdfcec36019ada" providerId="LiveId" clId="{4DC07171-3638-4BE9-BF44-0707CD640FDA}" dt="2023-05-17T08:21:14.957" v="125" actId="1076"/>
          <ac:spMkLst>
            <pc:docMk/>
            <pc:sldMk cId="793641890" sldId="263"/>
            <ac:spMk id="12" creationId="{0CAD6D84-FE43-247C-194B-818C935E9B33}"/>
          </ac:spMkLst>
        </pc:spChg>
      </pc:sldChg>
      <pc:sldChg chg="modSp modAnim">
        <pc:chgData name="김 용빈" userId="adcdfcec36019ada" providerId="LiveId" clId="{4DC07171-3638-4BE9-BF44-0707CD640FDA}" dt="2023-05-22T12:45:03.087" v="131" actId="6549"/>
        <pc:sldMkLst>
          <pc:docMk/>
          <pc:sldMk cId="173151484" sldId="264"/>
        </pc:sldMkLst>
        <pc:spChg chg="mod">
          <ac:chgData name="김 용빈" userId="adcdfcec36019ada" providerId="LiveId" clId="{4DC07171-3638-4BE9-BF44-0707CD640FDA}" dt="2023-05-22T12:45:00.207" v="129" actId="6549"/>
          <ac:spMkLst>
            <pc:docMk/>
            <pc:sldMk cId="173151484" sldId="264"/>
            <ac:spMk id="5" creationId="{770AABEF-B75E-7DCA-A330-A7230A680343}"/>
          </ac:spMkLst>
        </pc:spChg>
        <pc:spChg chg="mod">
          <ac:chgData name="김 용빈" userId="adcdfcec36019ada" providerId="LiveId" clId="{4DC07171-3638-4BE9-BF44-0707CD640FDA}" dt="2023-05-22T12:45:01.858" v="130" actId="6549"/>
          <ac:spMkLst>
            <pc:docMk/>
            <pc:sldMk cId="173151484" sldId="264"/>
            <ac:spMk id="9" creationId="{F31C256E-EE47-6C67-8421-7EB8BD26BF3F}"/>
          </ac:spMkLst>
        </pc:spChg>
        <pc:spChg chg="mod">
          <ac:chgData name="김 용빈" userId="adcdfcec36019ada" providerId="LiveId" clId="{4DC07171-3638-4BE9-BF44-0707CD640FDA}" dt="2023-05-22T12:45:03.087" v="131" actId="6549"/>
          <ac:spMkLst>
            <pc:docMk/>
            <pc:sldMk cId="173151484" sldId="264"/>
            <ac:spMk id="10" creationId="{FF4B964F-8019-EA9D-38A2-CEBF3B6A20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24300-0AF6-C672-9177-59206BAF2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2B2008-A429-6650-6FE0-72E8EFE58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67CCC-A659-6BE3-FA42-0550E6FD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B65C-4664-41C8-992C-39454674D51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D2BE61-A71E-E546-56E5-219D557D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6DDC5-D7E5-E0E4-12F0-587D9FA7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B441-523D-45F1-9E95-FE471BBC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8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43346-4543-324A-2BEA-E1AA20CD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2CE4DB-406E-1B2B-EF13-6F04C8005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A8FCB-BD13-0D97-F671-32430EF7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B65C-4664-41C8-992C-39454674D51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361DC-995D-6338-54AA-9B0661F1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A11F3-512C-B05C-454D-EC634099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B441-523D-45F1-9E95-FE471BBC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4E64CA-6983-1D51-794F-A73CE02B9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39B1E9-BA07-B98D-C2DE-C9B930A63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1E9C8-C1AD-3506-D7C0-6379DA7E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B65C-4664-41C8-992C-39454674D51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585ECD-F600-4F75-0617-51357CFC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AA37A-1796-2FAF-942F-7281CC41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B441-523D-45F1-9E95-FE471BBC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78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93B61-92C8-F221-5D50-4CAB0FAF8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25C47-B0A2-F8EF-356B-8D7C90A59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0583B-1536-6858-2D4D-C19DD2EF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B65C-4664-41C8-992C-39454674D51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D9AD7E-7D52-2A98-2668-04F7D919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37C4A-E23B-7552-756F-F7A5A8A2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B441-523D-45F1-9E95-FE471BBC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3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5DF65-7D36-82A1-E166-EC19E902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AB609C-4167-314B-EBF4-E3CA1CB2F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DB550-03F9-7D79-FDB6-D661711A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B65C-4664-41C8-992C-39454674D51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3DCB3-14EB-30DB-99B3-457435C71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8C003-99AC-5336-5496-DB804229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B441-523D-45F1-9E95-FE471BBC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19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1A013-A935-CBF9-836D-2B7E0181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65974C-09BD-A3CA-3D82-D97591500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298432-CE50-8BFB-A37F-82F6B00F9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266AC5-1526-7330-2539-B7F6619F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B65C-4664-41C8-992C-39454674D51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5E8B29-ABA5-A173-BC80-20B746C4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785DCD-A24B-214D-BF69-FE78254D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B441-523D-45F1-9E95-FE471BBC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3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5DA02-9EFB-1B84-A9E1-C8628887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9FA9EB-5AAF-9B9F-7B30-54D919412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F7F9D6-2649-5CE3-9B68-3CF480978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AA2569-B818-A792-9C7F-64F98CDCC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440F3C-D6AC-4974-324E-193E2C9F1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2F0D1B-B2A5-29BA-CFCA-D43BAD0C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B65C-4664-41C8-992C-39454674D51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1D2572-E600-42DD-742B-0DD12764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802530-4B2C-F239-34CB-5733FF05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B441-523D-45F1-9E95-FE471BBC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01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92960-5F7A-B04F-41A4-AD5C4671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16A507-0797-A0EC-E77E-B6812190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B65C-4664-41C8-992C-39454674D51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9CE3AB-24CC-AB39-E4BD-E3F8B722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70BAAF-F069-AB83-A49C-D1621236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B441-523D-45F1-9E95-FE471BBC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4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742937-1FBE-50C2-EE55-1B63CDF7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B65C-4664-41C8-992C-39454674D51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97C1B5-5BEA-3C7F-5CD7-4D816F68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F92C63-9783-57AD-1C16-B4D32E9D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B441-523D-45F1-9E95-FE471BBC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06A3D-B8C1-9A15-C828-3875CA83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23AC2-3695-89BB-09F7-DB2F5F5D7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FB5064-6F9A-5156-AC87-37D88C020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B4085-5307-84D4-9CB7-489AC3DE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B65C-4664-41C8-992C-39454674D51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C1448-1F68-8EAA-DF91-45F7C4FD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03F50C-29B7-D83D-D9FF-A1E28A66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B441-523D-45F1-9E95-FE471BBC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55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E780A-B57E-BD67-999D-0995520D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B3B45A-BF10-8A24-DF08-303930DA0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B82A59-C86B-A983-D288-5DD92677F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77927-7066-04FC-4640-1901C284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B65C-4664-41C8-992C-39454674D51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E264C-B767-6045-8D2F-BF7EE589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2C4E2F-E313-3A8E-F975-464101CD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B441-523D-45F1-9E95-FE471BBC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09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93A500-22C6-7B02-E6C0-DFFFC17F4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42FFDE-6E8E-DFE1-3D62-36686C0B9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31BCBD-E6B8-F2F6-5F9A-F0B9F0CC5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FB65C-4664-41C8-992C-39454674D51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3AE3D-FAB3-BA0F-EECE-FE645FA1F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F4490-23D0-9CCC-3BB3-D3BA4F5CC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4B441-523D-45F1-9E95-FE471BBC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4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8EBA1-933F-D627-4974-388F9908FBDF}"/>
              </a:ext>
            </a:extLst>
          </p:cNvPr>
          <p:cNvSpPr txBox="1"/>
          <p:nvPr/>
        </p:nvSpPr>
        <p:spPr>
          <a:xfrm>
            <a:off x="5394192" y="1421546"/>
            <a:ext cx="4871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자기소개</a:t>
            </a:r>
          </a:p>
        </p:txBody>
      </p:sp>
    </p:spTree>
    <p:extLst>
      <p:ext uri="{BB962C8B-B14F-4D97-AF65-F5344CB8AC3E}">
        <p14:creationId xmlns:p14="http://schemas.microsoft.com/office/powerpoint/2010/main" val="12754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64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69C1D6-0A9C-E1D0-8351-60C16EBA6170}"/>
              </a:ext>
            </a:extLst>
          </p:cNvPr>
          <p:cNvSpPr/>
          <p:nvPr/>
        </p:nvSpPr>
        <p:spPr>
          <a:xfrm>
            <a:off x="0" y="5865541"/>
            <a:ext cx="12192000" cy="992459"/>
          </a:xfrm>
          <a:prstGeom prst="rect">
            <a:avLst/>
          </a:prstGeom>
          <a:solidFill>
            <a:srgbClr val="FEF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구름 4">
            <a:extLst>
              <a:ext uri="{FF2B5EF4-FFF2-40B4-BE49-F238E27FC236}">
                <a16:creationId xmlns:a16="http://schemas.microsoft.com/office/drawing/2014/main" id="{770AABEF-B75E-7DCA-A330-A7230A680343}"/>
              </a:ext>
            </a:extLst>
          </p:cNvPr>
          <p:cNvSpPr/>
          <p:nvPr/>
        </p:nvSpPr>
        <p:spPr>
          <a:xfrm>
            <a:off x="7844521" y="1797377"/>
            <a:ext cx="3895805" cy="737667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9" name="구름 8">
            <a:extLst>
              <a:ext uri="{FF2B5EF4-FFF2-40B4-BE49-F238E27FC236}">
                <a16:creationId xmlns:a16="http://schemas.microsoft.com/office/drawing/2014/main" id="{F31C256E-EE47-6C67-8421-7EB8BD26BF3F}"/>
              </a:ext>
            </a:extLst>
          </p:cNvPr>
          <p:cNvSpPr/>
          <p:nvPr/>
        </p:nvSpPr>
        <p:spPr>
          <a:xfrm>
            <a:off x="7844523" y="3243318"/>
            <a:ext cx="3895805" cy="737667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0" name="구름 9">
            <a:extLst>
              <a:ext uri="{FF2B5EF4-FFF2-40B4-BE49-F238E27FC236}">
                <a16:creationId xmlns:a16="http://schemas.microsoft.com/office/drawing/2014/main" id="{FF4B964F-8019-EA9D-38A2-CEBF3B6A2049}"/>
              </a:ext>
            </a:extLst>
          </p:cNvPr>
          <p:cNvSpPr/>
          <p:nvPr/>
        </p:nvSpPr>
        <p:spPr>
          <a:xfrm>
            <a:off x="7844522" y="4689259"/>
            <a:ext cx="3895805" cy="737667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782ABB-6A1A-BBF8-510B-7669B8DA31D4}"/>
              </a:ext>
            </a:extLst>
          </p:cNvPr>
          <p:cNvSpPr/>
          <p:nvPr/>
        </p:nvSpPr>
        <p:spPr>
          <a:xfrm>
            <a:off x="7230008" y="0"/>
            <a:ext cx="45719" cy="58655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AD6D84-FE43-247C-194B-818C935E9B33}"/>
              </a:ext>
            </a:extLst>
          </p:cNvPr>
          <p:cNvSpPr txBox="1"/>
          <p:nvPr/>
        </p:nvSpPr>
        <p:spPr>
          <a:xfrm>
            <a:off x="9318575" y="571355"/>
            <a:ext cx="94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소개</a:t>
            </a:r>
          </a:p>
        </p:txBody>
      </p:sp>
      <p:pic>
        <p:nvPicPr>
          <p:cNvPr id="3074" name="Picture 2" descr="무료 실루엣 춤 벡터 및 사진">
            <a:extLst>
              <a:ext uri="{FF2B5EF4-FFF2-40B4-BE49-F238E27FC236}">
                <a16:creationId xmlns:a16="http://schemas.microsoft.com/office/drawing/2014/main" id="{8D4FBA64-6DC7-BA61-912D-5A43600D2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30" y="571355"/>
            <a:ext cx="3173132" cy="476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5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64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69C1D6-0A9C-E1D0-8351-60C16EBA6170}"/>
              </a:ext>
            </a:extLst>
          </p:cNvPr>
          <p:cNvSpPr/>
          <p:nvPr/>
        </p:nvSpPr>
        <p:spPr>
          <a:xfrm>
            <a:off x="0" y="5865541"/>
            <a:ext cx="12192000" cy="992459"/>
          </a:xfrm>
          <a:prstGeom prst="rect">
            <a:avLst/>
          </a:prstGeom>
          <a:solidFill>
            <a:srgbClr val="FEF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무료 모자 학교 벡터 및 사진">
            <a:extLst>
              <a:ext uri="{FF2B5EF4-FFF2-40B4-BE49-F238E27FC236}">
                <a16:creationId xmlns:a16="http://schemas.microsoft.com/office/drawing/2014/main" id="{C4698E12-69DB-8F9C-0F7A-05C38998C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81" y="849724"/>
            <a:ext cx="6844177" cy="413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70AABEF-B75E-7DCA-A330-A7230A680343}"/>
              </a:ext>
            </a:extLst>
          </p:cNvPr>
          <p:cNvSpPr/>
          <p:nvPr/>
        </p:nvSpPr>
        <p:spPr>
          <a:xfrm>
            <a:off x="7844521" y="1797377"/>
            <a:ext cx="3895805" cy="7376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1C256E-EE47-6C67-8421-7EB8BD26BF3F}"/>
              </a:ext>
            </a:extLst>
          </p:cNvPr>
          <p:cNvSpPr/>
          <p:nvPr/>
        </p:nvSpPr>
        <p:spPr>
          <a:xfrm>
            <a:off x="7844523" y="3243318"/>
            <a:ext cx="3895805" cy="7376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4B964F-8019-EA9D-38A2-CEBF3B6A2049}"/>
              </a:ext>
            </a:extLst>
          </p:cNvPr>
          <p:cNvSpPr/>
          <p:nvPr/>
        </p:nvSpPr>
        <p:spPr>
          <a:xfrm>
            <a:off x="7844522" y="4689259"/>
            <a:ext cx="3895805" cy="7376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782ABB-6A1A-BBF8-510B-7669B8DA31D4}"/>
              </a:ext>
            </a:extLst>
          </p:cNvPr>
          <p:cNvSpPr/>
          <p:nvPr/>
        </p:nvSpPr>
        <p:spPr>
          <a:xfrm>
            <a:off x="7230008" y="0"/>
            <a:ext cx="45719" cy="58655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AD6D84-FE43-247C-194B-818C935E9B33}"/>
              </a:ext>
            </a:extLst>
          </p:cNvPr>
          <p:cNvSpPr txBox="1"/>
          <p:nvPr/>
        </p:nvSpPr>
        <p:spPr>
          <a:xfrm>
            <a:off x="9318575" y="571355"/>
            <a:ext cx="94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학력</a:t>
            </a:r>
          </a:p>
        </p:txBody>
      </p:sp>
    </p:spTree>
    <p:extLst>
      <p:ext uri="{BB962C8B-B14F-4D97-AF65-F5344CB8AC3E}">
        <p14:creationId xmlns:p14="http://schemas.microsoft.com/office/powerpoint/2010/main" val="303435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64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69C1D6-0A9C-E1D0-8351-60C16EBA6170}"/>
              </a:ext>
            </a:extLst>
          </p:cNvPr>
          <p:cNvSpPr/>
          <p:nvPr/>
        </p:nvSpPr>
        <p:spPr>
          <a:xfrm>
            <a:off x="0" y="5865541"/>
            <a:ext cx="12192000" cy="992459"/>
          </a:xfrm>
          <a:prstGeom prst="rect">
            <a:avLst/>
          </a:prstGeom>
          <a:solidFill>
            <a:srgbClr val="FEF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>
            <a:extLst>
              <a:ext uri="{FF2B5EF4-FFF2-40B4-BE49-F238E27FC236}">
                <a16:creationId xmlns:a16="http://schemas.microsoft.com/office/drawing/2014/main" id="{770AABEF-B75E-7DCA-A330-A7230A680343}"/>
              </a:ext>
            </a:extLst>
          </p:cNvPr>
          <p:cNvSpPr/>
          <p:nvPr/>
        </p:nvSpPr>
        <p:spPr>
          <a:xfrm>
            <a:off x="7844521" y="1797377"/>
            <a:ext cx="3895805" cy="737667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F31C256E-EE47-6C67-8421-7EB8BD26BF3F}"/>
              </a:ext>
            </a:extLst>
          </p:cNvPr>
          <p:cNvSpPr/>
          <p:nvPr/>
        </p:nvSpPr>
        <p:spPr>
          <a:xfrm>
            <a:off x="7844523" y="3243318"/>
            <a:ext cx="3895805" cy="737667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FF4B964F-8019-EA9D-38A2-CEBF3B6A2049}"/>
              </a:ext>
            </a:extLst>
          </p:cNvPr>
          <p:cNvSpPr/>
          <p:nvPr/>
        </p:nvSpPr>
        <p:spPr>
          <a:xfrm>
            <a:off x="7844522" y="4689259"/>
            <a:ext cx="3895805" cy="737667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782ABB-6A1A-BBF8-510B-7669B8DA31D4}"/>
              </a:ext>
            </a:extLst>
          </p:cNvPr>
          <p:cNvSpPr/>
          <p:nvPr/>
        </p:nvSpPr>
        <p:spPr>
          <a:xfrm>
            <a:off x="7230008" y="0"/>
            <a:ext cx="45719" cy="58655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AD6D84-FE43-247C-194B-818C935E9B33}"/>
              </a:ext>
            </a:extLst>
          </p:cNvPr>
          <p:cNvSpPr txBox="1"/>
          <p:nvPr/>
        </p:nvSpPr>
        <p:spPr>
          <a:xfrm>
            <a:off x="9318575" y="571355"/>
            <a:ext cx="94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취미</a:t>
            </a:r>
          </a:p>
        </p:txBody>
      </p:sp>
      <p:pic>
        <p:nvPicPr>
          <p:cNvPr id="2052" name="Picture 4" descr="무료 워킹 워크 일러스트 및 사진">
            <a:extLst>
              <a:ext uri="{FF2B5EF4-FFF2-40B4-BE49-F238E27FC236}">
                <a16:creationId xmlns:a16="http://schemas.microsoft.com/office/drawing/2014/main" id="{02CB231D-0456-72DC-CB07-A987501FF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6630" y="836343"/>
            <a:ext cx="6224582" cy="440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86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64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69C1D6-0A9C-E1D0-8351-60C16EBA6170}"/>
              </a:ext>
            </a:extLst>
          </p:cNvPr>
          <p:cNvSpPr/>
          <p:nvPr/>
        </p:nvSpPr>
        <p:spPr>
          <a:xfrm>
            <a:off x="0" y="5865541"/>
            <a:ext cx="12192000" cy="992459"/>
          </a:xfrm>
          <a:prstGeom prst="rect">
            <a:avLst/>
          </a:prstGeom>
          <a:solidFill>
            <a:srgbClr val="FEF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770AABEF-B75E-7DCA-A330-A7230A680343}"/>
              </a:ext>
            </a:extLst>
          </p:cNvPr>
          <p:cNvSpPr/>
          <p:nvPr/>
        </p:nvSpPr>
        <p:spPr>
          <a:xfrm>
            <a:off x="7844521" y="1797377"/>
            <a:ext cx="3895805" cy="737667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F31C256E-EE47-6C67-8421-7EB8BD26BF3F}"/>
              </a:ext>
            </a:extLst>
          </p:cNvPr>
          <p:cNvSpPr/>
          <p:nvPr/>
        </p:nvSpPr>
        <p:spPr>
          <a:xfrm>
            <a:off x="7844523" y="3243318"/>
            <a:ext cx="3895805" cy="737667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FF4B964F-8019-EA9D-38A2-CEBF3B6A2049}"/>
              </a:ext>
            </a:extLst>
          </p:cNvPr>
          <p:cNvSpPr/>
          <p:nvPr/>
        </p:nvSpPr>
        <p:spPr>
          <a:xfrm>
            <a:off x="7844522" y="4689259"/>
            <a:ext cx="3895805" cy="737667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782ABB-6A1A-BBF8-510B-7669B8DA31D4}"/>
              </a:ext>
            </a:extLst>
          </p:cNvPr>
          <p:cNvSpPr/>
          <p:nvPr/>
        </p:nvSpPr>
        <p:spPr>
          <a:xfrm>
            <a:off x="7230008" y="0"/>
            <a:ext cx="45719" cy="58655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AD6D84-FE43-247C-194B-818C935E9B33}"/>
              </a:ext>
            </a:extLst>
          </p:cNvPr>
          <p:cNvSpPr txBox="1"/>
          <p:nvPr/>
        </p:nvSpPr>
        <p:spPr>
          <a:xfrm>
            <a:off x="8681381" y="526558"/>
            <a:ext cx="222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좋아하는 것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448261BF-1449-0FF0-4B92-18D6CDF51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71" y="526558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64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64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CF07646F-7447-73EC-3FB6-9930D0D73E46}"/>
              </a:ext>
            </a:extLst>
          </p:cNvPr>
          <p:cNvSpPr/>
          <p:nvPr/>
        </p:nvSpPr>
        <p:spPr>
          <a:xfrm>
            <a:off x="1390185" y="-319668"/>
            <a:ext cx="10801815" cy="7177668"/>
          </a:xfrm>
          <a:prstGeom prst="triangle">
            <a:avLst>
              <a:gd name="adj" fmla="val 100000"/>
            </a:avLst>
          </a:prstGeom>
          <a:solidFill>
            <a:srgbClr val="FEF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4733CD-D6E6-7C0A-16DE-63800F542145}"/>
              </a:ext>
            </a:extLst>
          </p:cNvPr>
          <p:cNvSpPr txBox="1"/>
          <p:nvPr/>
        </p:nvSpPr>
        <p:spPr>
          <a:xfrm>
            <a:off x="661638" y="542692"/>
            <a:ext cx="7820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FF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지금까지 </a:t>
            </a:r>
            <a:r>
              <a:rPr lang="ko-KR" altLang="en-US" sz="3600" dirty="0" err="1">
                <a:solidFill>
                  <a:srgbClr val="FFFF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들어주셔서</a:t>
            </a:r>
            <a:r>
              <a:rPr lang="ko-KR" altLang="en-US" sz="3600" dirty="0">
                <a:solidFill>
                  <a:srgbClr val="FFFF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감사합니다</a:t>
            </a:r>
            <a:r>
              <a:rPr lang="en-US" altLang="ko-KR" sz="3600" dirty="0">
                <a:solidFill>
                  <a:srgbClr val="FFFF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!</a:t>
            </a:r>
            <a:endParaRPr lang="ko-KR" altLang="en-US" sz="3600" dirty="0">
              <a:solidFill>
                <a:srgbClr val="FFFF00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77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LG Smart UI Bold</vt:lpstr>
      <vt:lpstr>LG Smart UI SemiBold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용빈</dc:creator>
  <cp:lastModifiedBy>김 용빈</cp:lastModifiedBy>
  <cp:revision>1</cp:revision>
  <dcterms:created xsi:type="dcterms:W3CDTF">2023-05-15T02:18:02Z</dcterms:created>
  <dcterms:modified xsi:type="dcterms:W3CDTF">2023-05-22T12:45:18Z</dcterms:modified>
</cp:coreProperties>
</file>