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65" r:id="rId2"/>
  </p:sldIdLst>
  <p:sldSz cx="6858000" cy="9906000" type="A4"/>
  <p:notesSz cx="6858000" cy="9144000"/>
  <p:embeddedFontLst>
    <p:embeddedFont>
      <p:font typeface="HY견명조" panose="02030600000101010101" pitchFamily="18" charset="-127"/>
      <p:regular r:id="rId3"/>
    </p:embeddedFont>
    <p:embeddedFont>
      <p:font typeface="여기어때 잘난체 OTF" panose="020B0600000101010101" pitchFamily="34" charset="-127"/>
      <p:bold r:id="rId4"/>
    </p:embeddedFont>
    <p:embeddedFont>
      <p:font typeface="한컴 말랑말랑 Bold" panose="020F0803000000000000" pitchFamily="50" charset="-127"/>
      <p:bold r:id="rId5"/>
    </p:embeddedFont>
    <p:embeddedFont>
      <p:font typeface="한컴 말랑말랑 Regular" panose="020F0303000000000000" pitchFamily="50" charset="-127"/>
      <p:regular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323431"/>
    <a:srgbClr val="ADACAD"/>
    <a:srgbClr val="E0E3DF"/>
    <a:srgbClr val="FF5757"/>
    <a:srgbClr val="F2F2F2"/>
    <a:srgbClr val="A8A8A6"/>
    <a:srgbClr val="E1E1E0"/>
    <a:srgbClr val="898989"/>
    <a:srgbClr val="4445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13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용빈" userId="adcdfcec36019ada" providerId="LiveId" clId="{8820689E-8737-4FE9-8DB7-1AF50EC74C2B}"/>
    <pc:docChg chg="undo custSel modSld">
      <pc:chgData name="김 용빈" userId="adcdfcec36019ada" providerId="LiveId" clId="{8820689E-8737-4FE9-8DB7-1AF50EC74C2B}" dt="2023-06-12T08:40:49.251" v="26" actId="1076"/>
      <pc:docMkLst>
        <pc:docMk/>
      </pc:docMkLst>
      <pc:sldChg chg="modSp mod">
        <pc:chgData name="김 용빈" userId="adcdfcec36019ada" providerId="LiveId" clId="{8820689E-8737-4FE9-8DB7-1AF50EC74C2B}" dt="2023-06-12T08:40:49.251" v="26" actId="1076"/>
        <pc:sldMkLst>
          <pc:docMk/>
          <pc:sldMk cId="3342287170" sldId="265"/>
        </pc:sldMkLst>
        <pc:spChg chg="mod">
          <ac:chgData name="김 용빈" userId="adcdfcec36019ada" providerId="LiveId" clId="{8820689E-8737-4FE9-8DB7-1AF50EC74C2B}" dt="2023-06-12T08:40:46.593" v="25" actId="1076"/>
          <ac:spMkLst>
            <pc:docMk/>
            <pc:sldMk cId="3342287170" sldId="265"/>
            <ac:spMk id="6" creationId="{8F13BF92-353D-2482-5D5D-EF7E6625A2EC}"/>
          </ac:spMkLst>
        </pc:spChg>
        <pc:spChg chg="mod">
          <ac:chgData name="김 용빈" userId="adcdfcec36019ada" providerId="LiveId" clId="{8820689E-8737-4FE9-8DB7-1AF50EC74C2B}" dt="2023-06-12T08:40:49.251" v="26" actId="1076"/>
          <ac:spMkLst>
            <pc:docMk/>
            <pc:sldMk cId="3342287170" sldId="265"/>
            <ac:spMk id="7" creationId="{855683AF-CECC-9954-B732-76FA1A235AA9}"/>
          </ac:spMkLst>
        </pc:spChg>
        <pc:spChg chg="mod">
          <ac:chgData name="김 용빈" userId="adcdfcec36019ada" providerId="LiveId" clId="{8820689E-8737-4FE9-8DB7-1AF50EC74C2B}" dt="2023-06-12T08:40:33.666" v="22" actId="1076"/>
          <ac:spMkLst>
            <pc:docMk/>
            <pc:sldMk cId="3342287170" sldId="265"/>
            <ac:spMk id="8" creationId="{A5491390-4F8B-1394-EBB6-FB9A83036A8B}"/>
          </ac:spMkLst>
        </pc:spChg>
      </pc:sldChg>
    </pc:docChg>
  </pc:docChgLst>
  <pc:docChgLst>
    <pc:chgData name="김 용빈" userId="adcdfcec36019ada" providerId="LiveId" clId="{798FD4B1-15F0-42EC-AF35-EB1E0CADF97F}"/>
    <pc:docChg chg="undo custSel addSld delSld modSld">
      <pc:chgData name="김 용빈" userId="adcdfcec36019ada" providerId="LiveId" clId="{798FD4B1-15F0-42EC-AF35-EB1E0CADF97F}" dt="2023-05-17T06:44:22.753" v="2077" actId="47"/>
      <pc:docMkLst>
        <pc:docMk/>
      </pc:docMkLst>
      <pc:sldChg chg="addSp delSp modSp del mod">
        <pc:chgData name="김 용빈" userId="adcdfcec36019ada" providerId="LiveId" clId="{798FD4B1-15F0-42EC-AF35-EB1E0CADF97F}" dt="2023-05-17T06:44:22.753" v="2077" actId="47"/>
        <pc:sldMkLst>
          <pc:docMk/>
          <pc:sldMk cId="4209571687" sldId="256"/>
        </pc:sldMkLst>
        <pc:spChg chg="add del mod">
          <ac:chgData name="김 용빈" userId="adcdfcec36019ada" providerId="LiveId" clId="{798FD4B1-15F0-42EC-AF35-EB1E0CADF97F}" dt="2023-05-17T06:07:15.642" v="1689" actId="478"/>
          <ac:spMkLst>
            <pc:docMk/>
            <pc:sldMk cId="4209571687" sldId="256"/>
            <ac:spMk id="2" creationId="{89EBC083-D456-FDDD-F853-6D4CCA7E20A6}"/>
          </ac:spMkLst>
        </pc:spChg>
      </pc:sldChg>
      <pc:sldChg chg="addSp delSp modSp del mod">
        <pc:chgData name="김 용빈" userId="adcdfcec36019ada" providerId="LiveId" clId="{798FD4B1-15F0-42EC-AF35-EB1E0CADF97F}" dt="2023-05-17T06:44:22.753" v="2077" actId="47"/>
        <pc:sldMkLst>
          <pc:docMk/>
          <pc:sldMk cId="3232937067" sldId="257"/>
        </pc:sldMkLst>
        <pc:spChg chg="add mod">
          <ac:chgData name="김 용빈" userId="adcdfcec36019ada" providerId="LiveId" clId="{798FD4B1-15F0-42EC-AF35-EB1E0CADF97F}" dt="2023-05-17T06:09:30.623" v="1723"/>
          <ac:spMkLst>
            <pc:docMk/>
            <pc:sldMk cId="3232937067" sldId="257"/>
            <ac:spMk id="2" creationId="{F2E22DA4-F068-6C01-2B09-5C6A77DB1EFC}"/>
          </ac:spMkLst>
        </pc:spChg>
        <pc:spChg chg="add mod">
          <ac:chgData name="김 용빈" userId="adcdfcec36019ada" providerId="LiveId" clId="{798FD4B1-15F0-42EC-AF35-EB1E0CADF97F}" dt="2023-05-17T06:09:30.623" v="1723"/>
          <ac:spMkLst>
            <pc:docMk/>
            <pc:sldMk cId="3232937067" sldId="257"/>
            <ac:spMk id="3" creationId="{1382167E-78D4-0AE3-7C01-C7ED126748B9}"/>
          </ac:spMkLst>
        </pc:spChg>
        <pc:spChg chg="add mod">
          <ac:chgData name="김 용빈" userId="adcdfcec36019ada" providerId="LiveId" clId="{798FD4B1-15F0-42EC-AF35-EB1E0CADF97F}" dt="2023-05-17T06:09:30.623" v="1723"/>
          <ac:spMkLst>
            <pc:docMk/>
            <pc:sldMk cId="3232937067" sldId="257"/>
            <ac:spMk id="4" creationId="{171AD501-F56D-ACFE-A7F8-C64DB54F9866}"/>
          </ac:spMkLst>
        </pc:spChg>
        <pc:spChg chg="del">
          <ac:chgData name="김 용빈" userId="adcdfcec36019ada" providerId="LiveId" clId="{798FD4B1-15F0-42EC-AF35-EB1E0CADF97F}" dt="2023-05-17T06:07:50.641" v="1699" actId="21"/>
          <ac:spMkLst>
            <pc:docMk/>
            <pc:sldMk cId="3232937067" sldId="257"/>
            <ac:spMk id="5" creationId="{4C6A37F4-CE3A-34A2-140B-4C11F454F175}"/>
          </ac:spMkLst>
        </pc:spChg>
        <pc:spChg chg="del">
          <ac:chgData name="김 용빈" userId="adcdfcec36019ada" providerId="LiveId" clId="{798FD4B1-15F0-42EC-AF35-EB1E0CADF97F}" dt="2023-05-17T06:07:50.641" v="1699" actId="21"/>
          <ac:spMkLst>
            <pc:docMk/>
            <pc:sldMk cId="3232937067" sldId="257"/>
            <ac:spMk id="6" creationId="{E2DF2B60-7220-E60E-2B84-8422C3ABC1F8}"/>
          </ac:spMkLst>
        </pc:spChg>
        <pc:spChg chg="del">
          <ac:chgData name="김 용빈" userId="adcdfcec36019ada" providerId="LiveId" clId="{798FD4B1-15F0-42EC-AF35-EB1E0CADF97F}" dt="2023-05-17T06:07:50.641" v="1699" actId="21"/>
          <ac:spMkLst>
            <pc:docMk/>
            <pc:sldMk cId="3232937067" sldId="257"/>
            <ac:spMk id="7" creationId="{1ADBFE30-9500-C6F9-85A2-49B1FB70DE68}"/>
          </ac:spMkLst>
        </pc:spChg>
        <pc:spChg chg="del">
          <ac:chgData name="김 용빈" userId="adcdfcec36019ada" providerId="LiveId" clId="{798FD4B1-15F0-42EC-AF35-EB1E0CADF97F}" dt="2023-05-17T06:07:50.641" v="1699" actId="21"/>
          <ac:spMkLst>
            <pc:docMk/>
            <pc:sldMk cId="3232937067" sldId="257"/>
            <ac:spMk id="8" creationId="{D008D4B4-47C6-A740-51FD-606439011036}"/>
          </ac:spMkLst>
        </pc:spChg>
        <pc:spChg chg="del">
          <ac:chgData name="김 용빈" userId="adcdfcec36019ada" providerId="LiveId" clId="{798FD4B1-15F0-42EC-AF35-EB1E0CADF97F}" dt="2023-05-17T06:07:50.641" v="1699" actId="21"/>
          <ac:spMkLst>
            <pc:docMk/>
            <pc:sldMk cId="3232937067" sldId="257"/>
            <ac:spMk id="9" creationId="{235F3755-34CA-62BC-A541-302EB5B01328}"/>
          </ac:spMkLst>
        </pc:spChg>
        <pc:spChg chg="add mod">
          <ac:chgData name="김 용빈" userId="adcdfcec36019ada" providerId="LiveId" clId="{798FD4B1-15F0-42EC-AF35-EB1E0CADF97F}" dt="2023-05-17T06:09:30.623" v="1723"/>
          <ac:spMkLst>
            <pc:docMk/>
            <pc:sldMk cId="3232937067" sldId="257"/>
            <ac:spMk id="10" creationId="{AD8297DA-E896-EA7A-C90C-73BFE0179E77}"/>
          </ac:spMkLst>
        </pc:spChg>
        <pc:spChg chg="add mod">
          <ac:chgData name="김 용빈" userId="adcdfcec36019ada" providerId="LiveId" clId="{798FD4B1-15F0-42EC-AF35-EB1E0CADF97F}" dt="2023-05-17T06:09:30.623" v="1723"/>
          <ac:spMkLst>
            <pc:docMk/>
            <pc:sldMk cId="3232937067" sldId="257"/>
            <ac:spMk id="11" creationId="{5C08869D-DE55-9761-75FA-BB0C3C56DA59}"/>
          </ac:spMkLst>
        </pc:spChg>
      </pc:sldChg>
      <pc:sldChg chg="addSp modSp del mod">
        <pc:chgData name="김 용빈" userId="adcdfcec36019ada" providerId="LiveId" clId="{798FD4B1-15F0-42EC-AF35-EB1E0CADF97F}" dt="2023-05-17T06:44:22.753" v="2077" actId="47"/>
        <pc:sldMkLst>
          <pc:docMk/>
          <pc:sldMk cId="895904358" sldId="258"/>
        </pc:sldMkLst>
        <pc:spChg chg="add mod">
          <ac:chgData name="김 용빈" userId="adcdfcec36019ada" providerId="LiveId" clId="{798FD4B1-15F0-42EC-AF35-EB1E0CADF97F}" dt="2023-05-10T06:59:45.554" v="51" actId="1076"/>
          <ac:spMkLst>
            <pc:docMk/>
            <pc:sldMk cId="895904358" sldId="258"/>
            <ac:spMk id="3" creationId="{A2C9FE7E-D732-9CA2-5E47-30F57CD4CA0D}"/>
          </ac:spMkLst>
        </pc:spChg>
        <pc:spChg chg="add mod">
          <ac:chgData name="김 용빈" userId="adcdfcec36019ada" providerId="LiveId" clId="{798FD4B1-15F0-42EC-AF35-EB1E0CADF97F}" dt="2023-05-10T06:59:57.980" v="87" actId="20577"/>
          <ac:spMkLst>
            <pc:docMk/>
            <pc:sldMk cId="895904358" sldId="258"/>
            <ac:spMk id="4" creationId="{9CBB566A-4448-65BC-D02C-BFEB65EBDBD7}"/>
          </ac:spMkLst>
        </pc:spChg>
        <pc:spChg chg="add mod">
          <ac:chgData name="김 용빈" userId="adcdfcec36019ada" providerId="LiveId" clId="{798FD4B1-15F0-42EC-AF35-EB1E0CADF97F}" dt="2023-05-10T07:00:09.050" v="127" actId="20577"/>
          <ac:spMkLst>
            <pc:docMk/>
            <pc:sldMk cId="895904358" sldId="258"/>
            <ac:spMk id="5" creationId="{DC2B506D-9A14-DD0C-A40C-1DEC178B3CE1}"/>
          </ac:spMkLst>
        </pc:spChg>
        <pc:spChg chg="mod">
          <ac:chgData name="김 용빈" userId="adcdfcec36019ada" providerId="LiveId" clId="{798FD4B1-15F0-42EC-AF35-EB1E0CADF97F}" dt="2023-05-10T06:58:25.635" v="1" actId="207"/>
          <ac:spMkLst>
            <pc:docMk/>
            <pc:sldMk cId="895904358" sldId="258"/>
            <ac:spMk id="8" creationId="{A642FD84-DDB8-8574-1CA8-BEB48F27AED5}"/>
          </ac:spMkLst>
        </pc:spChg>
        <pc:spChg chg="mod">
          <ac:chgData name="김 용빈" userId="adcdfcec36019ada" providerId="LiveId" clId="{798FD4B1-15F0-42EC-AF35-EB1E0CADF97F}" dt="2023-05-10T06:59:36.436" v="48" actId="1076"/>
          <ac:spMkLst>
            <pc:docMk/>
            <pc:sldMk cId="895904358" sldId="258"/>
            <ac:spMk id="9" creationId="{248A0830-91C1-4DD6-F30A-A072025B3F99}"/>
          </ac:spMkLst>
        </pc:spChg>
        <pc:spChg chg="mod">
          <ac:chgData name="김 용빈" userId="adcdfcec36019ada" providerId="LiveId" clId="{798FD4B1-15F0-42EC-AF35-EB1E0CADF97F}" dt="2023-05-10T06:58:33.096" v="2" actId="207"/>
          <ac:spMkLst>
            <pc:docMk/>
            <pc:sldMk cId="895904358" sldId="258"/>
            <ac:spMk id="10" creationId="{ED523BAE-C8C5-505F-D896-B2AB1934B99B}"/>
          </ac:spMkLst>
        </pc:spChg>
        <pc:spChg chg="mod">
          <ac:chgData name="김 용빈" userId="adcdfcec36019ada" providerId="LiveId" clId="{798FD4B1-15F0-42EC-AF35-EB1E0CADF97F}" dt="2023-05-10T06:58:38.402" v="3" actId="1076"/>
          <ac:spMkLst>
            <pc:docMk/>
            <pc:sldMk cId="895904358" sldId="258"/>
            <ac:spMk id="13" creationId="{201A7192-396C-6792-EBAF-F9A7A4D7D4DD}"/>
          </ac:spMkLst>
        </pc:spChg>
      </pc:sldChg>
      <pc:sldChg chg="addSp delSp modSp del mod">
        <pc:chgData name="김 용빈" userId="adcdfcec36019ada" providerId="LiveId" clId="{798FD4B1-15F0-42EC-AF35-EB1E0CADF97F}" dt="2023-05-17T06:44:22.753" v="2077" actId="47"/>
        <pc:sldMkLst>
          <pc:docMk/>
          <pc:sldMk cId="730968869" sldId="259"/>
        </pc:sldMkLst>
        <pc:spChg chg="add mod">
          <ac:chgData name="김 용빈" userId="adcdfcec36019ada" providerId="LiveId" clId="{798FD4B1-15F0-42EC-AF35-EB1E0CADF97F}" dt="2023-05-10T07:00:29.559" v="176" actId="20577"/>
          <ac:spMkLst>
            <pc:docMk/>
            <pc:sldMk cId="730968869" sldId="259"/>
            <ac:spMk id="2" creationId="{F06FCB31-2E81-4895-2728-5DD520519D15}"/>
          </ac:spMkLst>
        </pc:spChg>
        <pc:spChg chg="add del mod">
          <ac:chgData name="김 용빈" userId="adcdfcec36019ada" providerId="LiveId" clId="{798FD4B1-15F0-42EC-AF35-EB1E0CADF97F}" dt="2023-05-10T07:10:14.933" v="311" actId="478"/>
          <ac:spMkLst>
            <pc:docMk/>
            <pc:sldMk cId="730968869" sldId="259"/>
            <ac:spMk id="7" creationId="{A641AB22-796D-9F7F-AD9B-5954EF9A10CB}"/>
          </ac:spMkLst>
        </pc:spChg>
        <pc:spChg chg="add del mod">
          <ac:chgData name="김 용빈" userId="adcdfcec36019ada" providerId="LiveId" clId="{798FD4B1-15F0-42EC-AF35-EB1E0CADF97F}" dt="2023-05-10T07:21:18.754" v="439" actId="478"/>
          <ac:spMkLst>
            <pc:docMk/>
            <pc:sldMk cId="730968869" sldId="259"/>
            <ac:spMk id="11" creationId="{0B8228FD-685C-A3FA-7090-FC0D55C75B41}"/>
          </ac:spMkLst>
        </pc:spChg>
        <pc:spChg chg="add mod">
          <ac:chgData name="김 용빈" userId="adcdfcec36019ada" providerId="LiveId" clId="{798FD4B1-15F0-42EC-AF35-EB1E0CADF97F}" dt="2023-05-10T07:23:30.266" v="663" actId="207"/>
          <ac:spMkLst>
            <pc:docMk/>
            <pc:sldMk cId="730968869" sldId="259"/>
            <ac:spMk id="12" creationId="{94F1B90B-F482-9323-C132-D8F960890B3C}"/>
          </ac:spMkLst>
        </pc:spChg>
        <pc:spChg chg="add mod">
          <ac:chgData name="김 용빈" userId="adcdfcec36019ada" providerId="LiveId" clId="{798FD4B1-15F0-42EC-AF35-EB1E0CADF97F}" dt="2023-05-10T07:23:30.266" v="663" actId="207"/>
          <ac:spMkLst>
            <pc:docMk/>
            <pc:sldMk cId="730968869" sldId="259"/>
            <ac:spMk id="13" creationId="{AC9727A8-7848-AE70-AC2B-21D4253D42F8}"/>
          </ac:spMkLst>
        </pc:spChg>
        <pc:spChg chg="add mod">
          <ac:chgData name="김 용빈" userId="adcdfcec36019ada" providerId="LiveId" clId="{798FD4B1-15F0-42EC-AF35-EB1E0CADF97F}" dt="2023-05-10T07:23:30.266" v="663" actId="207"/>
          <ac:spMkLst>
            <pc:docMk/>
            <pc:sldMk cId="730968869" sldId="259"/>
            <ac:spMk id="14" creationId="{BE63A652-E3C7-CCFA-9F96-519079851006}"/>
          </ac:spMkLst>
        </pc:spChg>
        <pc:graphicFrameChg chg="add mod modGraphic">
          <ac:chgData name="김 용빈" userId="adcdfcec36019ada" providerId="LiveId" clId="{798FD4B1-15F0-42EC-AF35-EB1E0CADF97F}" dt="2023-05-10T07:20:20.816" v="368" actId="2711"/>
          <ac:graphicFrameMkLst>
            <pc:docMk/>
            <pc:sldMk cId="730968869" sldId="259"/>
            <ac:graphicFrameMk id="3" creationId="{A2FAB84F-282F-1DEC-FC13-283835D2B56C}"/>
          </ac:graphicFrameMkLst>
        </pc:graphicFrameChg>
        <pc:picChg chg="add del mod">
          <ac:chgData name="김 용빈" userId="adcdfcec36019ada" providerId="LiveId" clId="{798FD4B1-15F0-42EC-AF35-EB1E0CADF97F}" dt="2023-05-10T07:09:46.775" v="305" actId="478"/>
          <ac:picMkLst>
            <pc:docMk/>
            <pc:sldMk cId="730968869" sldId="259"/>
            <ac:picMk id="5" creationId="{A375E631-C5C2-B0B3-7EF0-36C7E61D7CE4}"/>
          </ac:picMkLst>
        </pc:picChg>
        <pc:picChg chg="add del mod">
          <ac:chgData name="김 용빈" userId="adcdfcec36019ada" providerId="LiveId" clId="{798FD4B1-15F0-42EC-AF35-EB1E0CADF97F}" dt="2023-05-10T07:16:00.447" v="324" actId="478"/>
          <ac:picMkLst>
            <pc:docMk/>
            <pc:sldMk cId="730968869" sldId="259"/>
            <ac:picMk id="9" creationId="{37E7AB45-8AAA-EAF6-7854-299061ACFB54}"/>
          </ac:picMkLst>
        </pc:picChg>
      </pc:sldChg>
      <pc:sldChg chg="addSp delSp modSp del mod">
        <pc:chgData name="김 용빈" userId="adcdfcec36019ada" providerId="LiveId" clId="{798FD4B1-15F0-42EC-AF35-EB1E0CADF97F}" dt="2023-05-17T06:44:22.753" v="2077" actId="47"/>
        <pc:sldMkLst>
          <pc:docMk/>
          <pc:sldMk cId="3341813627" sldId="260"/>
        </pc:sldMkLst>
        <pc:spChg chg="add mod">
          <ac:chgData name="김 용빈" userId="adcdfcec36019ada" providerId="LiveId" clId="{798FD4B1-15F0-42EC-AF35-EB1E0CADF97F}" dt="2023-05-10T07:23:53.191" v="689" actId="20577"/>
          <ac:spMkLst>
            <pc:docMk/>
            <pc:sldMk cId="3341813627" sldId="260"/>
            <ac:spMk id="2" creationId="{DE6C62D8-F912-E60B-6F63-BB5CC0A3A259}"/>
          </ac:spMkLst>
        </pc:spChg>
        <pc:spChg chg="add del mod">
          <ac:chgData name="김 용빈" userId="adcdfcec36019ada" providerId="LiveId" clId="{798FD4B1-15F0-42EC-AF35-EB1E0CADF97F}" dt="2023-05-10T07:25:55.481" v="702"/>
          <ac:spMkLst>
            <pc:docMk/>
            <pc:sldMk cId="3341813627" sldId="260"/>
            <ac:spMk id="3" creationId="{6D093555-1870-3C8D-45E1-66495AFE4402}"/>
          </ac:spMkLst>
        </pc:spChg>
        <pc:spChg chg="add del mod">
          <ac:chgData name="김 용빈" userId="adcdfcec36019ada" providerId="LiveId" clId="{798FD4B1-15F0-42EC-AF35-EB1E0CADF97F}" dt="2023-05-10T07:25:55.481" v="702"/>
          <ac:spMkLst>
            <pc:docMk/>
            <pc:sldMk cId="3341813627" sldId="260"/>
            <ac:spMk id="4" creationId="{F2A566B3-504A-465B-7999-9837CF5094B2}"/>
          </ac:spMkLst>
        </pc:spChg>
        <pc:spChg chg="add del mod">
          <ac:chgData name="김 용빈" userId="adcdfcec36019ada" providerId="LiveId" clId="{798FD4B1-15F0-42EC-AF35-EB1E0CADF97F}" dt="2023-05-10T07:25:55.481" v="702"/>
          <ac:spMkLst>
            <pc:docMk/>
            <pc:sldMk cId="3341813627" sldId="260"/>
            <ac:spMk id="5" creationId="{95A96EE6-C5DF-70AE-DFB0-FD480A48FDFD}"/>
          </ac:spMkLst>
        </pc:spChg>
        <pc:spChg chg="mod">
          <ac:chgData name="김 용빈" userId="adcdfcec36019ada" providerId="LiveId" clId="{798FD4B1-15F0-42EC-AF35-EB1E0CADF97F}" dt="2023-05-10T07:25:45.768" v="701"/>
          <ac:spMkLst>
            <pc:docMk/>
            <pc:sldMk cId="3341813627" sldId="260"/>
            <ac:spMk id="6" creationId="{07DC07F2-6E87-F29B-96A1-E94A9EF7648A}"/>
          </ac:spMkLst>
        </pc:spChg>
        <pc:spChg chg="del mod">
          <ac:chgData name="김 용빈" userId="adcdfcec36019ada" providerId="LiveId" clId="{798FD4B1-15F0-42EC-AF35-EB1E0CADF97F}" dt="2023-05-10T07:26:43.135" v="710" actId="478"/>
          <ac:spMkLst>
            <pc:docMk/>
            <pc:sldMk cId="3341813627" sldId="260"/>
            <ac:spMk id="7" creationId="{7E8B1A9D-E6E8-CE0F-618B-7A618FE0204F}"/>
          </ac:spMkLst>
        </pc:spChg>
        <pc:spChg chg="add mod">
          <ac:chgData name="김 용빈" userId="adcdfcec36019ada" providerId="LiveId" clId="{798FD4B1-15F0-42EC-AF35-EB1E0CADF97F}" dt="2023-05-10T07:28:29.621" v="722" actId="2085"/>
          <ac:spMkLst>
            <pc:docMk/>
            <pc:sldMk cId="3341813627" sldId="260"/>
            <ac:spMk id="9" creationId="{6EA2E70E-C932-7EDC-BA03-0099FC95140C}"/>
          </ac:spMkLst>
        </pc:spChg>
        <pc:spChg chg="add mod">
          <ac:chgData name="김 용빈" userId="adcdfcec36019ada" providerId="LiveId" clId="{798FD4B1-15F0-42EC-AF35-EB1E0CADF97F}" dt="2023-05-10T07:29:23.190" v="761" actId="2711"/>
          <ac:spMkLst>
            <pc:docMk/>
            <pc:sldMk cId="3341813627" sldId="260"/>
            <ac:spMk id="10" creationId="{0ADE6616-E06D-7F8D-6AA6-85A4296701E2}"/>
          </ac:spMkLst>
        </pc:spChg>
        <pc:spChg chg="add mod">
          <ac:chgData name="김 용빈" userId="adcdfcec36019ada" providerId="LiveId" clId="{798FD4B1-15F0-42EC-AF35-EB1E0CADF97F}" dt="2023-05-10T07:56:49.960" v="1420" actId="1076"/>
          <ac:spMkLst>
            <pc:docMk/>
            <pc:sldMk cId="3341813627" sldId="260"/>
            <ac:spMk id="11" creationId="{EA9BF85F-A058-C371-51E4-57990273A1EB}"/>
          </ac:spMkLst>
        </pc:spChg>
        <pc:spChg chg="add mod">
          <ac:chgData name="김 용빈" userId="adcdfcec36019ada" providerId="LiveId" clId="{798FD4B1-15F0-42EC-AF35-EB1E0CADF97F}" dt="2023-05-10T07:57:28.266" v="1485" actId="20577"/>
          <ac:spMkLst>
            <pc:docMk/>
            <pc:sldMk cId="3341813627" sldId="260"/>
            <ac:spMk id="12" creationId="{930B91F2-37FF-BDEB-0CC2-01683E38F15C}"/>
          </ac:spMkLst>
        </pc:spChg>
        <pc:spChg chg="add mod">
          <ac:chgData name="김 용빈" userId="adcdfcec36019ada" providerId="LiveId" clId="{798FD4B1-15F0-42EC-AF35-EB1E0CADF97F}" dt="2023-05-10T07:57:43.002" v="1566" actId="20577"/>
          <ac:spMkLst>
            <pc:docMk/>
            <pc:sldMk cId="3341813627" sldId="260"/>
            <ac:spMk id="13" creationId="{BFBE63C2-49CE-DF81-B74B-A40657A12141}"/>
          </ac:spMkLst>
        </pc:spChg>
        <pc:spChg chg="add mod">
          <ac:chgData name="김 용빈" userId="adcdfcec36019ada" providerId="LiveId" clId="{798FD4B1-15F0-42EC-AF35-EB1E0CADF97F}" dt="2023-05-10T07:57:53.600" v="1644" actId="20577"/>
          <ac:spMkLst>
            <pc:docMk/>
            <pc:sldMk cId="3341813627" sldId="260"/>
            <ac:spMk id="14" creationId="{538DA2E2-4FF1-51EA-A304-3D02E1F25087}"/>
          </ac:spMkLst>
        </pc:spChg>
        <pc:graphicFrameChg chg="add mod modGraphic">
          <ac:chgData name="김 용빈" userId="adcdfcec36019ada" providerId="LiveId" clId="{798FD4B1-15F0-42EC-AF35-EB1E0CADF97F}" dt="2023-05-10T07:56:23.961" v="1372"/>
          <ac:graphicFrameMkLst>
            <pc:docMk/>
            <pc:sldMk cId="3341813627" sldId="260"/>
            <ac:graphicFrameMk id="8" creationId="{36E5531D-CEF7-AD47-2C7D-15F3B335C2C3}"/>
          </ac:graphicFrameMkLst>
        </pc:graphicFrameChg>
      </pc:sldChg>
      <pc:sldChg chg="addSp delSp modSp del mod">
        <pc:chgData name="김 용빈" userId="adcdfcec36019ada" providerId="LiveId" clId="{798FD4B1-15F0-42EC-AF35-EB1E0CADF97F}" dt="2023-05-17T06:44:22.753" v="2077" actId="47"/>
        <pc:sldMkLst>
          <pc:docMk/>
          <pc:sldMk cId="1776185214" sldId="261"/>
        </pc:sldMkLst>
        <pc:spChg chg="add mod">
          <ac:chgData name="김 용빈" userId="adcdfcec36019ada" providerId="LiveId" clId="{798FD4B1-15F0-42EC-AF35-EB1E0CADF97F}" dt="2023-05-10T07:32:27.585" v="895" actId="1076"/>
          <ac:spMkLst>
            <pc:docMk/>
            <pc:sldMk cId="1776185214" sldId="261"/>
            <ac:spMk id="5" creationId="{4AFBBDFB-A03D-3217-2F9E-946E38C0541A}"/>
          </ac:spMkLst>
        </pc:spChg>
        <pc:spChg chg="add mod">
          <ac:chgData name="김 용빈" userId="adcdfcec36019ada" providerId="LiveId" clId="{798FD4B1-15F0-42EC-AF35-EB1E0CADF97F}" dt="2023-05-10T07:35:28.128" v="928" actId="164"/>
          <ac:spMkLst>
            <pc:docMk/>
            <pc:sldMk cId="1776185214" sldId="261"/>
            <ac:spMk id="6" creationId="{B4ABE6DF-25B4-A270-8C56-95C948737D52}"/>
          </ac:spMkLst>
        </pc:spChg>
        <pc:spChg chg="add mod">
          <ac:chgData name="김 용빈" userId="adcdfcec36019ada" providerId="LiveId" clId="{798FD4B1-15F0-42EC-AF35-EB1E0CADF97F}" dt="2023-05-10T07:36:14.168" v="937" actId="164"/>
          <ac:spMkLst>
            <pc:docMk/>
            <pc:sldMk cId="1776185214" sldId="261"/>
            <ac:spMk id="7" creationId="{0C9D2392-C9A7-40FC-5F4B-7C4284ACF713}"/>
          </ac:spMkLst>
        </pc:spChg>
        <pc:spChg chg="add mod">
          <ac:chgData name="김 용빈" userId="adcdfcec36019ada" providerId="LiveId" clId="{798FD4B1-15F0-42EC-AF35-EB1E0CADF97F}" dt="2023-05-10T07:34:18.620" v="905" actId="571"/>
          <ac:spMkLst>
            <pc:docMk/>
            <pc:sldMk cId="1776185214" sldId="261"/>
            <ac:spMk id="9" creationId="{40C210B6-B93C-0AD9-1E2C-123745C3BAA9}"/>
          </ac:spMkLst>
        </pc:spChg>
        <pc:spChg chg="add mod">
          <ac:chgData name="김 용빈" userId="adcdfcec36019ada" providerId="LiveId" clId="{798FD4B1-15F0-42EC-AF35-EB1E0CADF97F}" dt="2023-05-10T07:34:18.620" v="905" actId="571"/>
          <ac:spMkLst>
            <pc:docMk/>
            <pc:sldMk cId="1776185214" sldId="261"/>
            <ac:spMk id="10" creationId="{B800596C-0A9B-F7B5-A7E7-82D6871E1FF3}"/>
          </ac:spMkLst>
        </pc:spChg>
        <pc:spChg chg="add mod">
          <ac:chgData name="김 용빈" userId="adcdfcec36019ada" providerId="LiveId" clId="{798FD4B1-15F0-42EC-AF35-EB1E0CADF97F}" dt="2023-05-10T07:35:28.128" v="928" actId="164"/>
          <ac:spMkLst>
            <pc:docMk/>
            <pc:sldMk cId="1776185214" sldId="261"/>
            <ac:spMk id="12" creationId="{C3A21CE5-13F4-DF89-8635-E7C8D541C59C}"/>
          </ac:spMkLst>
        </pc:spChg>
        <pc:spChg chg="add mod">
          <ac:chgData name="김 용빈" userId="adcdfcec36019ada" providerId="LiveId" clId="{798FD4B1-15F0-42EC-AF35-EB1E0CADF97F}" dt="2023-05-10T07:36:14.168" v="937" actId="164"/>
          <ac:spMkLst>
            <pc:docMk/>
            <pc:sldMk cId="1776185214" sldId="261"/>
            <ac:spMk id="14" creationId="{23A08406-6F7A-54B8-028A-2F455F5D324E}"/>
          </ac:spMkLst>
        </pc:spChg>
        <pc:spChg chg="add mod">
          <ac:chgData name="김 용빈" userId="adcdfcec36019ada" providerId="LiveId" clId="{798FD4B1-15F0-42EC-AF35-EB1E0CADF97F}" dt="2023-05-10T07:36:50.006" v="947" actId="1076"/>
          <ac:spMkLst>
            <pc:docMk/>
            <pc:sldMk cId="1776185214" sldId="261"/>
            <ac:spMk id="17" creationId="{1B4AF1E5-6833-7BDE-6A57-E1E0CD6AF92F}"/>
          </ac:spMkLst>
        </pc:spChg>
        <pc:spChg chg="add mod">
          <ac:chgData name="김 용빈" userId="adcdfcec36019ada" providerId="LiveId" clId="{798FD4B1-15F0-42EC-AF35-EB1E0CADF97F}" dt="2023-05-10T07:38:58.142" v="1050" actId="20577"/>
          <ac:spMkLst>
            <pc:docMk/>
            <pc:sldMk cId="1776185214" sldId="261"/>
            <ac:spMk id="18" creationId="{52A46141-0563-5C46-92D9-D78404146F38}"/>
          </ac:spMkLst>
        </pc:spChg>
        <pc:spChg chg="add mod">
          <ac:chgData name="김 용빈" userId="adcdfcec36019ada" providerId="LiveId" clId="{798FD4B1-15F0-42EC-AF35-EB1E0CADF97F}" dt="2023-05-10T07:38:35.660" v="1036" actId="1076"/>
          <ac:spMkLst>
            <pc:docMk/>
            <pc:sldMk cId="1776185214" sldId="261"/>
            <ac:spMk id="19" creationId="{87FECACD-CED7-E68B-4D45-865D439F22BA}"/>
          </ac:spMkLst>
        </pc:spChg>
        <pc:spChg chg="add mod">
          <ac:chgData name="김 용빈" userId="adcdfcec36019ada" providerId="LiveId" clId="{798FD4B1-15F0-42EC-AF35-EB1E0CADF97F}" dt="2023-05-10T07:39:15.151" v="1062" actId="1076"/>
          <ac:spMkLst>
            <pc:docMk/>
            <pc:sldMk cId="1776185214" sldId="261"/>
            <ac:spMk id="20" creationId="{769CDAFC-DC0D-7034-43D3-9266E3DE6B52}"/>
          </ac:spMkLst>
        </pc:spChg>
        <pc:grpChg chg="add mod">
          <ac:chgData name="김 용빈" userId="adcdfcec36019ada" providerId="LiveId" clId="{798FD4B1-15F0-42EC-AF35-EB1E0CADF97F}" dt="2023-05-10T07:35:28.128" v="928" actId="164"/>
          <ac:grpSpMkLst>
            <pc:docMk/>
            <pc:sldMk cId="1776185214" sldId="261"/>
            <ac:grpSpMk id="13" creationId="{23356FD7-2E3C-D776-E878-26F8BCFD2522}"/>
          </ac:grpSpMkLst>
        </pc:grpChg>
        <pc:grpChg chg="add mod">
          <ac:chgData name="김 용빈" userId="adcdfcec36019ada" providerId="LiveId" clId="{798FD4B1-15F0-42EC-AF35-EB1E0CADF97F}" dt="2023-05-10T07:35:46.786" v="933" actId="164"/>
          <ac:grpSpMkLst>
            <pc:docMk/>
            <pc:sldMk cId="1776185214" sldId="261"/>
            <ac:grpSpMk id="15" creationId="{6A308997-241A-857D-C817-697CD520C298}"/>
          </ac:grpSpMkLst>
        </pc:grpChg>
        <pc:grpChg chg="add mod">
          <ac:chgData name="김 용빈" userId="adcdfcec36019ada" providerId="LiveId" clId="{798FD4B1-15F0-42EC-AF35-EB1E0CADF97F}" dt="2023-05-10T07:36:14.168" v="937" actId="164"/>
          <ac:grpSpMkLst>
            <pc:docMk/>
            <pc:sldMk cId="1776185214" sldId="261"/>
            <ac:grpSpMk id="16" creationId="{E2DFB984-28A4-E160-36E0-B8468B9AE074}"/>
          </ac:grpSpMkLst>
        </pc:grpChg>
        <pc:graphicFrameChg chg="add mod">
          <ac:chgData name="김 용빈" userId="adcdfcec36019ada" providerId="LiveId" clId="{798FD4B1-15F0-42EC-AF35-EB1E0CADF97F}" dt="2023-05-10T07:34:16.599" v="903" actId="207"/>
          <ac:graphicFrameMkLst>
            <pc:docMk/>
            <pc:sldMk cId="1776185214" sldId="261"/>
            <ac:graphicFrameMk id="4" creationId="{9AC575B3-3E59-2EE7-9915-1B9A0E07CCCE}"/>
          </ac:graphicFrameMkLst>
        </pc:graphicFrameChg>
        <pc:graphicFrameChg chg="add mod">
          <ac:chgData name="김 용빈" userId="adcdfcec36019ada" providerId="LiveId" clId="{798FD4B1-15F0-42EC-AF35-EB1E0CADF97F}" dt="2023-05-10T07:34:18.620" v="905" actId="571"/>
          <ac:graphicFrameMkLst>
            <pc:docMk/>
            <pc:sldMk cId="1776185214" sldId="261"/>
            <ac:graphicFrameMk id="8" creationId="{D0C62A43-87B6-7BE3-038A-83B04A57CAE5}"/>
          </ac:graphicFrameMkLst>
        </pc:graphicFrameChg>
        <pc:graphicFrameChg chg="add del mod">
          <ac:chgData name="김 용빈" userId="adcdfcec36019ada" providerId="LiveId" clId="{798FD4B1-15F0-42EC-AF35-EB1E0CADF97F}" dt="2023-05-10T07:34:49.352" v="917"/>
          <ac:graphicFrameMkLst>
            <pc:docMk/>
            <pc:sldMk cId="1776185214" sldId="261"/>
            <ac:graphicFrameMk id="11" creationId="{78C1DE48-EB04-3F5B-EBB0-2C8669C4CEC3}"/>
          </ac:graphicFrameMkLst>
        </pc:graphicFrameChg>
      </pc:sldChg>
      <pc:sldChg chg="addSp delSp modSp del mod">
        <pc:chgData name="김 용빈" userId="adcdfcec36019ada" providerId="LiveId" clId="{798FD4B1-15F0-42EC-AF35-EB1E0CADF97F}" dt="2023-05-17T06:44:22.753" v="2077" actId="47"/>
        <pc:sldMkLst>
          <pc:docMk/>
          <pc:sldMk cId="847207276" sldId="262"/>
        </pc:sldMkLst>
        <pc:spChg chg="add mod">
          <ac:chgData name="김 용빈" userId="adcdfcec36019ada" providerId="LiveId" clId="{798FD4B1-15F0-42EC-AF35-EB1E0CADF97F}" dt="2023-05-10T07:52:46.695" v="1363" actId="1076"/>
          <ac:spMkLst>
            <pc:docMk/>
            <pc:sldMk cId="847207276" sldId="262"/>
            <ac:spMk id="2" creationId="{9386E448-F9E5-D5FD-0F30-20BE512089D8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5" creationId="{1495AC92-8A81-0A99-D673-4CAE54DD400D}"/>
          </ac:spMkLst>
        </pc:spChg>
        <pc:spChg chg="add del mod">
          <ac:chgData name="김 용빈" userId="adcdfcec36019ada" providerId="LiveId" clId="{798FD4B1-15F0-42EC-AF35-EB1E0CADF97F}" dt="2023-05-10T07:46:40.882" v="1113" actId="478"/>
          <ac:spMkLst>
            <pc:docMk/>
            <pc:sldMk cId="847207276" sldId="262"/>
            <ac:spMk id="6" creationId="{E482C326-384C-2630-DFAB-800FC3E859FC}"/>
          </ac:spMkLst>
        </pc:spChg>
        <pc:spChg chg="add del mod">
          <ac:chgData name="김 용빈" userId="adcdfcec36019ada" providerId="LiveId" clId="{798FD4B1-15F0-42EC-AF35-EB1E0CADF97F}" dt="2023-05-10T07:46:39.383" v="1112" actId="478"/>
          <ac:spMkLst>
            <pc:docMk/>
            <pc:sldMk cId="847207276" sldId="262"/>
            <ac:spMk id="7" creationId="{DC936DFB-C530-6D1E-1BDE-0B0DE8BFE5D1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8" creationId="{A41DA960-2549-2EF7-7D21-1F8CD4202F11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9" creationId="{69BAC0F2-D193-F0D9-DCCF-7C70B07C7217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10" creationId="{C7DD74C2-409E-895E-B19F-A45804212BC3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11" creationId="{4F93DC2D-EEFC-7F85-6DD8-5CE9E8C6C316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12" creationId="{9193775D-B389-4DCF-939C-0AFC57DAB301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13" creationId="{6C715DA8-4956-369A-8757-D25F11AF7539}"/>
          </ac:spMkLst>
        </pc:spChg>
        <pc:spChg chg="add del mod topLvl">
          <ac:chgData name="김 용빈" userId="adcdfcec36019ada" providerId="LiveId" clId="{798FD4B1-15F0-42EC-AF35-EB1E0CADF97F}" dt="2023-05-10T07:51:23.680" v="1152"/>
          <ac:spMkLst>
            <pc:docMk/>
            <pc:sldMk cId="847207276" sldId="262"/>
            <ac:spMk id="14" creationId="{7CEB3BAB-D513-4916-5565-5A99A973A626}"/>
          </ac:spMkLst>
        </pc:spChg>
        <pc:spChg chg="del mod">
          <ac:chgData name="김 용빈" userId="adcdfcec36019ada" providerId="LiveId" clId="{798FD4B1-15F0-42EC-AF35-EB1E0CADF97F}" dt="2023-05-10T07:51:28.826" v="1153"/>
          <ac:spMkLst>
            <pc:docMk/>
            <pc:sldMk cId="847207276" sldId="262"/>
            <ac:spMk id="17" creationId="{D06BAA97-D6A6-C651-3018-121595C79F67}"/>
          </ac:spMkLst>
        </pc:spChg>
        <pc:spChg chg="add mod">
          <ac:chgData name="김 용빈" userId="adcdfcec36019ada" providerId="LiveId" clId="{798FD4B1-15F0-42EC-AF35-EB1E0CADF97F}" dt="2023-05-10T07:52:35.700" v="1362" actId="20577"/>
          <ac:spMkLst>
            <pc:docMk/>
            <pc:sldMk cId="847207276" sldId="262"/>
            <ac:spMk id="19" creationId="{25D4303D-5EAF-D462-12BA-8DC3345353B0}"/>
          </ac:spMkLst>
        </pc:spChg>
        <pc:grpChg chg="add mod">
          <ac:chgData name="김 용빈" userId="adcdfcec36019ada" providerId="LiveId" clId="{798FD4B1-15F0-42EC-AF35-EB1E0CADF97F}" dt="2023-05-10T07:48:41.531" v="1143" actId="164"/>
          <ac:grpSpMkLst>
            <pc:docMk/>
            <pc:sldMk cId="847207276" sldId="262"/>
            <ac:grpSpMk id="15" creationId="{11BAD105-6074-FB42-5C10-6138627C89E2}"/>
          </ac:grpSpMkLst>
        </pc:grpChg>
        <pc:grpChg chg="add del mod">
          <ac:chgData name="김 용빈" userId="adcdfcec36019ada" providerId="LiveId" clId="{798FD4B1-15F0-42EC-AF35-EB1E0CADF97F}" dt="2023-05-10T07:50:33.571" v="1151" actId="165"/>
          <ac:grpSpMkLst>
            <pc:docMk/>
            <pc:sldMk cId="847207276" sldId="262"/>
            <ac:grpSpMk id="16" creationId="{93F88C2F-7E7F-A2AA-4479-AB51C2FBC877}"/>
          </ac:grpSpMkLst>
        </pc:grpChg>
        <pc:picChg chg="add del mod ord">
          <ac:chgData name="김 용빈" userId="adcdfcec36019ada" providerId="LiveId" clId="{798FD4B1-15F0-42EC-AF35-EB1E0CADF97F}" dt="2023-05-10T07:51:28.826" v="1153"/>
          <ac:picMkLst>
            <pc:docMk/>
            <pc:sldMk cId="847207276" sldId="262"/>
            <ac:picMk id="4" creationId="{92ECEA7A-7F60-C49F-BC93-668E2BB694E1}"/>
          </ac:picMkLst>
        </pc:picChg>
        <pc:picChg chg="mod">
          <ac:chgData name="김 용빈" userId="adcdfcec36019ada" providerId="LiveId" clId="{798FD4B1-15F0-42EC-AF35-EB1E0CADF97F}" dt="2023-05-10T07:52:25.061" v="1360" actId="1076"/>
          <ac:picMkLst>
            <pc:docMk/>
            <pc:sldMk cId="847207276" sldId="262"/>
            <ac:picMk id="18" creationId="{7BB60BAC-DCBD-91A4-4CD5-F52ECFF6C675}"/>
          </ac:picMkLst>
        </pc:picChg>
      </pc:sldChg>
      <pc:sldChg chg="addSp modSp del mod">
        <pc:chgData name="김 용빈" userId="adcdfcec36019ada" providerId="LiveId" clId="{798FD4B1-15F0-42EC-AF35-EB1E0CADF97F}" dt="2023-05-17T06:44:22.753" v="2077" actId="47"/>
        <pc:sldMkLst>
          <pc:docMk/>
          <pc:sldMk cId="4133190190" sldId="263"/>
        </pc:sldMkLst>
        <pc:spChg chg="add mod">
          <ac:chgData name="김 용빈" userId="adcdfcec36019ada" providerId="LiveId" clId="{798FD4B1-15F0-42EC-AF35-EB1E0CADF97F}" dt="2023-05-10T08:00:55.471" v="1682" actId="1076"/>
          <ac:spMkLst>
            <pc:docMk/>
            <pc:sldMk cId="4133190190" sldId="263"/>
            <ac:spMk id="2" creationId="{2A12CC49-3A26-6338-D120-B84E31199144}"/>
          </ac:spMkLst>
        </pc:spChg>
        <pc:spChg chg="add mod">
          <ac:chgData name="김 용빈" userId="adcdfcec36019ada" providerId="LiveId" clId="{798FD4B1-15F0-42EC-AF35-EB1E0CADF97F}" dt="2023-05-10T08:00:46.578" v="1681" actId="255"/>
          <ac:spMkLst>
            <pc:docMk/>
            <pc:sldMk cId="4133190190" sldId="263"/>
            <ac:spMk id="3" creationId="{480CB508-1935-982D-669E-727BDB6E869D}"/>
          </ac:spMkLst>
        </pc:spChg>
      </pc:sldChg>
      <pc:sldChg chg="addSp modSp del mod">
        <pc:chgData name="김 용빈" userId="adcdfcec36019ada" providerId="LiveId" clId="{798FD4B1-15F0-42EC-AF35-EB1E0CADF97F}" dt="2023-05-17T06:44:22.753" v="2077" actId="47"/>
        <pc:sldMkLst>
          <pc:docMk/>
          <pc:sldMk cId="3159820485" sldId="264"/>
        </pc:sldMkLst>
        <pc:spChg chg="add mod">
          <ac:chgData name="김 용빈" userId="adcdfcec36019ada" providerId="LiveId" clId="{798FD4B1-15F0-42EC-AF35-EB1E0CADF97F}" dt="2023-05-10T07:39:43.148" v="1063" actId="164"/>
          <ac:spMkLst>
            <pc:docMk/>
            <pc:sldMk cId="3159820485" sldId="264"/>
            <ac:spMk id="2" creationId="{F51C9BE6-2740-9A13-35DA-0BEB1E59A800}"/>
          </ac:spMkLst>
        </pc:spChg>
        <pc:spChg chg="add mod">
          <ac:chgData name="김 용빈" userId="adcdfcec36019ada" providerId="LiveId" clId="{798FD4B1-15F0-42EC-AF35-EB1E0CADF97F}" dt="2023-05-10T07:39:43.148" v="1063" actId="164"/>
          <ac:spMkLst>
            <pc:docMk/>
            <pc:sldMk cId="3159820485" sldId="264"/>
            <ac:spMk id="4" creationId="{0231ED87-051B-0195-DAC3-77F50191042A}"/>
          </ac:spMkLst>
        </pc:spChg>
        <pc:spChg chg="add mod">
          <ac:chgData name="김 용빈" userId="adcdfcec36019ada" providerId="LiveId" clId="{798FD4B1-15F0-42EC-AF35-EB1E0CADF97F}" dt="2023-05-10T07:39:43.148" v="1063" actId="164"/>
          <ac:spMkLst>
            <pc:docMk/>
            <pc:sldMk cId="3159820485" sldId="264"/>
            <ac:spMk id="6" creationId="{650D7EE8-E206-FABA-4487-D876756EB97D}"/>
          </ac:spMkLst>
        </pc:spChg>
        <pc:spChg chg="add mod">
          <ac:chgData name="김 용빈" userId="adcdfcec36019ada" providerId="LiveId" clId="{798FD4B1-15F0-42EC-AF35-EB1E0CADF97F}" dt="2023-05-10T07:40:01.167" v="1093" actId="1076"/>
          <ac:spMkLst>
            <pc:docMk/>
            <pc:sldMk cId="3159820485" sldId="264"/>
            <ac:spMk id="8" creationId="{82E14F56-D730-DA55-948C-A7722BC004E4}"/>
          </ac:spMkLst>
        </pc:spChg>
        <pc:grpChg chg="add mod">
          <ac:chgData name="김 용빈" userId="adcdfcec36019ada" providerId="LiveId" clId="{798FD4B1-15F0-42EC-AF35-EB1E0CADF97F}" dt="2023-05-10T07:39:46.162" v="1064" actId="1076"/>
          <ac:grpSpMkLst>
            <pc:docMk/>
            <pc:sldMk cId="3159820485" sldId="264"/>
            <ac:grpSpMk id="7" creationId="{B2909192-416E-A93A-D44D-5C4160C8EBBC}"/>
          </ac:grpSpMkLst>
        </pc:grpChg>
      </pc:sldChg>
      <pc:sldChg chg="addSp delSp modSp new mod setBg">
        <pc:chgData name="김 용빈" userId="adcdfcec36019ada" providerId="LiveId" clId="{798FD4B1-15F0-42EC-AF35-EB1E0CADF97F}" dt="2023-05-17T06:44:15.624" v="2076" actId="1076"/>
        <pc:sldMkLst>
          <pc:docMk/>
          <pc:sldMk cId="3342287170" sldId="265"/>
        </pc:sldMkLst>
        <pc:spChg chg="add del mod">
          <ac:chgData name="김 용빈" userId="adcdfcec36019ada" providerId="LiveId" clId="{798FD4B1-15F0-42EC-AF35-EB1E0CADF97F}" dt="2023-05-17T06:10:00.590" v="1727" actId="478"/>
          <ac:spMkLst>
            <pc:docMk/>
            <pc:sldMk cId="3342287170" sldId="265"/>
            <ac:spMk id="3" creationId="{19300708-8CC1-9923-8A74-4D45942C101B}"/>
          </ac:spMkLst>
        </pc:spChg>
        <pc:spChg chg="add mod">
          <ac:chgData name="김 용빈" userId="adcdfcec36019ada" providerId="LiveId" clId="{798FD4B1-15F0-42EC-AF35-EB1E0CADF97F}" dt="2023-05-17T06:44:04.980" v="2072" actId="207"/>
          <ac:spMkLst>
            <pc:docMk/>
            <pc:sldMk cId="3342287170" sldId="265"/>
            <ac:spMk id="4" creationId="{908B6F4F-DBC9-CEC5-B1CF-C4177382475B}"/>
          </ac:spMkLst>
        </pc:spChg>
        <pc:spChg chg="add mod">
          <ac:chgData name="김 용빈" userId="adcdfcec36019ada" providerId="LiveId" clId="{798FD4B1-15F0-42EC-AF35-EB1E0CADF97F}" dt="2023-05-17T06:38:33.775" v="2066" actId="207"/>
          <ac:spMkLst>
            <pc:docMk/>
            <pc:sldMk cId="3342287170" sldId="265"/>
            <ac:spMk id="5" creationId="{DCBC707E-C6DA-C1DB-FDBA-651374FF2BAA}"/>
          </ac:spMkLst>
        </pc:spChg>
        <pc:spChg chg="add mod">
          <ac:chgData name="김 용빈" userId="adcdfcec36019ada" providerId="LiveId" clId="{798FD4B1-15F0-42EC-AF35-EB1E0CADF97F}" dt="2023-05-17T06:19:46.459" v="1864" actId="1076"/>
          <ac:spMkLst>
            <pc:docMk/>
            <pc:sldMk cId="3342287170" sldId="265"/>
            <ac:spMk id="6" creationId="{8F13BF92-353D-2482-5D5D-EF7E6625A2EC}"/>
          </ac:spMkLst>
        </pc:spChg>
        <pc:spChg chg="add mod">
          <ac:chgData name="김 용빈" userId="adcdfcec36019ada" providerId="LiveId" clId="{798FD4B1-15F0-42EC-AF35-EB1E0CADF97F}" dt="2023-05-17T06:19:46.459" v="1864" actId="1076"/>
          <ac:spMkLst>
            <pc:docMk/>
            <pc:sldMk cId="3342287170" sldId="265"/>
            <ac:spMk id="7" creationId="{855683AF-CECC-9954-B732-76FA1A235AA9}"/>
          </ac:spMkLst>
        </pc:spChg>
        <pc:spChg chg="add mod">
          <ac:chgData name="김 용빈" userId="adcdfcec36019ada" providerId="LiveId" clId="{798FD4B1-15F0-42EC-AF35-EB1E0CADF97F}" dt="2023-05-17T06:19:46.459" v="1864" actId="1076"/>
          <ac:spMkLst>
            <pc:docMk/>
            <pc:sldMk cId="3342287170" sldId="265"/>
            <ac:spMk id="8" creationId="{A5491390-4F8B-1394-EBB6-FB9A83036A8B}"/>
          </ac:spMkLst>
        </pc:spChg>
        <pc:spChg chg="add del mod">
          <ac:chgData name="김 용빈" userId="adcdfcec36019ada" providerId="LiveId" clId="{798FD4B1-15F0-42EC-AF35-EB1E0CADF97F}" dt="2023-05-17T06:19:41.616" v="1863" actId="478"/>
          <ac:spMkLst>
            <pc:docMk/>
            <pc:sldMk cId="3342287170" sldId="265"/>
            <ac:spMk id="9" creationId="{147FA7B2-DF29-740D-A3D8-051B45537CA1}"/>
          </ac:spMkLst>
        </pc:spChg>
        <pc:spChg chg="add mod">
          <ac:chgData name="김 용빈" userId="adcdfcec36019ada" providerId="LiveId" clId="{798FD4B1-15F0-42EC-AF35-EB1E0CADF97F}" dt="2023-05-17T06:38:37.644" v="2067" actId="207"/>
          <ac:spMkLst>
            <pc:docMk/>
            <pc:sldMk cId="3342287170" sldId="265"/>
            <ac:spMk id="10" creationId="{0BC7A516-7707-3DF5-2AD0-7757859FB870}"/>
          </ac:spMkLst>
        </pc:spChg>
        <pc:spChg chg="add mod">
          <ac:chgData name="김 용빈" userId="adcdfcec36019ada" providerId="LiveId" clId="{798FD4B1-15F0-42EC-AF35-EB1E0CADF97F}" dt="2023-05-17T06:13:19.564" v="1780" actId="164"/>
          <ac:spMkLst>
            <pc:docMk/>
            <pc:sldMk cId="3342287170" sldId="265"/>
            <ac:spMk id="11" creationId="{638B332A-1127-D026-098C-EC9BD7FA6B8F}"/>
          </ac:spMkLst>
        </pc:spChg>
        <pc:spChg chg="add mod">
          <ac:chgData name="김 용빈" userId="adcdfcec36019ada" providerId="LiveId" clId="{798FD4B1-15F0-42EC-AF35-EB1E0CADF97F}" dt="2023-05-17T06:13:19.564" v="1780" actId="164"/>
          <ac:spMkLst>
            <pc:docMk/>
            <pc:sldMk cId="3342287170" sldId="265"/>
            <ac:spMk id="12" creationId="{F0B197F7-BC5E-360C-8ACB-074BC2547074}"/>
          </ac:spMkLst>
        </pc:spChg>
        <pc:spChg chg="add mod">
          <ac:chgData name="김 용빈" userId="adcdfcec36019ada" providerId="LiveId" clId="{798FD4B1-15F0-42EC-AF35-EB1E0CADF97F}" dt="2023-05-17T06:13:19.564" v="1780" actId="164"/>
          <ac:spMkLst>
            <pc:docMk/>
            <pc:sldMk cId="3342287170" sldId="265"/>
            <ac:spMk id="13" creationId="{71BB01FC-AF71-EF7D-D46C-7E0140776FA2}"/>
          </ac:spMkLst>
        </pc:spChg>
        <pc:spChg chg="add mod">
          <ac:chgData name="김 용빈" userId="adcdfcec36019ada" providerId="LiveId" clId="{798FD4B1-15F0-42EC-AF35-EB1E0CADF97F}" dt="2023-05-17T06:19:52.539" v="1866" actId="164"/>
          <ac:spMkLst>
            <pc:docMk/>
            <pc:sldMk cId="3342287170" sldId="265"/>
            <ac:spMk id="14" creationId="{67D4C104-73DE-8570-9263-21B195C9317D}"/>
          </ac:spMkLst>
        </pc:spChg>
        <pc:spChg chg="add mod">
          <ac:chgData name="김 용빈" userId="adcdfcec36019ada" providerId="LiveId" clId="{798FD4B1-15F0-42EC-AF35-EB1E0CADF97F}" dt="2023-05-17T06:32:22.365" v="2034" actId="1076"/>
          <ac:spMkLst>
            <pc:docMk/>
            <pc:sldMk cId="3342287170" sldId="265"/>
            <ac:spMk id="15" creationId="{A2E447C3-B09D-7E96-15ED-D92A9C76C140}"/>
          </ac:spMkLst>
        </pc:spChg>
        <pc:spChg chg="add mod">
          <ac:chgData name="김 용빈" userId="adcdfcec36019ada" providerId="LiveId" clId="{798FD4B1-15F0-42EC-AF35-EB1E0CADF97F}" dt="2023-05-17T06:32:00.010" v="2029" actId="1076"/>
          <ac:spMkLst>
            <pc:docMk/>
            <pc:sldMk cId="3342287170" sldId="265"/>
            <ac:spMk id="16" creationId="{B1F97F75-FB3A-3480-1867-17F7BFA8DE2A}"/>
          </ac:spMkLst>
        </pc:spChg>
        <pc:spChg chg="add mod">
          <ac:chgData name="김 용빈" userId="adcdfcec36019ada" providerId="LiveId" clId="{798FD4B1-15F0-42EC-AF35-EB1E0CADF97F}" dt="2023-05-17T06:32:27.989" v="2035" actId="1076"/>
          <ac:spMkLst>
            <pc:docMk/>
            <pc:sldMk cId="3342287170" sldId="265"/>
            <ac:spMk id="17" creationId="{790E7E59-DB70-2C36-364A-49521DA72607}"/>
          </ac:spMkLst>
        </pc:spChg>
        <pc:spChg chg="add mod">
          <ac:chgData name="김 용빈" userId="adcdfcec36019ada" providerId="LiveId" clId="{798FD4B1-15F0-42EC-AF35-EB1E0CADF97F}" dt="2023-05-17T06:32:14.566" v="2032" actId="1076"/>
          <ac:spMkLst>
            <pc:docMk/>
            <pc:sldMk cId="3342287170" sldId="265"/>
            <ac:spMk id="18" creationId="{FD4B2EC1-20DA-9371-E0E1-86827B48D166}"/>
          </ac:spMkLst>
        </pc:spChg>
        <pc:spChg chg="add mod">
          <ac:chgData name="김 용빈" userId="adcdfcec36019ada" providerId="LiveId" clId="{798FD4B1-15F0-42EC-AF35-EB1E0CADF97F}" dt="2023-05-17T06:19:52.539" v="1866" actId="164"/>
          <ac:spMkLst>
            <pc:docMk/>
            <pc:sldMk cId="3342287170" sldId="265"/>
            <ac:spMk id="19" creationId="{998879D7-27C4-E8AE-11BD-DEBFA15DDF87}"/>
          </ac:spMkLst>
        </pc:spChg>
        <pc:spChg chg="add mod">
          <ac:chgData name="김 용빈" userId="adcdfcec36019ada" providerId="LiveId" clId="{798FD4B1-15F0-42EC-AF35-EB1E0CADF97F}" dt="2023-05-17T06:38:40.459" v="2068" actId="207"/>
          <ac:spMkLst>
            <pc:docMk/>
            <pc:sldMk cId="3342287170" sldId="265"/>
            <ac:spMk id="21" creationId="{1EC410A9-5793-A02E-F949-1DDAB1B0C7B4}"/>
          </ac:spMkLst>
        </pc:spChg>
        <pc:spChg chg="add mod">
          <ac:chgData name="김 용빈" userId="adcdfcec36019ada" providerId="LiveId" clId="{798FD4B1-15F0-42EC-AF35-EB1E0CADF97F}" dt="2023-05-17T06:38:43.533" v="2069" actId="207"/>
          <ac:spMkLst>
            <pc:docMk/>
            <pc:sldMk cId="3342287170" sldId="265"/>
            <ac:spMk id="23" creationId="{CA2ABB0E-B87C-FA6C-C0EE-4D9BD06ABC2C}"/>
          </ac:spMkLst>
        </pc:spChg>
        <pc:spChg chg="add mod">
          <ac:chgData name="김 용빈" userId="adcdfcec36019ada" providerId="LiveId" clId="{798FD4B1-15F0-42EC-AF35-EB1E0CADF97F}" dt="2023-05-17T06:17:19.155" v="1830" actId="164"/>
          <ac:spMkLst>
            <pc:docMk/>
            <pc:sldMk cId="3342287170" sldId="265"/>
            <ac:spMk id="25" creationId="{BE9F8726-0459-BC0A-B128-BCC690C32605}"/>
          </ac:spMkLst>
        </pc:spChg>
        <pc:spChg chg="add mod">
          <ac:chgData name="김 용빈" userId="adcdfcec36019ada" providerId="LiveId" clId="{798FD4B1-15F0-42EC-AF35-EB1E0CADF97F}" dt="2023-05-17T06:18:35.354" v="1851" actId="1076"/>
          <ac:spMkLst>
            <pc:docMk/>
            <pc:sldMk cId="3342287170" sldId="265"/>
            <ac:spMk id="26" creationId="{0599B0EC-3090-B5CC-32E9-469766265341}"/>
          </ac:spMkLst>
        </pc:spChg>
        <pc:spChg chg="add mod">
          <ac:chgData name="김 용빈" userId="adcdfcec36019ada" providerId="LiveId" clId="{798FD4B1-15F0-42EC-AF35-EB1E0CADF97F}" dt="2023-05-17T06:21:31.299" v="1887" actId="1076"/>
          <ac:spMkLst>
            <pc:docMk/>
            <pc:sldMk cId="3342287170" sldId="265"/>
            <ac:spMk id="27" creationId="{456733BE-AD74-F656-47C7-DF28E58ED07B}"/>
          </ac:spMkLst>
        </pc:spChg>
        <pc:spChg chg="add mod">
          <ac:chgData name="김 용빈" userId="adcdfcec36019ada" providerId="LiveId" clId="{798FD4B1-15F0-42EC-AF35-EB1E0CADF97F}" dt="2023-05-17T06:21:34.261" v="1888" actId="1076"/>
          <ac:spMkLst>
            <pc:docMk/>
            <pc:sldMk cId="3342287170" sldId="265"/>
            <ac:spMk id="28" creationId="{EF22CDCC-BABC-309A-32FD-8A19A297D6F2}"/>
          </ac:spMkLst>
        </pc:spChg>
        <pc:spChg chg="add mod">
          <ac:chgData name="김 용빈" userId="adcdfcec36019ada" providerId="LiveId" clId="{798FD4B1-15F0-42EC-AF35-EB1E0CADF97F}" dt="2023-05-17T06:21:40.699" v="1889" actId="1076"/>
          <ac:spMkLst>
            <pc:docMk/>
            <pc:sldMk cId="3342287170" sldId="265"/>
            <ac:spMk id="29" creationId="{F05352E6-B24C-B9A9-5A6E-E2DA6F051D07}"/>
          </ac:spMkLst>
        </pc:spChg>
        <pc:spChg chg="add mod">
          <ac:chgData name="김 용빈" userId="adcdfcec36019ada" providerId="LiveId" clId="{798FD4B1-15F0-42EC-AF35-EB1E0CADF97F}" dt="2023-05-17T06:21:44.027" v="1890" actId="1076"/>
          <ac:spMkLst>
            <pc:docMk/>
            <pc:sldMk cId="3342287170" sldId="265"/>
            <ac:spMk id="30" creationId="{565B996E-A3EC-114C-64E3-F3562DB2CA3D}"/>
          </ac:spMkLst>
        </pc:spChg>
        <pc:spChg chg="add del mod">
          <ac:chgData name="김 용빈" userId="adcdfcec36019ada" providerId="LiveId" clId="{798FD4B1-15F0-42EC-AF35-EB1E0CADF97F}" dt="2023-05-17T06:22:11.265" v="1900"/>
          <ac:spMkLst>
            <pc:docMk/>
            <pc:sldMk cId="3342287170" sldId="265"/>
            <ac:spMk id="35" creationId="{E0202DE3-D719-0AE5-55D2-FEFB564708E6}"/>
          </ac:spMkLst>
        </pc:spChg>
        <pc:spChg chg="mod">
          <ac:chgData name="김 용빈" userId="adcdfcec36019ada" providerId="LiveId" clId="{798FD4B1-15F0-42EC-AF35-EB1E0CADF97F}" dt="2023-05-17T06:22:07.511" v="1897"/>
          <ac:spMkLst>
            <pc:docMk/>
            <pc:sldMk cId="3342287170" sldId="265"/>
            <ac:spMk id="37" creationId="{44A2DD1F-B23B-271B-DEB1-61B7F99D6B30}"/>
          </ac:spMkLst>
        </pc:spChg>
        <pc:spChg chg="mod">
          <ac:chgData name="김 용빈" userId="adcdfcec36019ada" providerId="LiveId" clId="{798FD4B1-15F0-42EC-AF35-EB1E0CADF97F}" dt="2023-05-17T06:22:07.511" v="1897"/>
          <ac:spMkLst>
            <pc:docMk/>
            <pc:sldMk cId="3342287170" sldId="265"/>
            <ac:spMk id="38" creationId="{F36E4B99-5C5F-C3D1-75A4-1DD5A88E1E9D}"/>
          </ac:spMkLst>
        </pc:spChg>
        <pc:spChg chg="mod">
          <ac:chgData name="김 용빈" userId="adcdfcec36019ada" providerId="LiveId" clId="{798FD4B1-15F0-42EC-AF35-EB1E0CADF97F}" dt="2023-05-17T06:22:07.511" v="1897"/>
          <ac:spMkLst>
            <pc:docMk/>
            <pc:sldMk cId="3342287170" sldId="265"/>
            <ac:spMk id="40" creationId="{E4020BEB-434A-39A9-2499-BD411063B25E}"/>
          </ac:spMkLst>
        </pc:spChg>
        <pc:spChg chg="mod">
          <ac:chgData name="김 용빈" userId="adcdfcec36019ada" providerId="LiveId" clId="{798FD4B1-15F0-42EC-AF35-EB1E0CADF97F}" dt="2023-05-17T06:22:07.511" v="1897"/>
          <ac:spMkLst>
            <pc:docMk/>
            <pc:sldMk cId="3342287170" sldId="265"/>
            <ac:spMk id="41" creationId="{F42B6E51-F392-1AF9-E5F8-A840AB995331}"/>
          </ac:spMkLst>
        </pc:spChg>
        <pc:spChg chg="add del mod">
          <ac:chgData name="김 용빈" userId="adcdfcec36019ada" providerId="LiveId" clId="{798FD4B1-15F0-42EC-AF35-EB1E0CADF97F}" dt="2023-05-17T06:22:11.265" v="1900"/>
          <ac:spMkLst>
            <pc:docMk/>
            <pc:sldMk cId="3342287170" sldId="265"/>
            <ac:spMk id="42" creationId="{08DC956C-F06B-036D-8002-C4768F395E93}"/>
          </ac:spMkLst>
        </pc:spChg>
        <pc:spChg chg="add del mod">
          <ac:chgData name="김 용빈" userId="adcdfcec36019ada" providerId="LiveId" clId="{798FD4B1-15F0-42EC-AF35-EB1E0CADF97F}" dt="2023-05-17T06:22:11.265" v="1900"/>
          <ac:spMkLst>
            <pc:docMk/>
            <pc:sldMk cId="3342287170" sldId="265"/>
            <ac:spMk id="43" creationId="{AD125323-1385-87EF-775E-5DC6A422E41D}"/>
          </ac:spMkLst>
        </pc:spChg>
        <pc:spChg chg="add del mod">
          <ac:chgData name="김 용빈" userId="adcdfcec36019ada" providerId="LiveId" clId="{798FD4B1-15F0-42EC-AF35-EB1E0CADF97F}" dt="2023-05-17T06:22:11.265" v="1900"/>
          <ac:spMkLst>
            <pc:docMk/>
            <pc:sldMk cId="3342287170" sldId="265"/>
            <ac:spMk id="44" creationId="{22CC1B33-2968-FF08-2790-C348A8605BEA}"/>
          </ac:spMkLst>
        </pc:spChg>
        <pc:spChg chg="add del mod">
          <ac:chgData name="김 용빈" userId="adcdfcec36019ada" providerId="LiveId" clId="{798FD4B1-15F0-42EC-AF35-EB1E0CADF97F}" dt="2023-05-17T06:22:11.265" v="1900"/>
          <ac:spMkLst>
            <pc:docMk/>
            <pc:sldMk cId="3342287170" sldId="265"/>
            <ac:spMk id="45" creationId="{F6C30955-64CE-C619-438C-544563A7FFFF}"/>
          </ac:spMkLst>
        </pc:spChg>
        <pc:spChg chg="add del mod">
          <ac:chgData name="김 용빈" userId="adcdfcec36019ada" providerId="LiveId" clId="{798FD4B1-15F0-42EC-AF35-EB1E0CADF97F}" dt="2023-05-17T06:22:13.557" v="1902"/>
          <ac:spMkLst>
            <pc:docMk/>
            <pc:sldMk cId="3342287170" sldId="265"/>
            <ac:spMk id="46" creationId="{C69DDC3A-DA8F-BB70-BECB-D232AAAD6FD3}"/>
          </ac:spMkLst>
        </pc:spChg>
        <pc:spChg chg="mod">
          <ac:chgData name="김 용빈" userId="adcdfcec36019ada" providerId="LiveId" clId="{798FD4B1-15F0-42EC-AF35-EB1E0CADF97F}" dt="2023-05-17T06:22:12.136" v="1901"/>
          <ac:spMkLst>
            <pc:docMk/>
            <pc:sldMk cId="3342287170" sldId="265"/>
            <ac:spMk id="48" creationId="{D9E1D107-6034-1111-E66E-710BEABBE85F}"/>
          </ac:spMkLst>
        </pc:spChg>
        <pc:spChg chg="mod">
          <ac:chgData name="김 용빈" userId="adcdfcec36019ada" providerId="LiveId" clId="{798FD4B1-15F0-42EC-AF35-EB1E0CADF97F}" dt="2023-05-17T06:22:12.136" v="1901"/>
          <ac:spMkLst>
            <pc:docMk/>
            <pc:sldMk cId="3342287170" sldId="265"/>
            <ac:spMk id="49" creationId="{735AFF81-8B5C-C3A3-F211-EBAF17FF13EF}"/>
          </ac:spMkLst>
        </pc:spChg>
        <pc:spChg chg="mod">
          <ac:chgData name="김 용빈" userId="adcdfcec36019ada" providerId="LiveId" clId="{798FD4B1-15F0-42EC-AF35-EB1E0CADF97F}" dt="2023-05-17T06:22:12.136" v="1901"/>
          <ac:spMkLst>
            <pc:docMk/>
            <pc:sldMk cId="3342287170" sldId="265"/>
            <ac:spMk id="51" creationId="{AE33036D-9033-B730-AB00-4EBD9C8E549C}"/>
          </ac:spMkLst>
        </pc:spChg>
        <pc:spChg chg="mod">
          <ac:chgData name="김 용빈" userId="adcdfcec36019ada" providerId="LiveId" clId="{798FD4B1-15F0-42EC-AF35-EB1E0CADF97F}" dt="2023-05-17T06:22:12.136" v="1901"/>
          <ac:spMkLst>
            <pc:docMk/>
            <pc:sldMk cId="3342287170" sldId="265"/>
            <ac:spMk id="52" creationId="{E649FDC5-F72D-741D-3124-F56FFD49A349}"/>
          </ac:spMkLst>
        </pc:spChg>
        <pc:spChg chg="add del mod">
          <ac:chgData name="김 용빈" userId="adcdfcec36019ada" providerId="LiveId" clId="{798FD4B1-15F0-42EC-AF35-EB1E0CADF97F}" dt="2023-05-17T06:22:13.557" v="1902"/>
          <ac:spMkLst>
            <pc:docMk/>
            <pc:sldMk cId="3342287170" sldId="265"/>
            <ac:spMk id="53" creationId="{1022F761-3014-98B7-DE42-D22263A7BAA7}"/>
          </ac:spMkLst>
        </pc:spChg>
        <pc:spChg chg="add del mod">
          <ac:chgData name="김 용빈" userId="adcdfcec36019ada" providerId="LiveId" clId="{798FD4B1-15F0-42EC-AF35-EB1E0CADF97F}" dt="2023-05-17T06:22:13.557" v="1902"/>
          <ac:spMkLst>
            <pc:docMk/>
            <pc:sldMk cId="3342287170" sldId="265"/>
            <ac:spMk id="54" creationId="{BDC45489-BCD9-A1AE-798A-E9E7690F6EC7}"/>
          </ac:spMkLst>
        </pc:spChg>
        <pc:spChg chg="add del mod">
          <ac:chgData name="김 용빈" userId="adcdfcec36019ada" providerId="LiveId" clId="{798FD4B1-15F0-42EC-AF35-EB1E0CADF97F}" dt="2023-05-17T06:22:13.557" v="1902"/>
          <ac:spMkLst>
            <pc:docMk/>
            <pc:sldMk cId="3342287170" sldId="265"/>
            <ac:spMk id="55" creationId="{5E67B8EF-D033-131C-6323-C33C24255294}"/>
          </ac:spMkLst>
        </pc:spChg>
        <pc:spChg chg="add del mod">
          <ac:chgData name="김 용빈" userId="adcdfcec36019ada" providerId="LiveId" clId="{798FD4B1-15F0-42EC-AF35-EB1E0CADF97F}" dt="2023-05-17T06:22:13.557" v="1902"/>
          <ac:spMkLst>
            <pc:docMk/>
            <pc:sldMk cId="3342287170" sldId="265"/>
            <ac:spMk id="56" creationId="{CAF5FE42-CFD5-73A4-5FCF-B3D67CA78A50}"/>
          </ac:spMkLst>
        </pc:spChg>
        <pc:spChg chg="add mod topLvl">
          <ac:chgData name="김 용빈" userId="adcdfcec36019ada" providerId="LiveId" clId="{798FD4B1-15F0-42EC-AF35-EB1E0CADF97F}" dt="2023-05-17T06:38:26.500" v="2065" actId="207"/>
          <ac:spMkLst>
            <pc:docMk/>
            <pc:sldMk cId="3342287170" sldId="265"/>
            <ac:spMk id="57" creationId="{ACFB1675-10EC-FED7-CBC5-E86646C4D33A}"/>
          </ac:spMkLst>
        </pc:spChg>
        <pc:spChg chg="mod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59" creationId="{F94A8FC1-67A1-82D6-3702-7D242421A312}"/>
          </ac:spMkLst>
        </pc:spChg>
        <pc:spChg chg="mod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60" creationId="{69A45B81-A138-DBE2-DB74-9DC354ECF1C6}"/>
          </ac:spMkLst>
        </pc:spChg>
        <pc:spChg chg="mod topLvl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62" creationId="{47D66131-CD23-3FCF-156E-76C1A9837912}"/>
          </ac:spMkLst>
        </pc:spChg>
        <pc:spChg chg="mod topLvl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63" creationId="{EA85E55B-B486-5937-9EDA-FE40BA417950}"/>
          </ac:spMkLst>
        </pc:spChg>
        <pc:spChg chg="add mod topLvl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64" creationId="{BDABB762-0D56-AFF6-5498-DE56C60AE702}"/>
          </ac:spMkLst>
        </pc:spChg>
        <pc:spChg chg="add mod topLvl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65" creationId="{296DC950-CA64-B327-B20A-46A8E2FDE81C}"/>
          </ac:spMkLst>
        </pc:spChg>
        <pc:spChg chg="add mod topLvl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66" creationId="{F49A84F5-6FB2-5C0B-C140-451DC5193722}"/>
          </ac:spMkLst>
        </pc:spChg>
        <pc:spChg chg="add mod topLvl">
          <ac:chgData name="김 용빈" userId="adcdfcec36019ada" providerId="LiveId" clId="{798FD4B1-15F0-42EC-AF35-EB1E0CADF97F}" dt="2023-05-17T06:37:24.622" v="2054" actId="165"/>
          <ac:spMkLst>
            <pc:docMk/>
            <pc:sldMk cId="3342287170" sldId="265"/>
            <ac:spMk id="67" creationId="{DA7ADA56-56FD-688B-39D7-01FBC9441882}"/>
          </ac:spMkLst>
        </pc:spChg>
        <pc:spChg chg="add mod">
          <ac:chgData name="김 용빈" userId="adcdfcec36019ada" providerId="LiveId" clId="{798FD4B1-15F0-42EC-AF35-EB1E0CADF97F}" dt="2023-05-17T06:37:37.664" v="2055" actId="207"/>
          <ac:spMkLst>
            <pc:docMk/>
            <pc:sldMk cId="3342287170" sldId="265"/>
            <ac:spMk id="70" creationId="{2E4E0E8F-4293-272C-519F-11BA6EA108EC}"/>
          </ac:spMkLst>
        </pc:spChg>
        <pc:spChg chg="add mod">
          <ac:chgData name="김 용빈" userId="adcdfcec36019ada" providerId="LiveId" clId="{798FD4B1-15F0-42EC-AF35-EB1E0CADF97F}" dt="2023-05-17T06:29:52.211" v="2015" actId="1076"/>
          <ac:spMkLst>
            <pc:docMk/>
            <pc:sldMk cId="3342287170" sldId="265"/>
            <ac:spMk id="71" creationId="{FE467BA9-18EB-273E-0567-3559F8E1BAED}"/>
          </ac:spMkLst>
        </pc:spChg>
        <pc:spChg chg="add mod">
          <ac:chgData name="김 용빈" userId="adcdfcec36019ada" providerId="LiveId" clId="{798FD4B1-15F0-42EC-AF35-EB1E0CADF97F}" dt="2023-05-17T06:37:37.664" v="2055" actId="207"/>
          <ac:spMkLst>
            <pc:docMk/>
            <pc:sldMk cId="3342287170" sldId="265"/>
            <ac:spMk id="74" creationId="{D7E6695A-D7E0-DD36-DAA4-0314337BAEA5}"/>
          </ac:spMkLst>
        </pc:spChg>
        <pc:spChg chg="add mod">
          <ac:chgData name="김 용빈" userId="adcdfcec36019ada" providerId="LiveId" clId="{798FD4B1-15F0-42EC-AF35-EB1E0CADF97F}" dt="2023-05-17T06:29:52.211" v="2015" actId="1076"/>
          <ac:spMkLst>
            <pc:docMk/>
            <pc:sldMk cId="3342287170" sldId="265"/>
            <ac:spMk id="75" creationId="{E372E671-FF3B-6C36-3357-302DA439ACF3}"/>
          </ac:spMkLst>
        </pc:spChg>
        <pc:spChg chg="mod">
          <ac:chgData name="김 용빈" userId="adcdfcec36019ada" providerId="LiveId" clId="{798FD4B1-15F0-42EC-AF35-EB1E0CADF97F}" dt="2023-05-17T06:29:06.280" v="2009" actId="255"/>
          <ac:spMkLst>
            <pc:docMk/>
            <pc:sldMk cId="3342287170" sldId="265"/>
            <ac:spMk id="77" creationId="{9B379467-C411-5EB7-427B-152E08C7F382}"/>
          </ac:spMkLst>
        </pc:spChg>
        <pc:spChg chg="mod">
          <ac:chgData name="김 용빈" userId="adcdfcec36019ada" providerId="LiveId" clId="{798FD4B1-15F0-42EC-AF35-EB1E0CADF97F}" dt="2023-05-17T06:29:06.280" v="2009" actId="255"/>
          <ac:spMkLst>
            <pc:docMk/>
            <pc:sldMk cId="3342287170" sldId="265"/>
            <ac:spMk id="78" creationId="{59AFD2C9-6221-5957-2190-874BCAC60E88}"/>
          </ac:spMkLst>
        </pc:spChg>
        <pc:spChg chg="mod">
          <ac:chgData name="김 용빈" userId="adcdfcec36019ada" providerId="LiveId" clId="{798FD4B1-15F0-42EC-AF35-EB1E0CADF97F}" dt="2023-05-17T06:29:06.280" v="2009" actId="255"/>
          <ac:spMkLst>
            <pc:docMk/>
            <pc:sldMk cId="3342287170" sldId="265"/>
            <ac:spMk id="79" creationId="{06374C2F-500D-EB88-3873-4B87C38B8706}"/>
          </ac:spMkLst>
        </pc:spChg>
        <pc:spChg chg="add mod">
          <ac:chgData name="김 용빈" userId="adcdfcec36019ada" providerId="LiveId" clId="{798FD4B1-15F0-42EC-AF35-EB1E0CADF97F}" dt="2023-05-17T06:29:52.211" v="2015" actId="1076"/>
          <ac:spMkLst>
            <pc:docMk/>
            <pc:sldMk cId="3342287170" sldId="265"/>
            <ac:spMk id="80" creationId="{4E653D66-F643-12C4-5EA5-1BA786B8B245}"/>
          </ac:spMkLst>
        </pc:spChg>
        <pc:spChg chg="add mod">
          <ac:chgData name="김 용빈" userId="adcdfcec36019ada" providerId="LiveId" clId="{798FD4B1-15F0-42EC-AF35-EB1E0CADF97F}" dt="2023-05-17T06:35:36.697" v="2051" actId="1076"/>
          <ac:spMkLst>
            <pc:docMk/>
            <pc:sldMk cId="3342287170" sldId="265"/>
            <ac:spMk id="81" creationId="{6BBEC467-0418-E8CF-5630-FBDFF29FE186}"/>
          </ac:spMkLst>
        </pc:spChg>
        <pc:grpChg chg="add mod">
          <ac:chgData name="김 용빈" userId="adcdfcec36019ada" providerId="LiveId" clId="{798FD4B1-15F0-42EC-AF35-EB1E0CADF97F}" dt="2023-05-17T06:19:52.539" v="1866" actId="164"/>
          <ac:grpSpMkLst>
            <pc:docMk/>
            <pc:sldMk cId="3342287170" sldId="265"/>
            <ac:grpSpMk id="20" creationId="{CA562CB3-38FA-6827-878C-4D40AFF039E5}"/>
          </ac:grpSpMkLst>
        </pc:grpChg>
        <pc:grpChg chg="add mod">
          <ac:chgData name="김 용빈" userId="adcdfcec36019ada" providerId="LiveId" clId="{798FD4B1-15F0-42EC-AF35-EB1E0CADF97F}" dt="2023-05-17T06:17:31.783" v="1835" actId="164"/>
          <ac:grpSpMkLst>
            <pc:docMk/>
            <pc:sldMk cId="3342287170" sldId="265"/>
            <ac:grpSpMk id="31" creationId="{51E48E6E-432B-961E-5054-B248869A777A}"/>
          </ac:grpSpMkLst>
        </pc:grpChg>
        <pc:grpChg chg="add mod ord">
          <ac:chgData name="김 용빈" userId="adcdfcec36019ada" providerId="LiveId" clId="{798FD4B1-15F0-42EC-AF35-EB1E0CADF97F}" dt="2023-05-17T06:17:58.004" v="1843" actId="164"/>
          <ac:grpSpMkLst>
            <pc:docMk/>
            <pc:sldMk cId="3342287170" sldId="265"/>
            <ac:grpSpMk id="32" creationId="{76D990AB-4844-1455-2CB8-572BE011AA0E}"/>
          </ac:grpSpMkLst>
        </pc:grpChg>
        <pc:grpChg chg="add mod">
          <ac:chgData name="김 용빈" userId="adcdfcec36019ada" providerId="LiveId" clId="{798FD4B1-15F0-42EC-AF35-EB1E0CADF97F}" dt="2023-05-17T06:24:11.531" v="1952" actId="1076"/>
          <ac:grpSpMkLst>
            <pc:docMk/>
            <pc:sldMk cId="3342287170" sldId="265"/>
            <ac:grpSpMk id="33" creationId="{7024D51D-E134-C918-CAD8-7C754B1EB488}"/>
          </ac:grpSpMkLst>
        </pc:grpChg>
        <pc:grpChg chg="add mod">
          <ac:chgData name="김 용빈" userId="adcdfcec36019ada" providerId="LiveId" clId="{798FD4B1-15F0-42EC-AF35-EB1E0CADF97F}" dt="2023-05-17T06:20:40.008" v="1878" actId="1076"/>
          <ac:grpSpMkLst>
            <pc:docMk/>
            <pc:sldMk cId="3342287170" sldId="265"/>
            <ac:grpSpMk id="34" creationId="{500B14DE-0F2F-B783-23BB-8F0EA7D23412}"/>
          </ac:grpSpMkLst>
        </pc:grpChg>
        <pc:grpChg chg="add del mod">
          <ac:chgData name="김 용빈" userId="adcdfcec36019ada" providerId="LiveId" clId="{798FD4B1-15F0-42EC-AF35-EB1E0CADF97F}" dt="2023-05-17T06:22:11.265" v="1900"/>
          <ac:grpSpMkLst>
            <pc:docMk/>
            <pc:sldMk cId="3342287170" sldId="265"/>
            <ac:grpSpMk id="36" creationId="{E727BA56-965F-81F0-B824-63FD00508FE6}"/>
          </ac:grpSpMkLst>
        </pc:grpChg>
        <pc:grpChg chg="add del mod">
          <ac:chgData name="김 용빈" userId="adcdfcec36019ada" providerId="LiveId" clId="{798FD4B1-15F0-42EC-AF35-EB1E0CADF97F}" dt="2023-05-17T06:22:11.265" v="1900"/>
          <ac:grpSpMkLst>
            <pc:docMk/>
            <pc:sldMk cId="3342287170" sldId="265"/>
            <ac:grpSpMk id="39" creationId="{DAADAE06-0E0F-2E8A-03C0-A58F5FFE0A8B}"/>
          </ac:grpSpMkLst>
        </pc:grpChg>
        <pc:grpChg chg="add del mod">
          <ac:chgData name="김 용빈" userId="adcdfcec36019ada" providerId="LiveId" clId="{798FD4B1-15F0-42EC-AF35-EB1E0CADF97F}" dt="2023-05-17T06:22:13.557" v="1902"/>
          <ac:grpSpMkLst>
            <pc:docMk/>
            <pc:sldMk cId="3342287170" sldId="265"/>
            <ac:grpSpMk id="47" creationId="{CD559353-6471-7AA4-1695-DA535F67ACB2}"/>
          </ac:grpSpMkLst>
        </pc:grpChg>
        <pc:grpChg chg="add del mod">
          <ac:chgData name="김 용빈" userId="adcdfcec36019ada" providerId="LiveId" clId="{798FD4B1-15F0-42EC-AF35-EB1E0CADF97F}" dt="2023-05-17T06:22:13.557" v="1902"/>
          <ac:grpSpMkLst>
            <pc:docMk/>
            <pc:sldMk cId="3342287170" sldId="265"/>
            <ac:grpSpMk id="50" creationId="{229157E9-C828-B673-FD87-20CFF17D6B0C}"/>
          </ac:grpSpMkLst>
        </pc:grpChg>
        <pc:grpChg chg="add mod topLvl">
          <ac:chgData name="김 용빈" userId="adcdfcec36019ada" providerId="LiveId" clId="{798FD4B1-15F0-42EC-AF35-EB1E0CADF97F}" dt="2023-05-17T06:37:24.622" v="2054" actId="165"/>
          <ac:grpSpMkLst>
            <pc:docMk/>
            <pc:sldMk cId="3342287170" sldId="265"/>
            <ac:grpSpMk id="58" creationId="{1CD77913-975D-C1C8-5FF6-DB7FFE8E12A7}"/>
          </ac:grpSpMkLst>
        </pc:grpChg>
        <pc:grpChg chg="add del mod topLvl">
          <ac:chgData name="김 용빈" userId="adcdfcec36019ada" providerId="LiveId" clId="{798FD4B1-15F0-42EC-AF35-EB1E0CADF97F}" dt="2023-05-17T06:37:24.622" v="2054" actId="165"/>
          <ac:grpSpMkLst>
            <pc:docMk/>
            <pc:sldMk cId="3342287170" sldId="265"/>
            <ac:grpSpMk id="61" creationId="{09242281-CC50-132D-A15E-FEF629A8D9CD}"/>
          </ac:grpSpMkLst>
        </pc:grpChg>
        <pc:grpChg chg="add del mod">
          <ac:chgData name="김 용빈" userId="adcdfcec36019ada" providerId="LiveId" clId="{798FD4B1-15F0-42EC-AF35-EB1E0CADF97F}" dt="2023-05-17T06:22:39.577" v="1915" actId="165"/>
          <ac:grpSpMkLst>
            <pc:docMk/>
            <pc:sldMk cId="3342287170" sldId="265"/>
            <ac:grpSpMk id="68" creationId="{B7EE98A3-4066-C5FB-D8D7-6811B08F8812}"/>
          </ac:grpSpMkLst>
        </pc:grpChg>
        <pc:grpChg chg="add del mod topLvl">
          <ac:chgData name="김 용빈" userId="adcdfcec36019ada" providerId="LiveId" clId="{798FD4B1-15F0-42EC-AF35-EB1E0CADF97F}" dt="2023-05-17T06:37:24.622" v="2054" actId="165"/>
          <ac:grpSpMkLst>
            <pc:docMk/>
            <pc:sldMk cId="3342287170" sldId="265"/>
            <ac:grpSpMk id="72" creationId="{1EEC2A05-6ADB-95C4-81D9-975FCFDDD9F2}"/>
          </ac:grpSpMkLst>
        </pc:grpChg>
        <pc:grpChg chg="add del mod">
          <ac:chgData name="김 용빈" userId="adcdfcec36019ada" providerId="LiveId" clId="{798FD4B1-15F0-42EC-AF35-EB1E0CADF97F}" dt="2023-05-17T06:37:23.435" v="2053" actId="165"/>
          <ac:grpSpMkLst>
            <pc:docMk/>
            <pc:sldMk cId="3342287170" sldId="265"/>
            <ac:grpSpMk id="73" creationId="{CCC64731-1D7E-E798-0D2A-66FB4D276B8D}"/>
          </ac:grpSpMkLst>
        </pc:grpChg>
        <pc:grpChg chg="add mod">
          <ac:chgData name="김 용빈" userId="adcdfcec36019ada" providerId="LiveId" clId="{798FD4B1-15F0-42EC-AF35-EB1E0CADF97F}" dt="2023-05-17T06:29:52.211" v="2015" actId="1076"/>
          <ac:grpSpMkLst>
            <pc:docMk/>
            <pc:sldMk cId="3342287170" sldId="265"/>
            <ac:grpSpMk id="76" creationId="{814DA1BD-F692-AE06-552B-56023A98492B}"/>
          </ac:grpSpMkLst>
        </pc:grpChg>
        <pc:graphicFrameChg chg="add mod modGraphic">
          <ac:chgData name="김 용빈" userId="adcdfcec36019ada" providerId="LiveId" clId="{798FD4B1-15F0-42EC-AF35-EB1E0CADF97F}" dt="2023-05-17T06:33:40.535" v="2043" actId="12100"/>
          <ac:graphicFrameMkLst>
            <pc:docMk/>
            <pc:sldMk cId="3342287170" sldId="265"/>
            <ac:graphicFrameMk id="22" creationId="{C206E8AC-03AB-0279-A650-E325B5C1C9D6}"/>
          </ac:graphicFrameMkLst>
        </pc:graphicFrameChg>
        <pc:graphicFrameChg chg="add mod">
          <ac:chgData name="김 용빈" userId="adcdfcec36019ada" providerId="LiveId" clId="{798FD4B1-15F0-42EC-AF35-EB1E0CADF97F}" dt="2023-05-17T06:24:05.429" v="1951"/>
          <ac:graphicFrameMkLst>
            <pc:docMk/>
            <pc:sldMk cId="3342287170" sldId="265"/>
            <ac:graphicFrameMk id="24" creationId="{612EDD17-E891-F4BA-D2C6-8F2C33439C3D}"/>
          </ac:graphicFrameMkLst>
        </pc:graphicFrameChg>
        <pc:picChg chg="add mod">
          <ac:chgData name="김 용빈" userId="adcdfcec36019ada" providerId="LiveId" clId="{798FD4B1-15F0-42EC-AF35-EB1E0CADF97F}" dt="2023-05-17T06:44:15.624" v="2076" actId="1076"/>
          <ac:picMkLst>
            <pc:docMk/>
            <pc:sldMk cId="3342287170" sldId="265"/>
            <ac:picMk id="2" creationId="{D973D5F0-9F60-6998-F6C8-65B85F7D84C6}"/>
          </ac:picMkLst>
        </pc:picChg>
        <pc:picChg chg="add mod">
          <ac:chgData name="김 용빈" userId="adcdfcec36019ada" providerId="LiveId" clId="{798FD4B1-15F0-42EC-AF35-EB1E0CADF97F}" dt="2023-05-17T06:29:52.211" v="2015" actId="1076"/>
          <ac:picMkLst>
            <pc:docMk/>
            <pc:sldMk cId="3342287170" sldId="265"/>
            <ac:picMk id="69" creationId="{178F2D8A-7422-6319-57B4-D816AC1148B3}"/>
          </ac:picMkLst>
        </pc:picChg>
      </pc:sldChg>
    </pc:docChg>
  </pc:docChgLst>
  <pc:docChgLst>
    <pc:chgData name="김 용빈" userId="adcdfcec36019ada" providerId="LiveId" clId="{D9BEF35B-B905-4238-927E-E515EB0448B3}"/>
    <pc:docChg chg="undo custSel modSld">
      <pc:chgData name="김 용빈" userId="adcdfcec36019ada" providerId="LiveId" clId="{D9BEF35B-B905-4238-927E-E515EB0448B3}" dt="2023-05-17T06:59:15.618" v="41" actId="207"/>
      <pc:docMkLst>
        <pc:docMk/>
      </pc:docMkLst>
      <pc:sldChg chg="modSp mod setBg">
        <pc:chgData name="김 용빈" userId="adcdfcec36019ada" providerId="LiveId" clId="{D9BEF35B-B905-4238-927E-E515EB0448B3}" dt="2023-05-17T06:59:15.618" v="41" actId="207"/>
        <pc:sldMkLst>
          <pc:docMk/>
          <pc:sldMk cId="3342287170" sldId="265"/>
        </pc:sldMkLst>
        <pc:spChg chg="mod">
          <ac:chgData name="김 용빈" userId="adcdfcec36019ada" providerId="LiveId" clId="{D9BEF35B-B905-4238-927E-E515EB0448B3}" dt="2023-05-17T06:59:15.618" v="41" actId="207"/>
          <ac:spMkLst>
            <pc:docMk/>
            <pc:sldMk cId="3342287170" sldId="265"/>
            <ac:spMk id="4" creationId="{908B6F4F-DBC9-CEC5-B1CF-C4177382475B}"/>
          </ac:spMkLst>
        </pc:spChg>
        <pc:spChg chg="mod">
          <ac:chgData name="김 용빈" userId="adcdfcec36019ada" providerId="LiveId" clId="{D9BEF35B-B905-4238-927E-E515EB0448B3}" dt="2023-05-17T06:58:57.565" v="38" actId="207"/>
          <ac:spMkLst>
            <pc:docMk/>
            <pc:sldMk cId="3342287170" sldId="265"/>
            <ac:spMk id="5" creationId="{DCBC707E-C6DA-C1DB-FDBA-651374FF2BAA}"/>
          </ac:spMkLst>
        </pc:spChg>
        <pc:spChg chg="mod">
          <ac:chgData name="김 용빈" userId="adcdfcec36019ada" providerId="LiveId" clId="{D9BEF35B-B905-4238-927E-E515EB0448B3}" dt="2023-05-17T06:58:49.846" v="36" actId="207"/>
          <ac:spMkLst>
            <pc:docMk/>
            <pc:sldMk cId="3342287170" sldId="265"/>
            <ac:spMk id="10" creationId="{0BC7A516-7707-3DF5-2AD0-7757859FB870}"/>
          </ac:spMkLst>
        </pc:spChg>
        <pc:spChg chg="mod">
          <ac:chgData name="김 용빈" userId="adcdfcec36019ada" providerId="LiveId" clId="{D9BEF35B-B905-4238-927E-E515EB0448B3}" dt="2023-05-17T06:59:01.902" v="39" actId="207"/>
          <ac:spMkLst>
            <pc:docMk/>
            <pc:sldMk cId="3342287170" sldId="265"/>
            <ac:spMk id="21" creationId="{1EC410A9-5793-A02E-F949-1DDAB1B0C7B4}"/>
          </ac:spMkLst>
        </pc:spChg>
        <pc:spChg chg="mod">
          <ac:chgData name="김 용빈" userId="adcdfcec36019ada" providerId="LiveId" clId="{D9BEF35B-B905-4238-927E-E515EB0448B3}" dt="2023-05-17T06:59:06.849" v="40" actId="207"/>
          <ac:spMkLst>
            <pc:docMk/>
            <pc:sldMk cId="3342287170" sldId="265"/>
            <ac:spMk id="23" creationId="{CA2ABB0E-B87C-FA6C-C0EE-4D9BD06ABC2C}"/>
          </ac:spMkLst>
        </pc:spChg>
        <pc:spChg chg="mod">
          <ac:chgData name="김 용빈" userId="adcdfcec36019ada" providerId="LiveId" clId="{D9BEF35B-B905-4238-927E-E515EB0448B3}" dt="2023-05-17T06:58:45.309" v="35" actId="207"/>
          <ac:spMkLst>
            <pc:docMk/>
            <pc:sldMk cId="3342287170" sldId="265"/>
            <ac:spMk id="57" creationId="{ACFB1675-10EC-FED7-CBC5-E86646C4D33A}"/>
          </ac:spMkLst>
        </pc:spChg>
        <pc:spChg chg="mod">
          <ac:chgData name="김 용빈" userId="adcdfcec36019ada" providerId="LiveId" clId="{D9BEF35B-B905-4238-927E-E515EB0448B3}" dt="2023-05-17T06:58:45.309" v="35" actId="207"/>
          <ac:spMkLst>
            <pc:docMk/>
            <pc:sldMk cId="3342287170" sldId="265"/>
            <ac:spMk id="70" creationId="{2E4E0E8F-4293-272C-519F-11BA6EA108EC}"/>
          </ac:spMkLst>
        </pc:spChg>
        <pc:spChg chg="mod">
          <ac:chgData name="김 용빈" userId="adcdfcec36019ada" providerId="LiveId" clId="{D9BEF35B-B905-4238-927E-E515EB0448B3}" dt="2023-05-17T06:58:45.309" v="35" actId="207"/>
          <ac:spMkLst>
            <pc:docMk/>
            <pc:sldMk cId="3342287170" sldId="265"/>
            <ac:spMk id="74" creationId="{D7E6695A-D7E0-DD36-DAA4-0314337BAEA5}"/>
          </ac:spMkLst>
        </pc:spChg>
        <pc:picChg chg="mod">
          <ac:chgData name="김 용빈" userId="adcdfcec36019ada" providerId="LiveId" clId="{D9BEF35B-B905-4238-927E-E515EB0448B3}" dt="2023-05-17T06:52:21.487" v="7" actId="1076"/>
          <ac:picMkLst>
            <pc:docMk/>
            <pc:sldMk cId="3342287170" sldId="265"/>
            <ac:picMk id="2" creationId="{D973D5F0-9F60-6998-F6C8-65B85F7D84C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3053C3-D1F3-444F-8787-D64B6210F243}" type="doc">
      <dgm:prSet loTypeId="urn:microsoft.com/office/officeart/2005/8/layout/vList3" loCatId="list" qsTypeId="urn:microsoft.com/office/officeart/2005/8/quickstyle/simple1" qsCatId="simple" csTypeId="urn:microsoft.com/office/officeart/2005/8/colors/accent0_1" csCatId="mainScheme" phldr="1"/>
      <dgm:spPr/>
    </dgm:pt>
    <dgm:pt modelId="{6C01D64C-30FE-46DF-A13E-36CD19EB22CB}">
      <dgm:prSet phldrT="[텍스트]" custT="1"/>
      <dgm:spPr/>
      <dgm:t>
        <a:bodyPr/>
        <a:lstStyle/>
        <a:p>
          <a:pPr latinLnBrk="1"/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ko-KR" altLang="en-US" sz="13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고령화</a:t>
          </a:r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sz="1300" dirty="0"/>
        </a:p>
      </dgm:t>
    </dgm:pt>
    <dgm:pt modelId="{A5746FBB-1A89-4F6E-8549-0DBF2A9EA4CC}" type="parTrans" cxnId="{90B12F33-B541-42F1-A4E1-CE31DCEBB73E}">
      <dgm:prSet/>
      <dgm:spPr/>
      <dgm:t>
        <a:bodyPr/>
        <a:lstStyle/>
        <a:p>
          <a:pPr latinLnBrk="1"/>
          <a:endParaRPr lang="ko-KR" altLang="en-US"/>
        </a:p>
      </dgm:t>
    </dgm:pt>
    <dgm:pt modelId="{B489AA8D-33BD-4267-9D82-5BC4738B8B90}" type="sibTrans" cxnId="{90B12F33-B541-42F1-A4E1-CE31DCEBB73E}">
      <dgm:prSet/>
      <dgm:spPr/>
      <dgm:t>
        <a:bodyPr/>
        <a:lstStyle/>
        <a:p>
          <a:pPr latinLnBrk="1"/>
          <a:endParaRPr lang="ko-KR" altLang="en-US"/>
        </a:p>
      </dgm:t>
    </dgm:pt>
    <dgm:pt modelId="{F58D725F-AD37-4CE2-9632-6BA4EF2AA468}">
      <dgm:prSet phldrT="[텍스트]" custT="1"/>
      <dgm:spPr/>
      <dgm:t>
        <a:bodyPr/>
        <a:lstStyle/>
        <a:p>
          <a:pPr latinLnBrk="1"/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ko-KR" altLang="en-US" sz="13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삶의 단속성</a:t>
          </a:r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sz="1300" dirty="0"/>
        </a:p>
      </dgm:t>
    </dgm:pt>
    <dgm:pt modelId="{2B6D6DE3-E3E1-4AF9-8545-E5CBA35B132B}" type="parTrans" cxnId="{8976F037-BD56-47DE-97C5-EA6030706BE2}">
      <dgm:prSet/>
      <dgm:spPr/>
      <dgm:t>
        <a:bodyPr/>
        <a:lstStyle/>
        <a:p>
          <a:pPr latinLnBrk="1"/>
          <a:endParaRPr lang="ko-KR" altLang="en-US"/>
        </a:p>
      </dgm:t>
    </dgm:pt>
    <dgm:pt modelId="{2B3A5203-943D-41D7-9BB7-D752C91263D8}" type="sibTrans" cxnId="{8976F037-BD56-47DE-97C5-EA6030706BE2}">
      <dgm:prSet/>
      <dgm:spPr/>
      <dgm:t>
        <a:bodyPr/>
        <a:lstStyle/>
        <a:p>
          <a:pPr latinLnBrk="1"/>
          <a:endParaRPr lang="ko-KR" altLang="en-US"/>
        </a:p>
      </dgm:t>
    </dgm:pt>
    <dgm:pt modelId="{C9F98D24-DFC5-40C9-8E3D-C239CC93B288}">
      <dgm:prSet phldrT="[텍스트]" custT="1"/>
      <dgm:spPr/>
      <dgm:t>
        <a:bodyPr/>
        <a:lstStyle/>
        <a:p>
          <a:pPr latinLnBrk="1"/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r>
            <a:rPr lang="ko-KR" altLang="en-US" sz="13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나노화된 현대사회</a:t>
          </a:r>
          <a:endParaRPr lang="en-US" altLang="ko-KR" sz="13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latinLnBrk="1"/>
          <a:endParaRPr lang="ko-KR" altLang="en-US" sz="1300" dirty="0"/>
        </a:p>
      </dgm:t>
    </dgm:pt>
    <dgm:pt modelId="{23198827-C9A3-4348-B5DA-65D8E04EB121}" type="parTrans" cxnId="{FF983E38-F229-4467-85C1-F5C071C50F27}">
      <dgm:prSet/>
      <dgm:spPr/>
      <dgm:t>
        <a:bodyPr/>
        <a:lstStyle/>
        <a:p>
          <a:pPr latinLnBrk="1"/>
          <a:endParaRPr lang="ko-KR" altLang="en-US"/>
        </a:p>
      </dgm:t>
    </dgm:pt>
    <dgm:pt modelId="{DCC800E5-52CD-4D72-ACF4-BBE451CF05B4}" type="sibTrans" cxnId="{FF983E38-F229-4467-85C1-F5C071C50F27}">
      <dgm:prSet/>
      <dgm:spPr/>
      <dgm:t>
        <a:bodyPr/>
        <a:lstStyle/>
        <a:p>
          <a:pPr latinLnBrk="1"/>
          <a:endParaRPr lang="ko-KR" altLang="en-US"/>
        </a:p>
      </dgm:t>
    </dgm:pt>
    <dgm:pt modelId="{AECEF894-A42A-457A-9366-FD22B6123B28}" type="pres">
      <dgm:prSet presAssocID="{F33053C3-D1F3-444F-8787-D64B6210F243}" presName="linearFlow" presStyleCnt="0">
        <dgm:presLayoutVars>
          <dgm:dir/>
          <dgm:resizeHandles val="exact"/>
        </dgm:presLayoutVars>
      </dgm:prSet>
      <dgm:spPr/>
    </dgm:pt>
    <dgm:pt modelId="{2A0AD45B-4F63-462D-8F9F-3D198B8D8AB6}" type="pres">
      <dgm:prSet presAssocID="{6C01D64C-30FE-46DF-A13E-36CD19EB22CB}" presName="composite" presStyleCnt="0"/>
      <dgm:spPr/>
    </dgm:pt>
    <dgm:pt modelId="{7F538B3C-A486-4BC6-9209-3743759A2236}" type="pres">
      <dgm:prSet presAssocID="{6C01D64C-30FE-46DF-A13E-36CD19EB22CB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82DA452-FBCC-41C1-8EB8-8797321A5333}" type="pres">
      <dgm:prSet presAssocID="{6C01D64C-30FE-46DF-A13E-36CD19EB22CB}" presName="txShp" presStyleLbl="node1" presStyleIdx="0" presStyleCnt="3">
        <dgm:presLayoutVars>
          <dgm:bulletEnabled val="1"/>
        </dgm:presLayoutVars>
      </dgm:prSet>
      <dgm:spPr/>
    </dgm:pt>
    <dgm:pt modelId="{ED8BBC58-D8AC-4727-BBF1-35D4982A9F50}" type="pres">
      <dgm:prSet presAssocID="{B489AA8D-33BD-4267-9D82-5BC4738B8B90}" presName="spacing" presStyleCnt="0"/>
      <dgm:spPr/>
    </dgm:pt>
    <dgm:pt modelId="{53E78E98-62CE-4059-8577-994C2C01C408}" type="pres">
      <dgm:prSet presAssocID="{F58D725F-AD37-4CE2-9632-6BA4EF2AA468}" presName="composite" presStyleCnt="0"/>
      <dgm:spPr/>
    </dgm:pt>
    <dgm:pt modelId="{75730F5C-74BB-4C94-99C0-0380C11D6A5E}" type="pres">
      <dgm:prSet presAssocID="{F58D725F-AD37-4CE2-9632-6BA4EF2AA468}" presName="imgShp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756D837-8AD5-46A9-A335-AD69DC247778}" type="pres">
      <dgm:prSet presAssocID="{F58D725F-AD37-4CE2-9632-6BA4EF2AA468}" presName="txShp" presStyleLbl="node1" presStyleIdx="1" presStyleCnt="3">
        <dgm:presLayoutVars>
          <dgm:bulletEnabled val="1"/>
        </dgm:presLayoutVars>
      </dgm:prSet>
      <dgm:spPr/>
    </dgm:pt>
    <dgm:pt modelId="{771D5AB5-6206-4F8E-BEDE-B507855824FC}" type="pres">
      <dgm:prSet presAssocID="{2B3A5203-943D-41D7-9BB7-D752C91263D8}" presName="spacing" presStyleCnt="0"/>
      <dgm:spPr/>
    </dgm:pt>
    <dgm:pt modelId="{F618FBCC-CC28-4878-BF65-8FC10909B49B}" type="pres">
      <dgm:prSet presAssocID="{C9F98D24-DFC5-40C9-8E3D-C239CC93B288}" presName="composite" presStyleCnt="0"/>
      <dgm:spPr/>
    </dgm:pt>
    <dgm:pt modelId="{6BD7A4F5-714E-4158-97DE-FFEC020FB2C0}" type="pres">
      <dgm:prSet presAssocID="{C9F98D24-DFC5-40C9-8E3D-C239CC93B288}" presName="imgShp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F87FCEC-22D8-4463-9EF1-90C4823806E0}" type="pres">
      <dgm:prSet presAssocID="{C9F98D24-DFC5-40C9-8E3D-C239CC93B2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90B12F33-B541-42F1-A4E1-CE31DCEBB73E}" srcId="{F33053C3-D1F3-444F-8787-D64B6210F243}" destId="{6C01D64C-30FE-46DF-A13E-36CD19EB22CB}" srcOrd="0" destOrd="0" parTransId="{A5746FBB-1A89-4F6E-8549-0DBF2A9EA4CC}" sibTransId="{B489AA8D-33BD-4267-9D82-5BC4738B8B90}"/>
    <dgm:cxn modelId="{8976F037-BD56-47DE-97C5-EA6030706BE2}" srcId="{F33053C3-D1F3-444F-8787-D64B6210F243}" destId="{F58D725F-AD37-4CE2-9632-6BA4EF2AA468}" srcOrd="1" destOrd="0" parTransId="{2B6D6DE3-E3E1-4AF9-8545-E5CBA35B132B}" sibTransId="{2B3A5203-943D-41D7-9BB7-D752C91263D8}"/>
    <dgm:cxn modelId="{FF983E38-F229-4467-85C1-F5C071C50F27}" srcId="{F33053C3-D1F3-444F-8787-D64B6210F243}" destId="{C9F98D24-DFC5-40C9-8E3D-C239CC93B288}" srcOrd="2" destOrd="0" parTransId="{23198827-C9A3-4348-B5DA-65D8E04EB121}" sibTransId="{DCC800E5-52CD-4D72-ACF4-BBE451CF05B4}"/>
    <dgm:cxn modelId="{8DF03F97-C483-4955-9725-7BF4B82BD57B}" type="presOf" srcId="{F58D725F-AD37-4CE2-9632-6BA4EF2AA468}" destId="{E756D837-8AD5-46A9-A335-AD69DC247778}" srcOrd="0" destOrd="0" presId="urn:microsoft.com/office/officeart/2005/8/layout/vList3"/>
    <dgm:cxn modelId="{BAB30DA8-3CE1-4A45-B1F4-2C2E09EC9B71}" type="presOf" srcId="{6C01D64C-30FE-46DF-A13E-36CD19EB22CB}" destId="{182DA452-FBCC-41C1-8EB8-8797321A5333}" srcOrd="0" destOrd="0" presId="urn:microsoft.com/office/officeart/2005/8/layout/vList3"/>
    <dgm:cxn modelId="{5BCAE1A9-1BAB-4032-9D2A-B4DB2ED13ADF}" type="presOf" srcId="{F33053C3-D1F3-444F-8787-D64B6210F243}" destId="{AECEF894-A42A-457A-9366-FD22B6123B28}" srcOrd="0" destOrd="0" presId="urn:microsoft.com/office/officeart/2005/8/layout/vList3"/>
    <dgm:cxn modelId="{7BEA2EAD-4BE7-442C-A8AE-8AAEE5CFD5EA}" type="presOf" srcId="{C9F98D24-DFC5-40C9-8E3D-C239CC93B288}" destId="{7F87FCEC-22D8-4463-9EF1-90C4823806E0}" srcOrd="0" destOrd="0" presId="urn:microsoft.com/office/officeart/2005/8/layout/vList3"/>
    <dgm:cxn modelId="{834D3ECC-EB7C-4CA3-BEAD-A3A5AB552DCD}" type="presParOf" srcId="{AECEF894-A42A-457A-9366-FD22B6123B28}" destId="{2A0AD45B-4F63-462D-8F9F-3D198B8D8AB6}" srcOrd="0" destOrd="0" presId="urn:microsoft.com/office/officeart/2005/8/layout/vList3"/>
    <dgm:cxn modelId="{62D64AF7-825D-43A6-8EB1-0C6237A6CED6}" type="presParOf" srcId="{2A0AD45B-4F63-462D-8F9F-3D198B8D8AB6}" destId="{7F538B3C-A486-4BC6-9209-3743759A2236}" srcOrd="0" destOrd="0" presId="urn:microsoft.com/office/officeart/2005/8/layout/vList3"/>
    <dgm:cxn modelId="{B06ECD3A-B8A8-40DE-B43D-EF709F4960DE}" type="presParOf" srcId="{2A0AD45B-4F63-462D-8F9F-3D198B8D8AB6}" destId="{182DA452-FBCC-41C1-8EB8-8797321A5333}" srcOrd="1" destOrd="0" presId="urn:microsoft.com/office/officeart/2005/8/layout/vList3"/>
    <dgm:cxn modelId="{0839D9CA-9073-43FD-8DA1-5082CD96A2DD}" type="presParOf" srcId="{AECEF894-A42A-457A-9366-FD22B6123B28}" destId="{ED8BBC58-D8AC-4727-BBF1-35D4982A9F50}" srcOrd="1" destOrd="0" presId="urn:microsoft.com/office/officeart/2005/8/layout/vList3"/>
    <dgm:cxn modelId="{E711B2B7-EB08-4078-9FDC-1E32B74E87A0}" type="presParOf" srcId="{AECEF894-A42A-457A-9366-FD22B6123B28}" destId="{53E78E98-62CE-4059-8577-994C2C01C408}" srcOrd="2" destOrd="0" presId="urn:microsoft.com/office/officeart/2005/8/layout/vList3"/>
    <dgm:cxn modelId="{1FE1E74A-BD9D-4E7C-BC83-2075345D1350}" type="presParOf" srcId="{53E78E98-62CE-4059-8577-994C2C01C408}" destId="{75730F5C-74BB-4C94-99C0-0380C11D6A5E}" srcOrd="0" destOrd="0" presId="urn:microsoft.com/office/officeart/2005/8/layout/vList3"/>
    <dgm:cxn modelId="{4AC8A016-F9AD-4FA0-90B4-E7F1652D2109}" type="presParOf" srcId="{53E78E98-62CE-4059-8577-994C2C01C408}" destId="{E756D837-8AD5-46A9-A335-AD69DC247778}" srcOrd="1" destOrd="0" presId="urn:microsoft.com/office/officeart/2005/8/layout/vList3"/>
    <dgm:cxn modelId="{C9194625-55D1-44D3-8575-3B44EDAB4A92}" type="presParOf" srcId="{AECEF894-A42A-457A-9366-FD22B6123B28}" destId="{771D5AB5-6206-4F8E-BEDE-B507855824FC}" srcOrd="3" destOrd="0" presId="urn:microsoft.com/office/officeart/2005/8/layout/vList3"/>
    <dgm:cxn modelId="{C2663077-C0D2-4117-8223-58D5D2B08779}" type="presParOf" srcId="{AECEF894-A42A-457A-9366-FD22B6123B28}" destId="{F618FBCC-CC28-4878-BF65-8FC10909B49B}" srcOrd="4" destOrd="0" presId="urn:microsoft.com/office/officeart/2005/8/layout/vList3"/>
    <dgm:cxn modelId="{49E0BB69-ABE9-4411-838B-48E958AF30F2}" type="presParOf" srcId="{F618FBCC-CC28-4878-BF65-8FC10909B49B}" destId="{6BD7A4F5-714E-4158-97DE-FFEC020FB2C0}" srcOrd="0" destOrd="0" presId="urn:microsoft.com/office/officeart/2005/8/layout/vList3"/>
    <dgm:cxn modelId="{02EB1610-B449-4BB2-9B5B-953F95F7B75F}" type="presParOf" srcId="{F618FBCC-CC28-4878-BF65-8FC10909B49B}" destId="{7F87FCEC-22D8-4463-9EF1-90C4823806E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85537-CFAA-4F1C-B2CA-6CE5EAE0010F}" type="doc">
      <dgm:prSet loTypeId="urn:microsoft.com/office/officeart/2005/8/layout/list1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pPr latinLnBrk="1"/>
          <a:endParaRPr lang="ko-KR" altLang="en-US"/>
        </a:p>
      </dgm:t>
    </dgm:pt>
    <dgm:pt modelId="{52279188-EF00-419A-85F5-DAF73009FE0E}">
      <dgm:prSet phldrT="[텍스트]"/>
      <dgm:spPr/>
      <dgm:t>
        <a:bodyPr/>
        <a:lstStyle/>
        <a:p>
          <a:pPr latinLnBrk="1"/>
          <a:r>
            <a:rPr lang="ko-KR" altLang="en-US" dirty="0"/>
            <a:t>물활론</a:t>
          </a:r>
        </a:p>
      </dgm:t>
    </dgm:pt>
    <dgm:pt modelId="{C61821AE-3402-4F3C-B94C-2DB0B59A40A2}" type="parTrans" cxnId="{5F1CDE8B-2211-4DBE-8267-4CEB77D71DCD}">
      <dgm:prSet/>
      <dgm:spPr/>
      <dgm:t>
        <a:bodyPr/>
        <a:lstStyle/>
        <a:p>
          <a:pPr latinLnBrk="1"/>
          <a:endParaRPr lang="ko-KR" altLang="en-US"/>
        </a:p>
      </dgm:t>
    </dgm:pt>
    <dgm:pt modelId="{66AE54E7-0ED3-400C-BB1B-3257A4EACC43}" type="sibTrans" cxnId="{5F1CDE8B-2211-4DBE-8267-4CEB77D71DCD}">
      <dgm:prSet/>
      <dgm:spPr/>
      <dgm:t>
        <a:bodyPr/>
        <a:lstStyle/>
        <a:p>
          <a:pPr latinLnBrk="1"/>
          <a:endParaRPr lang="ko-KR" altLang="en-US"/>
        </a:p>
      </dgm:t>
    </dgm:pt>
    <dgm:pt modelId="{3B02D21F-07C6-4CAF-81A1-0AAD47D92F07}">
      <dgm:prSet phldrT="[텍스트]"/>
      <dgm:spPr/>
      <dgm:t>
        <a:bodyPr/>
        <a:lstStyle/>
        <a:p>
          <a:pPr latinLnBrk="1"/>
          <a:r>
            <a:rPr lang="ko-KR" altLang="en-US" dirty="0"/>
            <a:t>타율적 도덕성</a:t>
          </a:r>
        </a:p>
      </dgm:t>
    </dgm:pt>
    <dgm:pt modelId="{E0E8D608-D849-48B8-8F75-F9A747097E28}" type="parTrans" cxnId="{3768DB3D-7B35-4AD8-9F6E-AE769ED60EFC}">
      <dgm:prSet/>
      <dgm:spPr/>
      <dgm:t>
        <a:bodyPr/>
        <a:lstStyle/>
        <a:p>
          <a:pPr latinLnBrk="1"/>
          <a:endParaRPr lang="ko-KR" altLang="en-US"/>
        </a:p>
      </dgm:t>
    </dgm:pt>
    <dgm:pt modelId="{395DB1C0-21F3-498E-835F-5DB025F771D1}" type="sibTrans" cxnId="{3768DB3D-7B35-4AD8-9F6E-AE769ED60EFC}">
      <dgm:prSet/>
      <dgm:spPr/>
      <dgm:t>
        <a:bodyPr/>
        <a:lstStyle/>
        <a:p>
          <a:pPr latinLnBrk="1"/>
          <a:endParaRPr lang="ko-KR" altLang="en-US"/>
        </a:p>
      </dgm:t>
    </dgm:pt>
    <dgm:pt modelId="{12881BD8-7A42-4315-AE79-203562148270}">
      <dgm:prSet phldrT="[텍스트]"/>
      <dgm:spPr/>
      <dgm:t>
        <a:bodyPr/>
        <a:lstStyle/>
        <a:p>
          <a:pPr latinLnBrk="1"/>
          <a:r>
            <a:rPr lang="ko-KR" altLang="en-US" dirty="0" err="1"/>
            <a:t>집중성</a:t>
          </a:r>
          <a:endParaRPr lang="ko-KR" altLang="en-US" dirty="0"/>
        </a:p>
      </dgm:t>
    </dgm:pt>
    <dgm:pt modelId="{F2F4726D-5CFB-4E29-9FF3-63CE80A9649B}" type="parTrans" cxnId="{0BED61C7-0DB6-459D-83CC-7534D0039C83}">
      <dgm:prSet/>
      <dgm:spPr/>
      <dgm:t>
        <a:bodyPr/>
        <a:lstStyle/>
        <a:p>
          <a:pPr latinLnBrk="1"/>
          <a:endParaRPr lang="ko-KR" altLang="en-US"/>
        </a:p>
      </dgm:t>
    </dgm:pt>
    <dgm:pt modelId="{357BB420-58C4-400C-900D-B691FDA576EA}" type="sibTrans" cxnId="{0BED61C7-0DB6-459D-83CC-7534D0039C83}">
      <dgm:prSet/>
      <dgm:spPr/>
      <dgm:t>
        <a:bodyPr/>
        <a:lstStyle/>
        <a:p>
          <a:pPr latinLnBrk="1"/>
          <a:endParaRPr lang="ko-KR" altLang="en-US"/>
        </a:p>
      </dgm:t>
    </dgm:pt>
    <dgm:pt modelId="{9C4FD3A8-C30B-4E8D-8602-54206BACE120}">
      <dgm:prSet/>
      <dgm:spPr/>
      <dgm:t>
        <a:bodyPr/>
        <a:lstStyle/>
        <a:p>
          <a:pPr latinLnBrk="1"/>
          <a:r>
            <a:rPr lang="ko-KR" altLang="en-US" dirty="0"/>
            <a:t>자아중심성</a:t>
          </a:r>
        </a:p>
      </dgm:t>
    </dgm:pt>
    <dgm:pt modelId="{67D78D4A-BF2C-487F-A784-F68214079C17}" type="parTrans" cxnId="{029E8295-D0C7-4507-83AF-59FD2FBC5A14}">
      <dgm:prSet/>
      <dgm:spPr/>
      <dgm:t>
        <a:bodyPr/>
        <a:lstStyle/>
        <a:p>
          <a:pPr latinLnBrk="1"/>
          <a:endParaRPr lang="ko-KR" altLang="en-US"/>
        </a:p>
      </dgm:t>
    </dgm:pt>
    <dgm:pt modelId="{C34B0C67-ED46-4985-8D7D-F3A2141EC51C}" type="sibTrans" cxnId="{029E8295-D0C7-4507-83AF-59FD2FBC5A14}">
      <dgm:prSet/>
      <dgm:spPr/>
      <dgm:t>
        <a:bodyPr/>
        <a:lstStyle/>
        <a:p>
          <a:pPr latinLnBrk="1"/>
          <a:endParaRPr lang="ko-KR" altLang="en-US"/>
        </a:p>
      </dgm:t>
    </dgm:pt>
    <dgm:pt modelId="{ED43F36D-8E2E-40BA-8CFE-F3D5A9ABBB7C}" type="pres">
      <dgm:prSet presAssocID="{29785537-CFAA-4F1C-B2CA-6CE5EAE0010F}" presName="linear" presStyleCnt="0">
        <dgm:presLayoutVars>
          <dgm:dir/>
          <dgm:animLvl val="lvl"/>
          <dgm:resizeHandles val="exact"/>
        </dgm:presLayoutVars>
      </dgm:prSet>
      <dgm:spPr/>
    </dgm:pt>
    <dgm:pt modelId="{BD6D9376-5DFF-438A-BC89-798D72DBD479}" type="pres">
      <dgm:prSet presAssocID="{9C4FD3A8-C30B-4E8D-8602-54206BACE120}" presName="parentLin" presStyleCnt="0"/>
      <dgm:spPr/>
    </dgm:pt>
    <dgm:pt modelId="{26003D1E-F214-409D-B9D3-796EC49627D9}" type="pres">
      <dgm:prSet presAssocID="{9C4FD3A8-C30B-4E8D-8602-54206BACE120}" presName="parentLeftMargin" presStyleLbl="node1" presStyleIdx="0" presStyleCnt="4"/>
      <dgm:spPr/>
    </dgm:pt>
    <dgm:pt modelId="{5CB32293-A50D-4CE0-A3F2-DA344EFA6E16}" type="pres">
      <dgm:prSet presAssocID="{9C4FD3A8-C30B-4E8D-8602-54206BACE120}" presName="parentText" presStyleLbl="node1" presStyleIdx="0" presStyleCnt="4" custLinFactNeighborX="-30184" custLinFactNeighborY="-9605">
        <dgm:presLayoutVars>
          <dgm:chMax val="0"/>
          <dgm:bulletEnabled val="1"/>
        </dgm:presLayoutVars>
      </dgm:prSet>
      <dgm:spPr/>
    </dgm:pt>
    <dgm:pt modelId="{1498BF7E-7C30-45A4-B698-8D7D1A65D655}" type="pres">
      <dgm:prSet presAssocID="{9C4FD3A8-C30B-4E8D-8602-54206BACE120}" presName="negativeSpace" presStyleCnt="0"/>
      <dgm:spPr/>
    </dgm:pt>
    <dgm:pt modelId="{131908A9-769F-458E-BCE0-19A5D0C7D8EA}" type="pres">
      <dgm:prSet presAssocID="{9C4FD3A8-C30B-4E8D-8602-54206BACE120}" presName="childText" presStyleLbl="conFgAcc1" presStyleIdx="0" presStyleCnt="4">
        <dgm:presLayoutVars>
          <dgm:bulletEnabled val="1"/>
        </dgm:presLayoutVars>
      </dgm:prSet>
      <dgm:spPr/>
    </dgm:pt>
    <dgm:pt modelId="{1250F9C7-2BA6-4595-92C9-C4C20A536277}" type="pres">
      <dgm:prSet presAssocID="{C34B0C67-ED46-4985-8D7D-F3A2141EC51C}" presName="spaceBetweenRectangles" presStyleCnt="0"/>
      <dgm:spPr/>
    </dgm:pt>
    <dgm:pt modelId="{79D79F33-1D87-47C1-80F0-CF16EFADF711}" type="pres">
      <dgm:prSet presAssocID="{52279188-EF00-419A-85F5-DAF73009FE0E}" presName="parentLin" presStyleCnt="0"/>
      <dgm:spPr/>
    </dgm:pt>
    <dgm:pt modelId="{2531C4DF-83E7-4B5A-A30B-D708C0C4B1CE}" type="pres">
      <dgm:prSet presAssocID="{52279188-EF00-419A-85F5-DAF73009FE0E}" presName="parentLeftMargin" presStyleLbl="node1" presStyleIdx="0" presStyleCnt="4"/>
      <dgm:spPr/>
    </dgm:pt>
    <dgm:pt modelId="{E6207643-4A92-41B0-A007-5D82563BFCDB}" type="pres">
      <dgm:prSet presAssocID="{52279188-EF00-419A-85F5-DAF73009FE0E}" presName="parentText" presStyleLbl="node1" presStyleIdx="1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FC17CDB6-BBE9-40C0-92CB-DC2D205B1E05}" type="pres">
      <dgm:prSet presAssocID="{52279188-EF00-419A-85F5-DAF73009FE0E}" presName="negativeSpace" presStyleCnt="0"/>
      <dgm:spPr/>
    </dgm:pt>
    <dgm:pt modelId="{FFD6F458-7F27-49D9-B19C-06750BC07D2D}" type="pres">
      <dgm:prSet presAssocID="{52279188-EF00-419A-85F5-DAF73009FE0E}" presName="childText" presStyleLbl="conFgAcc1" presStyleIdx="1" presStyleCnt="4">
        <dgm:presLayoutVars>
          <dgm:bulletEnabled val="1"/>
        </dgm:presLayoutVars>
      </dgm:prSet>
      <dgm:spPr/>
    </dgm:pt>
    <dgm:pt modelId="{6F52960E-1556-43E2-895F-7C981F4E249A}" type="pres">
      <dgm:prSet presAssocID="{66AE54E7-0ED3-400C-BB1B-3257A4EACC43}" presName="spaceBetweenRectangles" presStyleCnt="0"/>
      <dgm:spPr/>
    </dgm:pt>
    <dgm:pt modelId="{FA518197-06BB-4BE0-8C1D-93F1275FFA09}" type="pres">
      <dgm:prSet presAssocID="{3B02D21F-07C6-4CAF-81A1-0AAD47D92F07}" presName="parentLin" presStyleCnt="0"/>
      <dgm:spPr/>
    </dgm:pt>
    <dgm:pt modelId="{FD8ABF37-D260-43E5-BDC6-89B691A9F24C}" type="pres">
      <dgm:prSet presAssocID="{3B02D21F-07C6-4CAF-81A1-0AAD47D92F07}" presName="parentLeftMargin" presStyleLbl="node1" presStyleIdx="1" presStyleCnt="4"/>
      <dgm:spPr/>
    </dgm:pt>
    <dgm:pt modelId="{455767B8-4480-4BD5-BE01-6822C4DD393F}" type="pres">
      <dgm:prSet presAssocID="{3B02D21F-07C6-4CAF-81A1-0AAD47D92F07}" presName="parentText" presStyleLbl="node1" presStyleIdx="2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F88EC6AF-57BA-4CDE-A418-0BCB61A8E0CC}" type="pres">
      <dgm:prSet presAssocID="{3B02D21F-07C6-4CAF-81A1-0AAD47D92F07}" presName="negativeSpace" presStyleCnt="0"/>
      <dgm:spPr/>
    </dgm:pt>
    <dgm:pt modelId="{A352AC8E-AD79-44B8-B0F4-C685BF975D43}" type="pres">
      <dgm:prSet presAssocID="{3B02D21F-07C6-4CAF-81A1-0AAD47D92F07}" presName="childText" presStyleLbl="conFgAcc1" presStyleIdx="2" presStyleCnt="4">
        <dgm:presLayoutVars>
          <dgm:bulletEnabled val="1"/>
        </dgm:presLayoutVars>
      </dgm:prSet>
      <dgm:spPr/>
    </dgm:pt>
    <dgm:pt modelId="{30262B99-0FCA-4C0F-9253-31DEE9D64FF7}" type="pres">
      <dgm:prSet presAssocID="{395DB1C0-21F3-498E-835F-5DB025F771D1}" presName="spaceBetweenRectangles" presStyleCnt="0"/>
      <dgm:spPr/>
    </dgm:pt>
    <dgm:pt modelId="{D1F40BEE-71F1-4B98-9B24-7D86C16DF032}" type="pres">
      <dgm:prSet presAssocID="{12881BD8-7A42-4315-AE79-203562148270}" presName="parentLin" presStyleCnt="0"/>
      <dgm:spPr/>
    </dgm:pt>
    <dgm:pt modelId="{BCBAEC53-4B02-4B6F-ACCF-35A22125DAB8}" type="pres">
      <dgm:prSet presAssocID="{12881BD8-7A42-4315-AE79-203562148270}" presName="parentLeftMargin" presStyleLbl="node1" presStyleIdx="2" presStyleCnt="4"/>
      <dgm:spPr/>
    </dgm:pt>
    <dgm:pt modelId="{21522023-06B8-4B24-8D43-C16D1750C03D}" type="pres">
      <dgm:prSet presAssocID="{12881BD8-7A42-4315-AE79-203562148270}" presName="parentText" presStyleLbl="node1" presStyleIdx="3" presStyleCnt="4" custLinFactNeighborX="-30184" custLinFactNeighborY="-16596">
        <dgm:presLayoutVars>
          <dgm:chMax val="0"/>
          <dgm:bulletEnabled val="1"/>
        </dgm:presLayoutVars>
      </dgm:prSet>
      <dgm:spPr/>
    </dgm:pt>
    <dgm:pt modelId="{D63E8971-937B-41EB-9753-A7CE8CF22B34}" type="pres">
      <dgm:prSet presAssocID="{12881BD8-7A42-4315-AE79-203562148270}" presName="negativeSpace" presStyleCnt="0"/>
      <dgm:spPr/>
    </dgm:pt>
    <dgm:pt modelId="{72EF3008-E863-4E46-992D-C54A831E08BB}" type="pres">
      <dgm:prSet presAssocID="{12881BD8-7A42-4315-AE79-20356214827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A3B03F28-5630-4581-99F6-6F88E70ED0A4}" type="presOf" srcId="{3B02D21F-07C6-4CAF-81A1-0AAD47D92F07}" destId="{455767B8-4480-4BD5-BE01-6822C4DD393F}" srcOrd="1" destOrd="0" presId="urn:microsoft.com/office/officeart/2005/8/layout/list1"/>
    <dgm:cxn modelId="{DDC4EE30-A11C-459F-A3C3-85F15E02FA1D}" type="presOf" srcId="{52279188-EF00-419A-85F5-DAF73009FE0E}" destId="{2531C4DF-83E7-4B5A-A30B-D708C0C4B1CE}" srcOrd="0" destOrd="0" presId="urn:microsoft.com/office/officeart/2005/8/layout/list1"/>
    <dgm:cxn modelId="{C0A32F31-ABC2-467A-AD65-D8CDC46DD76B}" type="presOf" srcId="{29785537-CFAA-4F1C-B2CA-6CE5EAE0010F}" destId="{ED43F36D-8E2E-40BA-8CFE-F3D5A9ABBB7C}" srcOrd="0" destOrd="0" presId="urn:microsoft.com/office/officeart/2005/8/layout/list1"/>
    <dgm:cxn modelId="{3768DB3D-7B35-4AD8-9F6E-AE769ED60EFC}" srcId="{29785537-CFAA-4F1C-B2CA-6CE5EAE0010F}" destId="{3B02D21F-07C6-4CAF-81A1-0AAD47D92F07}" srcOrd="2" destOrd="0" parTransId="{E0E8D608-D849-48B8-8F75-F9A747097E28}" sibTransId="{395DB1C0-21F3-498E-835F-5DB025F771D1}"/>
    <dgm:cxn modelId="{3539C876-B4EF-4637-A888-A377A4AB4490}" type="presOf" srcId="{9C4FD3A8-C30B-4E8D-8602-54206BACE120}" destId="{26003D1E-F214-409D-B9D3-796EC49627D9}" srcOrd="0" destOrd="0" presId="urn:microsoft.com/office/officeart/2005/8/layout/list1"/>
    <dgm:cxn modelId="{7FD35885-A8CB-40D5-8691-A9ED131EF1DB}" type="presOf" srcId="{3B02D21F-07C6-4CAF-81A1-0AAD47D92F07}" destId="{FD8ABF37-D260-43E5-BDC6-89B691A9F24C}" srcOrd="0" destOrd="0" presId="urn:microsoft.com/office/officeart/2005/8/layout/list1"/>
    <dgm:cxn modelId="{5F1CDE8B-2211-4DBE-8267-4CEB77D71DCD}" srcId="{29785537-CFAA-4F1C-B2CA-6CE5EAE0010F}" destId="{52279188-EF00-419A-85F5-DAF73009FE0E}" srcOrd="1" destOrd="0" parTransId="{C61821AE-3402-4F3C-B94C-2DB0B59A40A2}" sibTransId="{66AE54E7-0ED3-400C-BB1B-3257A4EACC43}"/>
    <dgm:cxn modelId="{9B321092-8A2E-402A-B704-5CEC0935B656}" type="presOf" srcId="{12881BD8-7A42-4315-AE79-203562148270}" destId="{21522023-06B8-4B24-8D43-C16D1750C03D}" srcOrd="1" destOrd="0" presId="urn:microsoft.com/office/officeart/2005/8/layout/list1"/>
    <dgm:cxn modelId="{029E8295-D0C7-4507-83AF-59FD2FBC5A14}" srcId="{29785537-CFAA-4F1C-B2CA-6CE5EAE0010F}" destId="{9C4FD3A8-C30B-4E8D-8602-54206BACE120}" srcOrd="0" destOrd="0" parTransId="{67D78D4A-BF2C-487F-A784-F68214079C17}" sibTransId="{C34B0C67-ED46-4985-8D7D-F3A2141EC51C}"/>
    <dgm:cxn modelId="{DF0588AE-446D-4EAD-902F-CA30C7F63526}" type="presOf" srcId="{12881BD8-7A42-4315-AE79-203562148270}" destId="{BCBAEC53-4B02-4B6F-ACCF-35A22125DAB8}" srcOrd="0" destOrd="0" presId="urn:microsoft.com/office/officeart/2005/8/layout/list1"/>
    <dgm:cxn modelId="{EF48E6C5-5F99-4BC5-BA41-74109762C0B0}" type="presOf" srcId="{9C4FD3A8-C30B-4E8D-8602-54206BACE120}" destId="{5CB32293-A50D-4CE0-A3F2-DA344EFA6E16}" srcOrd="1" destOrd="0" presId="urn:microsoft.com/office/officeart/2005/8/layout/list1"/>
    <dgm:cxn modelId="{0BED61C7-0DB6-459D-83CC-7534D0039C83}" srcId="{29785537-CFAA-4F1C-B2CA-6CE5EAE0010F}" destId="{12881BD8-7A42-4315-AE79-203562148270}" srcOrd="3" destOrd="0" parTransId="{F2F4726D-5CFB-4E29-9FF3-63CE80A9649B}" sibTransId="{357BB420-58C4-400C-900D-B691FDA576EA}"/>
    <dgm:cxn modelId="{505A77D9-50B1-4F2E-B01A-4AAABA16F99D}" type="presOf" srcId="{52279188-EF00-419A-85F5-DAF73009FE0E}" destId="{E6207643-4A92-41B0-A007-5D82563BFCDB}" srcOrd="1" destOrd="0" presId="urn:microsoft.com/office/officeart/2005/8/layout/list1"/>
    <dgm:cxn modelId="{BD60B10B-8B7A-4C71-BE0B-3614FB6F0E74}" type="presParOf" srcId="{ED43F36D-8E2E-40BA-8CFE-F3D5A9ABBB7C}" destId="{BD6D9376-5DFF-438A-BC89-798D72DBD479}" srcOrd="0" destOrd="0" presId="urn:microsoft.com/office/officeart/2005/8/layout/list1"/>
    <dgm:cxn modelId="{B4765BDA-AFF7-4103-A0B1-CA463470C6FE}" type="presParOf" srcId="{BD6D9376-5DFF-438A-BC89-798D72DBD479}" destId="{26003D1E-F214-409D-B9D3-796EC49627D9}" srcOrd="0" destOrd="0" presId="urn:microsoft.com/office/officeart/2005/8/layout/list1"/>
    <dgm:cxn modelId="{AAA993A9-3F36-4393-8C8F-B70272B31CD8}" type="presParOf" srcId="{BD6D9376-5DFF-438A-BC89-798D72DBD479}" destId="{5CB32293-A50D-4CE0-A3F2-DA344EFA6E16}" srcOrd="1" destOrd="0" presId="urn:microsoft.com/office/officeart/2005/8/layout/list1"/>
    <dgm:cxn modelId="{267D4D55-E78C-405F-87C6-A19F4993BB9C}" type="presParOf" srcId="{ED43F36D-8E2E-40BA-8CFE-F3D5A9ABBB7C}" destId="{1498BF7E-7C30-45A4-B698-8D7D1A65D655}" srcOrd="1" destOrd="0" presId="urn:microsoft.com/office/officeart/2005/8/layout/list1"/>
    <dgm:cxn modelId="{1580DF02-F7A9-41F2-B99E-7F46EEB5864D}" type="presParOf" srcId="{ED43F36D-8E2E-40BA-8CFE-F3D5A9ABBB7C}" destId="{131908A9-769F-458E-BCE0-19A5D0C7D8EA}" srcOrd="2" destOrd="0" presId="urn:microsoft.com/office/officeart/2005/8/layout/list1"/>
    <dgm:cxn modelId="{56BD00EE-5386-433E-A103-2D7DDE6CB18F}" type="presParOf" srcId="{ED43F36D-8E2E-40BA-8CFE-F3D5A9ABBB7C}" destId="{1250F9C7-2BA6-4595-92C9-C4C20A536277}" srcOrd="3" destOrd="0" presId="urn:microsoft.com/office/officeart/2005/8/layout/list1"/>
    <dgm:cxn modelId="{EA123310-A299-4E44-BA22-9B03AC7C54F6}" type="presParOf" srcId="{ED43F36D-8E2E-40BA-8CFE-F3D5A9ABBB7C}" destId="{79D79F33-1D87-47C1-80F0-CF16EFADF711}" srcOrd="4" destOrd="0" presId="urn:microsoft.com/office/officeart/2005/8/layout/list1"/>
    <dgm:cxn modelId="{4E52C68F-3F6D-470D-BEE5-D697FC5717C2}" type="presParOf" srcId="{79D79F33-1D87-47C1-80F0-CF16EFADF711}" destId="{2531C4DF-83E7-4B5A-A30B-D708C0C4B1CE}" srcOrd="0" destOrd="0" presId="urn:microsoft.com/office/officeart/2005/8/layout/list1"/>
    <dgm:cxn modelId="{28E779C1-FAE4-49BC-8EBF-9BA26FD14C72}" type="presParOf" srcId="{79D79F33-1D87-47C1-80F0-CF16EFADF711}" destId="{E6207643-4A92-41B0-A007-5D82563BFCDB}" srcOrd="1" destOrd="0" presId="urn:microsoft.com/office/officeart/2005/8/layout/list1"/>
    <dgm:cxn modelId="{6066D88D-8D67-42C8-97AA-5EC94AFB7EBB}" type="presParOf" srcId="{ED43F36D-8E2E-40BA-8CFE-F3D5A9ABBB7C}" destId="{FC17CDB6-BBE9-40C0-92CB-DC2D205B1E05}" srcOrd="5" destOrd="0" presId="urn:microsoft.com/office/officeart/2005/8/layout/list1"/>
    <dgm:cxn modelId="{4799BE94-F088-4BFC-92D0-F2E96385C9F0}" type="presParOf" srcId="{ED43F36D-8E2E-40BA-8CFE-F3D5A9ABBB7C}" destId="{FFD6F458-7F27-49D9-B19C-06750BC07D2D}" srcOrd="6" destOrd="0" presId="urn:microsoft.com/office/officeart/2005/8/layout/list1"/>
    <dgm:cxn modelId="{A3551977-51C2-4266-B5D9-70E8747EDF8B}" type="presParOf" srcId="{ED43F36D-8E2E-40BA-8CFE-F3D5A9ABBB7C}" destId="{6F52960E-1556-43E2-895F-7C981F4E249A}" srcOrd="7" destOrd="0" presId="urn:microsoft.com/office/officeart/2005/8/layout/list1"/>
    <dgm:cxn modelId="{543786D2-5629-429F-9FD2-2C09A57672C0}" type="presParOf" srcId="{ED43F36D-8E2E-40BA-8CFE-F3D5A9ABBB7C}" destId="{FA518197-06BB-4BE0-8C1D-93F1275FFA09}" srcOrd="8" destOrd="0" presId="urn:microsoft.com/office/officeart/2005/8/layout/list1"/>
    <dgm:cxn modelId="{F189C78C-7349-4650-85DB-609367FAD626}" type="presParOf" srcId="{FA518197-06BB-4BE0-8C1D-93F1275FFA09}" destId="{FD8ABF37-D260-43E5-BDC6-89B691A9F24C}" srcOrd="0" destOrd="0" presId="urn:microsoft.com/office/officeart/2005/8/layout/list1"/>
    <dgm:cxn modelId="{D3E85578-2677-42A9-8040-5A2B057F3E1D}" type="presParOf" srcId="{FA518197-06BB-4BE0-8C1D-93F1275FFA09}" destId="{455767B8-4480-4BD5-BE01-6822C4DD393F}" srcOrd="1" destOrd="0" presId="urn:microsoft.com/office/officeart/2005/8/layout/list1"/>
    <dgm:cxn modelId="{FE115C1F-D93B-4112-A157-1A2E5D5E76FA}" type="presParOf" srcId="{ED43F36D-8E2E-40BA-8CFE-F3D5A9ABBB7C}" destId="{F88EC6AF-57BA-4CDE-A418-0BCB61A8E0CC}" srcOrd="9" destOrd="0" presId="urn:microsoft.com/office/officeart/2005/8/layout/list1"/>
    <dgm:cxn modelId="{F6641BC9-56C6-4481-89A0-15258F2D610B}" type="presParOf" srcId="{ED43F36D-8E2E-40BA-8CFE-F3D5A9ABBB7C}" destId="{A352AC8E-AD79-44B8-B0F4-C685BF975D43}" srcOrd="10" destOrd="0" presId="urn:microsoft.com/office/officeart/2005/8/layout/list1"/>
    <dgm:cxn modelId="{A46B1D79-0F6C-4274-82A4-84EE2327F228}" type="presParOf" srcId="{ED43F36D-8E2E-40BA-8CFE-F3D5A9ABBB7C}" destId="{30262B99-0FCA-4C0F-9253-31DEE9D64FF7}" srcOrd="11" destOrd="0" presId="urn:microsoft.com/office/officeart/2005/8/layout/list1"/>
    <dgm:cxn modelId="{EF59AC06-8FC0-48BF-8551-5CB0135FFE4F}" type="presParOf" srcId="{ED43F36D-8E2E-40BA-8CFE-F3D5A9ABBB7C}" destId="{D1F40BEE-71F1-4B98-9B24-7D86C16DF032}" srcOrd="12" destOrd="0" presId="urn:microsoft.com/office/officeart/2005/8/layout/list1"/>
    <dgm:cxn modelId="{D0CA66B5-7A15-4EEF-A11C-98CD1444689B}" type="presParOf" srcId="{D1F40BEE-71F1-4B98-9B24-7D86C16DF032}" destId="{BCBAEC53-4B02-4B6F-ACCF-35A22125DAB8}" srcOrd="0" destOrd="0" presId="urn:microsoft.com/office/officeart/2005/8/layout/list1"/>
    <dgm:cxn modelId="{25B93042-391E-48DC-80B1-2C74DFD1FC2F}" type="presParOf" srcId="{D1F40BEE-71F1-4B98-9B24-7D86C16DF032}" destId="{21522023-06B8-4B24-8D43-C16D1750C03D}" srcOrd="1" destOrd="0" presId="urn:microsoft.com/office/officeart/2005/8/layout/list1"/>
    <dgm:cxn modelId="{033153E8-DA56-4BF1-8C93-2C0BB61A3802}" type="presParOf" srcId="{ED43F36D-8E2E-40BA-8CFE-F3D5A9ABBB7C}" destId="{D63E8971-937B-41EB-9753-A7CE8CF22B34}" srcOrd="13" destOrd="0" presId="urn:microsoft.com/office/officeart/2005/8/layout/list1"/>
    <dgm:cxn modelId="{A223FC1F-FF97-441A-A073-B9D0D34019CC}" type="presParOf" srcId="{ED43F36D-8E2E-40BA-8CFE-F3D5A9ABBB7C}" destId="{72EF3008-E863-4E46-992D-C54A831E08B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DA452-FBCC-41C1-8EB8-8797321A5333}">
      <dsp:nvSpPr>
        <dsp:cNvPr id="0" name=""/>
        <dsp:cNvSpPr/>
      </dsp:nvSpPr>
      <dsp:spPr>
        <a:xfrm rot="10800000">
          <a:off x="711874" y="1035"/>
          <a:ext cx="2214289" cy="616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885" tIns="49530" rIns="92456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고령화</a:t>
          </a: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866013" y="1035"/>
        <a:ext cx="2060150" cy="616558"/>
      </dsp:txXfrm>
    </dsp:sp>
    <dsp:sp modelId="{7F538B3C-A486-4BC6-9209-3743759A2236}">
      <dsp:nvSpPr>
        <dsp:cNvPr id="0" name=""/>
        <dsp:cNvSpPr/>
      </dsp:nvSpPr>
      <dsp:spPr>
        <a:xfrm>
          <a:off x="403595" y="1035"/>
          <a:ext cx="616558" cy="61655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6D837-8AD5-46A9-A335-AD69DC247778}">
      <dsp:nvSpPr>
        <dsp:cNvPr id="0" name=""/>
        <dsp:cNvSpPr/>
      </dsp:nvSpPr>
      <dsp:spPr>
        <a:xfrm rot="10800000">
          <a:off x="711874" y="801640"/>
          <a:ext cx="2214289" cy="616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885" tIns="49530" rIns="92456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삶의 단속성</a:t>
          </a: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866013" y="801640"/>
        <a:ext cx="2060150" cy="616558"/>
      </dsp:txXfrm>
    </dsp:sp>
    <dsp:sp modelId="{75730F5C-74BB-4C94-99C0-0380C11D6A5E}">
      <dsp:nvSpPr>
        <dsp:cNvPr id="0" name=""/>
        <dsp:cNvSpPr/>
      </dsp:nvSpPr>
      <dsp:spPr>
        <a:xfrm>
          <a:off x="403595" y="801640"/>
          <a:ext cx="616558" cy="61655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87FCEC-22D8-4463-9EF1-90C4823806E0}">
      <dsp:nvSpPr>
        <dsp:cNvPr id="0" name=""/>
        <dsp:cNvSpPr/>
      </dsp:nvSpPr>
      <dsp:spPr>
        <a:xfrm rot="10800000">
          <a:off x="711874" y="1602246"/>
          <a:ext cx="2214289" cy="616558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1885" tIns="49530" rIns="92456" bIns="4953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>
              <a:latin typeface="한컴 말랑말랑 Bold" panose="020F0803000000000000" pitchFamily="50" charset="-127"/>
              <a:ea typeface="한컴 말랑말랑 Bold" panose="020F0803000000000000" pitchFamily="50" charset="-127"/>
            </a:rPr>
            <a:t>나노화된 현대사회</a:t>
          </a:r>
          <a:endParaRPr lang="en-US" altLang="ko-KR" sz="1300" kern="1200">
            <a:latin typeface="한컴 말랑말랑 Bold" panose="020F0803000000000000" pitchFamily="50" charset="-127"/>
            <a:ea typeface="한컴 말랑말랑 Bold" panose="020F0803000000000000" pitchFamily="50" charset="-127"/>
          </a:endParaRP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 dirty="0"/>
        </a:p>
      </dsp:txBody>
      <dsp:txXfrm rot="10800000">
        <a:off x="866013" y="1602246"/>
        <a:ext cx="2060150" cy="616558"/>
      </dsp:txXfrm>
    </dsp:sp>
    <dsp:sp modelId="{6BD7A4F5-714E-4158-97DE-FFEC020FB2C0}">
      <dsp:nvSpPr>
        <dsp:cNvPr id="0" name=""/>
        <dsp:cNvSpPr/>
      </dsp:nvSpPr>
      <dsp:spPr>
        <a:xfrm>
          <a:off x="403595" y="1602246"/>
          <a:ext cx="616558" cy="61655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908A9-769F-458E-BCE0-19A5D0C7D8EA}">
      <dsp:nvSpPr>
        <dsp:cNvPr id="0" name=""/>
        <dsp:cNvSpPr/>
      </dsp:nvSpPr>
      <dsp:spPr>
        <a:xfrm>
          <a:off x="0" y="18742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B32293-A50D-4CE0-A3F2-DA344EFA6E16}">
      <dsp:nvSpPr>
        <dsp:cNvPr id="0" name=""/>
        <dsp:cNvSpPr/>
      </dsp:nvSpPr>
      <dsp:spPr>
        <a:xfrm>
          <a:off x="104021" y="0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자아중심성</a:t>
          </a:r>
        </a:p>
      </dsp:txBody>
      <dsp:txXfrm>
        <a:off x="119873" y="15852"/>
        <a:ext cx="2054199" cy="293016"/>
      </dsp:txXfrm>
    </dsp:sp>
    <dsp:sp modelId="{FFD6F458-7F27-49D9-B19C-06750BC07D2D}">
      <dsp:nvSpPr>
        <dsp:cNvPr id="0" name=""/>
        <dsp:cNvSpPr/>
      </dsp:nvSpPr>
      <dsp:spPr>
        <a:xfrm>
          <a:off x="0" y="68638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207643-4A92-41B0-A007-5D82563BFCDB}">
      <dsp:nvSpPr>
        <dsp:cNvPr id="0" name=""/>
        <dsp:cNvSpPr/>
      </dsp:nvSpPr>
      <dsp:spPr>
        <a:xfrm>
          <a:off x="104021" y="470136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물활론</a:t>
          </a:r>
        </a:p>
      </dsp:txBody>
      <dsp:txXfrm>
        <a:off x="119873" y="485988"/>
        <a:ext cx="2054199" cy="293016"/>
      </dsp:txXfrm>
    </dsp:sp>
    <dsp:sp modelId="{A352AC8E-AD79-44B8-B0F4-C685BF975D43}">
      <dsp:nvSpPr>
        <dsp:cNvPr id="0" name=""/>
        <dsp:cNvSpPr/>
      </dsp:nvSpPr>
      <dsp:spPr>
        <a:xfrm>
          <a:off x="0" y="118534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3596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5767B8-4480-4BD5-BE01-6822C4DD393F}">
      <dsp:nvSpPr>
        <dsp:cNvPr id="0" name=""/>
        <dsp:cNvSpPr/>
      </dsp:nvSpPr>
      <dsp:spPr>
        <a:xfrm>
          <a:off x="104021" y="969096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359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/>
            <a:t>타율적 도덕성</a:t>
          </a:r>
        </a:p>
      </dsp:txBody>
      <dsp:txXfrm>
        <a:off x="119873" y="984948"/>
        <a:ext cx="2054199" cy="293016"/>
      </dsp:txXfrm>
    </dsp:sp>
    <dsp:sp modelId="{72EF3008-E863-4E46-992D-C54A831E08BB}">
      <dsp:nvSpPr>
        <dsp:cNvPr id="0" name=""/>
        <dsp:cNvSpPr/>
      </dsp:nvSpPr>
      <dsp:spPr>
        <a:xfrm>
          <a:off x="0" y="1684307"/>
          <a:ext cx="2979861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50000"/>
              <a:hueOff val="0"/>
              <a:satOff val="0"/>
              <a:lumOff val="17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22023-06B8-4B24-8D43-C16D1750C03D}">
      <dsp:nvSpPr>
        <dsp:cNvPr id="0" name=""/>
        <dsp:cNvSpPr/>
      </dsp:nvSpPr>
      <dsp:spPr>
        <a:xfrm>
          <a:off x="104021" y="1468056"/>
          <a:ext cx="2085903" cy="324720"/>
        </a:xfrm>
        <a:prstGeom prst="roundRect">
          <a:avLst/>
        </a:prstGeom>
        <a:solidFill>
          <a:schemeClr val="accent3">
            <a:shade val="50000"/>
            <a:hueOff val="0"/>
            <a:satOff val="0"/>
            <a:lumOff val="17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42" tIns="0" rIns="78842" bIns="0" numCol="1" spcCol="1270" anchor="ctr" anchorCtr="0">
          <a:noAutofit/>
        </a:bodyPr>
        <a:lstStyle/>
        <a:p>
          <a:pPr marL="0" lvl="0" indent="0" algn="l" defTabSz="4889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100" kern="1200" dirty="0" err="1"/>
            <a:t>집중성</a:t>
          </a:r>
          <a:endParaRPr lang="ko-KR" altLang="en-US" sz="1100" kern="1200" dirty="0"/>
        </a:p>
      </dsp:txBody>
      <dsp:txXfrm>
        <a:off x="119873" y="1483908"/>
        <a:ext cx="2054199" cy="293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1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21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84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5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98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37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4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60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5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671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E3A7-D995-43F6-8363-4B5810360F86}" type="datetimeFigureOut">
              <a:rPr lang="ko-KR" altLang="en-US" smtClean="0"/>
              <a:t>2023-06-12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D185-47AF-475E-9B70-90806BC4AF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03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973D5F0-9F60-6998-F6C8-65B85F7D8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" t="1263" b="-1"/>
          <a:stretch/>
        </p:blipFill>
        <p:spPr>
          <a:xfrm>
            <a:off x="4587192" y="365144"/>
            <a:ext cx="1773944" cy="26104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8B6F4F-DBC9-CEC5-B1CF-C4177382475B}"/>
              </a:ext>
            </a:extLst>
          </p:cNvPr>
          <p:cNvSpPr txBox="1"/>
          <p:nvPr/>
        </p:nvSpPr>
        <p:spPr>
          <a:xfrm>
            <a:off x="2360378" y="27842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92D05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신드롬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C707E-C6DA-C1DB-FDBA-651374FF2BAA}"/>
              </a:ext>
            </a:extLst>
          </p:cNvPr>
          <p:cNvSpPr txBox="1"/>
          <p:nvPr/>
        </p:nvSpPr>
        <p:spPr>
          <a:xfrm>
            <a:off x="272786" y="758356"/>
            <a:ext cx="332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1.  </a:t>
            </a:r>
            <a:r>
              <a:rPr lang="ko-KR" altLang="en-US" dirty="0" err="1">
                <a:solidFill>
                  <a:srgbClr val="92D05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</a:t>
            </a:r>
            <a:r>
              <a:rPr lang="ko-KR" altLang="en-US" dirty="0">
                <a:solidFill>
                  <a:srgbClr val="92D05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신드롬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이란</a:t>
            </a:r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?</a:t>
            </a:r>
            <a:endParaRPr lang="ko-KR" altLang="en-US" dirty="0">
              <a:solidFill>
                <a:srgbClr val="3234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F13BF92-353D-2482-5D5D-EF7E6625A2EC}"/>
              </a:ext>
            </a:extLst>
          </p:cNvPr>
          <p:cNvSpPr/>
          <p:nvPr/>
        </p:nvSpPr>
        <p:spPr>
          <a:xfrm>
            <a:off x="56986" y="1275236"/>
            <a:ext cx="1339849" cy="98032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</a:t>
            </a:r>
            <a:endParaRPr lang="ko-KR" altLang="en-US" sz="1500" dirty="0">
              <a:solidFill>
                <a:srgbClr val="323431"/>
              </a:solidFill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55683AF-CECC-9954-B732-76FA1A235AA9}"/>
              </a:ext>
            </a:extLst>
          </p:cNvPr>
          <p:cNvSpPr/>
          <p:nvPr/>
        </p:nvSpPr>
        <p:spPr>
          <a:xfrm>
            <a:off x="1970630" y="1274823"/>
            <a:ext cx="1192317" cy="980324"/>
          </a:xfrm>
          <a:prstGeom prst="ellipse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피터팬</a:t>
            </a:r>
          </a:p>
        </p:txBody>
      </p:sp>
      <p:sp>
        <p:nvSpPr>
          <p:cNvPr id="8" name="십자형 7">
            <a:extLst>
              <a:ext uri="{FF2B5EF4-FFF2-40B4-BE49-F238E27FC236}">
                <a16:creationId xmlns:a16="http://schemas.microsoft.com/office/drawing/2014/main" id="{A5491390-4F8B-1394-EBB6-FB9A83036A8B}"/>
              </a:ext>
            </a:extLst>
          </p:cNvPr>
          <p:cNvSpPr/>
          <p:nvPr/>
        </p:nvSpPr>
        <p:spPr>
          <a:xfrm>
            <a:off x="1410115" y="1508644"/>
            <a:ext cx="499697" cy="499697"/>
          </a:xfrm>
          <a:prstGeom prst="plus">
            <a:avLst>
              <a:gd name="adj" fmla="val 43182"/>
            </a:avLst>
          </a:prstGeom>
          <a:solidFill>
            <a:srgbClr val="E1E1E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C7A516-7707-3DF5-2AD0-7757859FB870}"/>
              </a:ext>
            </a:extLst>
          </p:cNvPr>
          <p:cNvSpPr txBox="1"/>
          <p:nvPr/>
        </p:nvSpPr>
        <p:spPr>
          <a:xfrm>
            <a:off x="272786" y="2396020"/>
            <a:ext cx="3129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2. </a:t>
            </a:r>
            <a:r>
              <a:rPr lang="ko-KR" altLang="en-US" dirty="0" err="1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네버랜드의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92D05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세가지 신드롬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00B14DE-0F2F-B783-23BB-8F0EA7D23412}"/>
              </a:ext>
            </a:extLst>
          </p:cNvPr>
          <p:cNvGrpSpPr/>
          <p:nvPr/>
        </p:nvGrpSpPr>
        <p:grpSpPr>
          <a:xfrm>
            <a:off x="962849" y="2864066"/>
            <a:ext cx="1749255" cy="1571408"/>
            <a:chOff x="1063037" y="3184777"/>
            <a:chExt cx="1749255" cy="1571408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A562CB3-38FA-6827-878C-4D40AFF039E5}"/>
                </a:ext>
              </a:extLst>
            </p:cNvPr>
            <p:cNvGrpSpPr/>
            <p:nvPr/>
          </p:nvGrpSpPr>
          <p:grpSpPr>
            <a:xfrm>
              <a:off x="1063037" y="3184777"/>
              <a:ext cx="1749255" cy="1571408"/>
              <a:chOff x="1868309" y="4031580"/>
              <a:chExt cx="2703204" cy="2428369"/>
            </a:xfrm>
          </p:grpSpPr>
          <p:sp>
            <p:nvSpPr>
              <p:cNvPr id="11" name="자유형 29">
                <a:extLst>
                  <a:ext uri="{FF2B5EF4-FFF2-40B4-BE49-F238E27FC236}">
                    <a16:creationId xmlns:a16="http://schemas.microsoft.com/office/drawing/2014/main" id="{638B332A-1127-D026-098C-EC9BD7FA6B8F}"/>
                  </a:ext>
                </a:extLst>
              </p:cNvPr>
              <p:cNvSpPr/>
              <p:nvPr/>
            </p:nvSpPr>
            <p:spPr>
              <a:xfrm>
                <a:off x="3169451" y="5057887"/>
                <a:ext cx="1402062" cy="1402062"/>
              </a:xfrm>
              <a:custGeom>
                <a:avLst/>
                <a:gdLst>
                  <a:gd name="connsiteX0" fmla="*/ 1246277 w 2492554"/>
                  <a:gd name="connsiteY0" fmla="*/ 0 h 2492554"/>
                  <a:gd name="connsiteX1" fmla="*/ 2492554 w 2492554"/>
                  <a:gd name="connsiteY1" fmla="*/ 1246277 h 2492554"/>
                  <a:gd name="connsiteX2" fmla="*/ 1246277 w 2492554"/>
                  <a:gd name="connsiteY2" fmla="*/ 2492554 h 2492554"/>
                  <a:gd name="connsiteX3" fmla="*/ 150419 w 2492554"/>
                  <a:gd name="connsiteY3" fmla="*/ 1840327 h 2492554"/>
                  <a:gd name="connsiteX4" fmla="*/ 111931 w 2492554"/>
                  <a:gd name="connsiteY4" fmla="*/ 1760429 h 2492554"/>
                  <a:gd name="connsiteX5" fmla="*/ 97939 w 2492554"/>
                  <a:gd name="connsiteY5" fmla="*/ 1731384 h 2492554"/>
                  <a:gd name="connsiteX6" fmla="*/ 0 w 2492554"/>
                  <a:gd name="connsiteY6" fmla="*/ 1246277 h 2492554"/>
                  <a:gd name="connsiteX7" fmla="*/ 97939 w 2492554"/>
                  <a:gd name="connsiteY7" fmla="*/ 761170 h 2492554"/>
                  <a:gd name="connsiteX8" fmla="*/ 111931 w 2492554"/>
                  <a:gd name="connsiteY8" fmla="*/ 732125 h 2492554"/>
                  <a:gd name="connsiteX9" fmla="*/ 124776 w 2492554"/>
                  <a:gd name="connsiteY9" fmla="*/ 705460 h 2492554"/>
                  <a:gd name="connsiteX10" fmla="*/ 239356 w 2492554"/>
                  <a:gd name="connsiteY10" fmla="*/ 699674 h 2492554"/>
                  <a:gd name="connsiteX11" fmla="*/ 1207789 w 2492554"/>
                  <a:gd name="connsiteY11" fmla="*/ 53881 h 2492554"/>
                  <a:gd name="connsiteX12" fmla="*/ 1233432 w 2492554"/>
                  <a:gd name="connsiteY12" fmla="*/ 649 h 249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92554" h="2492554">
                    <a:moveTo>
                      <a:pt x="1246277" y="0"/>
                    </a:moveTo>
                    <a:cubicBezTo>
                      <a:pt x="1934577" y="0"/>
                      <a:pt x="2492554" y="557977"/>
                      <a:pt x="2492554" y="1246277"/>
                    </a:cubicBezTo>
                    <a:cubicBezTo>
                      <a:pt x="2492554" y="1934577"/>
                      <a:pt x="1934577" y="2492554"/>
                      <a:pt x="1246277" y="2492554"/>
                    </a:cubicBezTo>
                    <a:cubicBezTo>
                      <a:pt x="773071" y="2492554"/>
                      <a:pt x="361463" y="2228823"/>
                      <a:pt x="150419" y="1840327"/>
                    </a:cubicBezTo>
                    <a:lnTo>
                      <a:pt x="111931" y="1760429"/>
                    </a:lnTo>
                    <a:lnTo>
                      <a:pt x="97939" y="1731384"/>
                    </a:lnTo>
                    <a:cubicBezTo>
                      <a:pt x="34874" y="1582282"/>
                      <a:pt x="0" y="1418352"/>
                      <a:pt x="0" y="1246277"/>
                    </a:cubicBezTo>
                    <a:cubicBezTo>
                      <a:pt x="0" y="1074202"/>
                      <a:pt x="34874" y="910272"/>
                      <a:pt x="97939" y="761170"/>
                    </a:cubicBezTo>
                    <a:lnTo>
                      <a:pt x="111931" y="732125"/>
                    </a:lnTo>
                    <a:lnTo>
                      <a:pt x="124776" y="705460"/>
                    </a:lnTo>
                    <a:lnTo>
                      <a:pt x="239356" y="699674"/>
                    </a:lnTo>
                    <a:cubicBezTo>
                      <a:pt x="658318" y="657126"/>
                      <a:pt x="1015932" y="407059"/>
                      <a:pt x="1207789" y="53881"/>
                    </a:cubicBezTo>
                    <a:lnTo>
                      <a:pt x="1233432" y="649"/>
                    </a:ln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28798" tIns="362199" rIns="132027" bIns="268728" numCol="1" spcCol="1270" anchor="ctr" anchorCtr="0">
                <a:noAutofit/>
              </a:bodyPr>
              <a:lstStyle/>
              <a:p>
                <a:pPr defTabSz="87510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969" dirty="0"/>
              </a:p>
            </p:txBody>
          </p:sp>
          <p:sp>
            <p:nvSpPr>
              <p:cNvPr id="12" name="자유형 28">
                <a:extLst>
                  <a:ext uri="{FF2B5EF4-FFF2-40B4-BE49-F238E27FC236}">
                    <a16:creationId xmlns:a16="http://schemas.microsoft.com/office/drawing/2014/main" id="{F0B197F7-BC5E-360C-8ACB-074BC2547074}"/>
                  </a:ext>
                </a:extLst>
              </p:cNvPr>
              <p:cNvSpPr/>
              <p:nvPr/>
            </p:nvSpPr>
            <p:spPr>
              <a:xfrm>
                <a:off x="2518880" y="4031580"/>
                <a:ext cx="1402062" cy="1402062"/>
              </a:xfrm>
              <a:custGeom>
                <a:avLst/>
                <a:gdLst>
                  <a:gd name="connsiteX0" fmla="*/ 2367778 w 2492554"/>
                  <a:gd name="connsiteY0" fmla="*/ 1787096 h 2492554"/>
                  <a:gd name="connsiteX1" fmla="*/ 2342135 w 2492554"/>
                  <a:gd name="connsiteY1" fmla="*/ 1840328 h 2492554"/>
                  <a:gd name="connsiteX2" fmla="*/ 1373702 w 2492554"/>
                  <a:gd name="connsiteY2" fmla="*/ 2486121 h 2492554"/>
                  <a:gd name="connsiteX3" fmla="*/ 1259122 w 2492554"/>
                  <a:gd name="connsiteY3" fmla="*/ 2491907 h 2492554"/>
                  <a:gd name="connsiteX4" fmla="*/ 1284765 w 2492554"/>
                  <a:gd name="connsiteY4" fmla="*/ 2438674 h 2492554"/>
                  <a:gd name="connsiteX5" fmla="*/ 2253198 w 2492554"/>
                  <a:gd name="connsiteY5" fmla="*/ 1792881 h 2492554"/>
                  <a:gd name="connsiteX6" fmla="*/ 1246277 w 2492554"/>
                  <a:gd name="connsiteY6" fmla="*/ 0 h 2492554"/>
                  <a:gd name="connsiteX7" fmla="*/ 2492554 w 2492554"/>
                  <a:gd name="connsiteY7" fmla="*/ 1246277 h 2492554"/>
                  <a:gd name="connsiteX8" fmla="*/ 2394615 w 2492554"/>
                  <a:gd name="connsiteY8" fmla="*/ 1731384 h 2492554"/>
                  <a:gd name="connsiteX9" fmla="*/ 2367778 w 2492554"/>
                  <a:gd name="connsiteY9" fmla="*/ 1787095 h 2492554"/>
                  <a:gd name="connsiteX10" fmla="*/ 2253198 w 2492554"/>
                  <a:gd name="connsiteY10" fmla="*/ 1792880 h 2492554"/>
                  <a:gd name="connsiteX11" fmla="*/ 1284765 w 2492554"/>
                  <a:gd name="connsiteY11" fmla="*/ 2438673 h 2492554"/>
                  <a:gd name="connsiteX12" fmla="*/ 1259122 w 2492554"/>
                  <a:gd name="connsiteY12" fmla="*/ 2491906 h 2492554"/>
                  <a:gd name="connsiteX13" fmla="*/ 1246277 w 2492554"/>
                  <a:gd name="connsiteY13" fmla="*/ 2492554 h 2492554"/>
                  <a:gd name="connsiteX14" fmla="*/ 1233431 w 2492554"/>
                  <a:gd name="connsiteY14" fmla="*/ 2491906 h 2492554"/>
                  <a:gd name="connsiteX15" fmla="*/ 1207788 w 2492554"/>
                  <a:gd name="connsiteY15" fmla="*/ 2438673 h 2492554"/>
                  <a:gd name="connsiteX16" fmla="*/ 239355 w 2492554"/>
                  <a:gd name="connsiteY16" fmla="*/ 1792880 h 2492554"/>
                  <a:gd name="connsiteX17" fmla="*/ 124776 w 2492554"/>
                  <a:gd name="connsiteY17" fmla="*/ 1787095 h 2492554"/>
                  <a:gd name="connsiteX18" fmla="*/ 97939 w 2492554"/>
                  <a:gd name="connsiteY18" fmla="*/ 1731384 h 2492554"/>
                  <a:gd name="connsiteX19" fmla="*/ 0 w 2492554"/>
                  <a:gd name="connsiteY19" fmla="*/ 1246277 h 2492554"/>
                  <a:gd name="connsiteX20" fmla="*/ 1246277 w 2492554"/>
                  <a:gd name="connsiteY20" fmla="*/ 0 h 249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92554" h="2492554">
                    <a:moveTo>
                      <a:pt x="2367778" y="1787096"/>
                    </a:moveTo>
                    <a:lnTo>
                      <a:pt x="2342135" y="1840328"/>
                    </a:lnTo>
                    <a:cubicBezTo>
                      <a:pt x="2150278" y="2193506"/>
                      <a:pt x="1792664" y="2443573"/>
                      <a:pt x="1373702" y="2486121"/>
                    </a:cubicBezTo>
                    <a:lnTo>
                      <a:pt x="1259122" y="2491907"/>
                    </a:lnTo>
                    <a:lnTo>
                      <a:pt x="1284765" y="2438674"/>
                    </a:lnTo>
                    <a:cubicBezTo>
                      <a:pt x="1476623" y="2085496"/>
                      <a:pt x="1834237" y="1835429"/>
                      <a:pt x="2253198" y="1792881"/>
                    </a:cubicBezTo>
                    <a:close/>
                    <a:moveTo>
                      <a:pt x="1246277" y="0"/>
                    </a:moveTo>
                    <a:cubicBezTo>
                      <a:pt x="1934577" y="0"/>
                      <a:pt x="2492554" y="557977"/>
                      <a:pt x="2492554" y="1246277"/>
                    </a:cubicBezTo>
                    <a:cubicBezTo>
                      <a:pt x="2492554" y="1418352"/>
                      <a:pt x="2457681" y="1582282"/>
                      <a:pt x="2394615" y="1731384"/>
                    </a:cubicBezTo>
                    <a:lnTo>
                      <a:pt x="2367778" y="1787095"/>
                    </a:lnTo>
                    <a:lnTo>
                      <a:pt x="2253198" y="1792880"/>
                    </a:lnTo>
                    <a:cubicBezTo>
                      <a:pt x="1834237" y="1835428"/>
                      <a:pt x="1476623" y="2085495"/>
                      <a:pt x="1284765" y="2438673"/>
                    </a:cubicBezTo>
                    <a:lnTo>
                      <a:pt x="1259122" y="2491906"/>
                    </a:lnTo>
                    <a:lnTo>
                      <a:pt x="1246277" y="2492554"/>
                    </a:lnTo>
                    <a:lnTo>
                      <a:pt x="1233431" y="2491906"/>
                    </a:lnTo>
                    <a:lnTo>
                      <a:pt x="1207788" y="2438673"/>
                    </a:lnTo>
                    <a:cubicBezTo>
                      <a:pt x="1015930" y="2085495"/>
                      <a:pt x="658316" y="1835428"/>
                      <a:pt x="239355" y="1792880"/>
                    </a:cubicBezTo>
                    <a:lnTo>
                      <a:pt x="124776" y="1787095"/>
                    </a:lnTo>
                    <a:lnTo>
                      <a:pt x="97939" y="1731384"/>
                    </a:lnTo>
                    <a:cubicBezTo>
                      <a:pt x="34873" y="1582282"/>
                      <a:pt x="0" y="1418352"/>
                      <a:pt x="0" y="1246277"/>
                    </a:cubicBezTo>
                    <a:cubicBezTo>
                      <a:pt x="0" y="557977"/>
                      <a:pt x="557977" y="0"/>
                      <a:pt x="1246277" y="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28798" tIns="362199" rIns="132027" bIns="268728" numCol="1" spcCol="1270" anchor="ctr" anchorCtr="0">
                <a:noAutofit/>
              </a:bodyPr>
              <a:lstStyle/>
              <a:p>
                <a:pPr defTabSz="87510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969" dirty="0"/>
              </a:p>
            </p:txBody>
          </p:sp>
          <p:sp>
            <p:nvSpPr>
              <p:cNvPr id="13" name="자유형 30">
                <a:extLst>
                  <a:ext uri="{FF2B5EF4-FFF2-40B4-BE49-F238E27FC236}">
                    <a16:creationId xmlns:a16="http://schemas.microsoft.com/office/drawing/2014/main" id="{71BB01FC-AF71-EF7D-D46C-7E0140776FA2}"/>
                  </a:ext>
                </a:extLst>
              </p:cNvPr>
              <p:cNvSpPr/>
              <p:nvPr/>
            </p:nvSpPr>
            <p:spPr>
              <a:xfrm>
                <a:off x="1868309" y="5057887"/>
                <a:ext cx="1339101" cy="1402062"/>
              </a:xfrm>
              <a:custGeom>
                <a:avLst/>
                <a:gdLst>
                  <a:gd name="connsiteX0" fmla="*/ 1246277 w 2380624"/>
                  <a:gd name="connsiteY0" fmla="*/ 0 h 2492554"/>
                  <a:gd name="connsiteX1" fmla="*/ 1259123 w 2380624"/>
                  <a:gd name="connsiteY1" fmla="*/ 649 h 2492554"/>
                  <a:gd name="connsiteX2" fmla="*/ 1284766 w 2380624"/>
                  <a:gd name="connsiteY2" fmla="*/ 53881 h 2492554"/>
                  <a:gd name="connsiteX3" fmla="*/ 1458107 w 2380624"/>
                  <a:gd name="connsiteY3" fmla="*/ 297800 h 2492554"/>
                  <a:gd name="connsiteX4" fmla="*/ 1458108 w 2380624"/>
                  <a:gd name="connsiteY4" fmla="*/ 297801 h 2492554"/>
                  <a:gd name="connsiteX5" fmla="*/ 1364280 w 2380624"/>
                  <a:gd name="connsiteY5" fmla="*/ 181287 h 2492554"/>
                  <a:gd name="connsiteX6" fmla="*/ 1284767 w 2380624"/>
                  <a:gd name="connsiteY6" fmla="*/ 53882 h 2492554"/>
                  <a:gd name="connsiteX7" fmla="*/ 1259124 w 2380624"/>
                  <a:gd name="connsiteY7" fmla="*/ 650 h 2492554"/>
                  <a:gd name="connsiteX8" fmla="*/ 1373703 w 2380624"/>
                  <a:gd name="connsiteY8" fmla="*/ 6435 h 2492554"/>
                  <a:gd name="connsiteX9" fmla="*/ 2342136 w 2380624"/>
                  <a:gd name="connsiteY9" fmla="*/ 652228 h 2492554"/>
                  <a:gd name="connsiteX10" fmla="*/ 2367779 w 2380624"/>
                  <a:gd name="connsiteY10" fmla="*/ 705461 h 2492554"/>
                  <a:gd name="connsiteX11" fmla="*/ 2367779 w 2380624"/>
                  <a:gd name="connsiteY11" fmla="*/ 705461 h 2492554"/>
                  <a:gd name="connsiteX12" fmla="*/ 2380624 w 2380624"/>
                  <a:gd name="connsiteY12" fmla="*/ 732125 h 2492554"/>
                  <a:gd name="connsiteX13" fmla="*/ 2366632 w 2380624"/>
                  <a:gd name="connsiteY13" fmla="*/ 761170 h 2492554"/>
                  <a:gd name="connsiteX14" fmla="*/ 2268693 w 2380624"/>
                  <a:gd name="connsiteY14" fmla="*/ 1246277 h 2492554"/>
                  <a:gd name="connsiteX15" fmla="*/ 2366632 w 2380624"/>
                  <a:gd name="connsiteY15" fmla="*/ 1731384 h 2492554"/>
                  <a:gd name="connsiteX16" fmla="*/ 2380624 w 2380624"/>
                  <a:gd name="connsiteY16" fmla="*/ 1760429 h 2492554"/>
                  <a:gd name="connsiteX17" fmla="*/ 2342135 w 2380624"/>
                  <a:gd name="connsiteY17" fmla="*/ 1840327 h 2492554"/>
                  <a:gd name="connsiteX18" fmla="*/ 1246277 w 2380624"/>
                  <a:gd name="connsiteY18" fmla="*/ 2492554 h 2492554"/>
                  <a:gd name="connsiteX19" fmla="*/ 0 w 2380624"/>
                  <a:gd name="connsiteY19" fmla="*/ 1246277 h 2492554"/>
                  <a:gd name="connsiteX20" fmla="*/ 1246277 w 2380624"/>
                  <a:gd name="connsiteY20" fmla="*/ 0 h 24925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380624" h="2492554">
                    <a:moveTo>
                      <a:pt x="1246277" y="0"/>
                    </a:moveTo>
                    <a:lnTo>
                      <a:pt x="1259123" y="649"/>
                    </a:lnTo>
                    <a:lnTo>
                      <a:pt x="1284766" y="53881"/>
                    </a:lnTo>
                    <a:cubicBezTo>
                      <a:pt x="1332731" y="142176"/>
                      <a:pt x="1391055" y="224026"/>
                      <a:pt x="1458107" y="297800"/>
                    </a:cubicBezTo>
                    <a:lnTo>
                      <a:pt x="1458108" y="297801"/>
                    </a:lnTo>
                    <a:lnTo>
                      <a:pt x="1364280" y="181287"/>
                    </a:lnTo>
                    <a:cubicBezTo>
                      <a:pt x="1335321" y="140566"/>
                      <a:pt x="1308749" y="98029"/>
                      <a:pt x="1284767" y="53882"/>
                    </a:cubicBezTo>
                    <a:lnTo>
                      <a:pt x="1259124" y="650"/>
                    </a:lnTo>
                    <a:lnTo>
                      <a:pt x="1373703" y="6435"/>
                    </a:lnTo>
                    <a:cubicBezTo>
                      <a:pt x="1792664" y="48983"/>
                      <a:pt x="2150278" y="299050"/>
                      <a:pt x="2342136" y="652228"/>
                    </a:cubicBezTo>
                    <a:lnTo>
                      <a:pt x="2367779" y="705461"/>
                    </a:lnTo>
                    <a:lnTo>
                      <a:pt x="2367779" y="705461"/>
                    </a:lnTo>
                    <a:lnTo>
                      <a:pt x="2380624" y="732125"/>
                    </a:lnTo>
                    <a:lnTo>
                      <a:pt x="2366632" y="761170"/>
                    </a:lnTo>
                    <a:cubicBezTo>
                      <a:pt x="2303567" y="910272"/>
                      <a:pt x="2268693" y="1074202"/>
                      <a:pt x="2268693" y="1246277"/>
                    </a:cubicBezTo>
                    <a:cubicBezTo>
                      <a:pt x="2268693" y="1418352"/>
                      <a:pt x="2303567" y="1582282"/>
                      <a:pt x="2366632" y="1731384"/>
                    </a:cubicBezTo>
                    <a:lnTo>
                      <a:pt x="2380624" y="1760429"/>
                    </a:lnTo>
                    <a:lnTo>
                      <a:pt x="2342135" y="1840327"/>
                    </a:lnTo>
                    <a:cubicBezTo>
                      <a:pt x="2131091" y="2228823"/>
                      <a:pt x="1719483" y="2492554"/>
                      <a:pt x="1246277" y="2492554"/>
                    </a:cubicBezTo>
                    <a:cubicBezTo>
                      <a:pt x="557977" y="2492554"/>
                      <a:pt x="0" y="1934577"/>
                      <a:pt x="0" y="1246277"/>
                    </a:cubicBezTo>
                    <a:cubicBezTo>
                      <a:pt x="0" y="557977"/>
                      <a:pt x="557977" y="0"/>
                      <a:pt x="1246277" y="0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/>
              </a:fontRef>
            </p:style>
            <p:txBody>
              <a:bodyPr spcFirstLastPara="0" vert="horz" wrap="square" lIns="428798" tIns="362199" rIns="132027" bIns="268728" numCol="1" spcCol="1270" anchor="ctr" anchorCtr="0">
                <a:noAutofit/>
              </a:bodyPr>
              <a:lstStyle/>
              <a:p>
                <a:pPr defTabSz="875109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1969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D4C104-73DE-8570-9263-21B195C9317D}"/>
                </a:ext>
              </a:extLst>
            </p:cNvPr>
            <p:cNvSpPr txBox="1"/>
            <p:nvPr/>
          </p:nvSpPr>
          <p:spPr>
            <a:xfrm>
              <a:off x="1555113" y="3276437"/>
              <a:ext cx="7489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Return</a:t>
              </a:r>
              <a:endPara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2E447C3-B09D-7E96-15ED-D92A9C76C140}"/>
                </a:ext>
              </a:extLst>
            </p:cNvPr>
            <p:cNvSpPr txBox="1"/>
            <p:nvPr/>
          </p:nvSpPr>
          <p:spPr>
            <a:xfrm>
              <a:off x="1181078" y="3967341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Stay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F97F75-FB3A-3480-1867-17F7BFA8DE2A}"/>
                </a:ext>
              </a:extLst>
            </p:cNvPr>
            <p:cNvSpPr txBox="1"/>
            <p:nvPr/>
          </p:nvSpPr>
          <p:spPr>
            <a:xfrm>
              <a:off x="2070818" y="3994578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HY견명조" panose="02030600000101010101" pitchFamily="18" charset="-127"/>
                  <a:ea typeface="HY견명조" panose="02030600000101010101" pitchFamily="18" charset="-127"/>
                </a:rPr>
                <a:t>Play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90E7E59-DB70-2C36-364A-49521DA72607}"/>
                </a:ext>
              </a:extLst>
            </p:cNvPr>
            <p:cNvSpPr txBox="1"/>
            <p:nvPr/>
          </p:nvSpPr>
          <p:spPr>
            <a:xfrm>
              <a:off x="1564993" y="3512501"/>
              <a:ext cx="72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어린 시절로</a:t>
              </a:r>
              <a:endParaRPr lang="en-US" altLang="ko-KR" sz="800" dirty="0"/>
            </a:p>
            <a:p>
              <a:r>
                <a:rPr lang="ko-KR" altLang="en-US" sz="800" dirty="0"/>
                <a:t>돌아가다</a:t>
              </a:r>
              <a:r>
                <a:rPr lang="en-US" altLang="ko-KR" sz="800" dirty="0"/>
                <a:t>!</a:t>
              </a:r>
              <a:endParaRPr lang="ko-KR" altLang="en-US" sz="8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4B2EC1-20DA-9371-E0E1-86827B48D166}"/>
                </a:ext>
              </a:extLst>
            </p:cNvPr>
            <p:cNvSpPr txBox="1"/>
            <p:nvPr/>
          </p:nvSpPr>
          <p:spPr>
            <a:xfrm>
              <a:off x="1179108" y="4216710"/>
              <a:ext cx="628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나이 듦을</a:t>
              </a:r>
              <a:endParaRPr lang="en-US" altLang="ko-KR" sz="800" dirty="0"/>
            </a:p>
            <a:p>
              <a:r>
                <a:rPr lang="ko-KR" altLang="en-US" sz="800" dirty="0"/>
                <a:t>거부하다</a:t>
              </a:r>
              <a:r>
                <a:rPr lang="en-US" altLang="ko-KR" sz="800" dirty="0"/>
                <a:t>!</a:t>
              </a:r>
              <a:endParaRPr lang="ko-KR" altLang="en-US" sz="8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98879D7-27C4-E8AE-11BD-DEBFA15DDF87}"/>
                </a:ext>
              </a:extLst>
            </p:cNvPr>
            <p:cNvSpPr txBox="1"/>
            <p:nvPr/>
          </p:nvSpPr>
          <p:spPr>
            <a:xfrm>
              <a:off x="2047019" y="4237268"/>
              <a:ext cx="7537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아이처럼</a:t>
              </a:r>
              <a:endParaRPr lang="en-US" altLang="ko-KR" sz="800" dirty="0"/>
            </a:p>
            <a:p>
              <a:r>
                <a:rPr lang="ko-KR" altLang="en-US" sz="800" dirty="0"/>
                <a:t>재밌게 놀다</a:t>
              </a:r>
              <a:r>
                <a:rPr lang="en-US" altLang="ko-KR" sz="800" dirty="0"/>
                <a:t>!</a:t>
              </a:r>
              <a:endParaRPr lang="ko-KR" altLang="en-US" sz="8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EC410A9-5793-A02E-F949-1DDAB1B0C7B4}"/>
              </a:ext>
            </a:extLst>
          </p:cNvPr>
          <p:cNvSpPr txBox="1"/>
          <p:nvPr/>
        </p:nvSpPr>
        <p:spPr>
          <a:xfrm>
            <a:off x="275008" y="4391977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3. 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사회가 </a:t>
            </a:r>
            <a:r>
              <a:rPr lang="ko-KR" altLang="en-US" dirty="0">
                <a:solidFill>
                  <a:srgbClr val="92D05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어려지는 이유</a:t>
            </a:r>
          </a:p>
        </p:txBody>
      </p:sp>
      <p:graphicFrame>
        <p:nvGraphicFramePr>
          <p:cNvPr id="22" name="다이어그램 21">
            <a:extLst>
              <a:ext uri="{FF2B5EF4-FFF2-40B4-BE49-F238E27FC236}">
                <a16:creationId xmlns:a16="http://schemas.microsoft.com/office/drawing/2014/main" id="{C206E8AC-03AB-0279-A650-E325B5C1C9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718383"/>
              </p:ext>
            </p:extLst>
          </p:nvPr>
        </p:nvGraphicFramePr>
        <p:xfrm>
          <a:off x="139943" y="4872797"/>
          <a:ext cx="3329759" cy="221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A2ABB0E-B87C-FA6C-C0EE-4D9BD06ABC2C}"/>
              </a:ext>
            </a:extLst>
          </p:cNvPr>
          <p:cNvSpPr txBox="1"/>
          <p:nvPr/>
        </p:nvSpPr>
        <p:spPr>
          <a:xfrm>
            <a:off x="272786" y="7181082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4. </a:t>
            </a:r>
            <a:r>
              <a:rPr lang="ko-KR" altLang="en-US" dirty="0" err="1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네버랜드의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ko-KR" altLang="en-US" dirty="0">
                <a:solidFill>
                  <a:srgbClr val="92D050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그늘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24D51D-E134-C918-CAD8-7C754B1EB488}"/>
              </a:ext>
            </a:extLst>
          </p:cNvPr>
          <p:cNvGrpSpPr/>
          <p:nvPr/>
        </p:nvGrpSpPr>
        <p:grpSpPr>
          <a:xfrm>
            <a:off x="-127029" y="7729934"/>
            <a:ext cx="3596731" cy="2176066"/>
            <a:chOff x="933501" y="6669927"/>
            <a:chExt cx="4178053" cy="252777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6D990AB-4844-1455-2CB8-572BE011AA0E}"/>
                </a:ext>
              </a:extLst>
            </p:cNvPr>
            <p:cNvGrpSpPr/>
            <p:nvPr/>
          </p:nvGrpSpPr>
          <p:grpSpPr>
            <a:xfrm>
              <a:off x="1208779" y="6669927"/>
              <a:ext cx="3902775" cy="2307655"/>
              <a:chOff x="408529" y="6165507"/>
              <a:chExt cx="3902775" cy="2307655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51E48E6E-432B-961E-5054-B248869A777A}"/>
                  </a:ext>
                </a:extLst>
              </p:cNvPr>
              <p:cNvGrpSpPr/>
              <p:nvPr/>
            </p:nvGrpSpPr>
            <p:grpSpPr>
              <a:xfrm>
                <a:off x="408529" y="6165507"/>
                <a:ext cx="3902775" cy="2307655"/>
                <a:chOff x="408529" y="6165507"/>
                <a:chExt cx="3902775" cy="2307655"/>
              </a:xfrm>
            </p:grpSpPr>
            <p:graphicFrame>
              <p:nvGraphicFramePr>
                <p:cNvPr id="24" name="다이어그램 23">
                  <a:extLst>
                    <a:ext uri="{FF2B5EF4-FFF2-40B4-BE49-F238E27FC236}">
                      <a16:creationId xmlns:a16="http://schemas.microsoft.com/office/drawing/2014/main" id="{612EDD17-E891-F4BA-D2C6-8F2C33439C3D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2829172599"/>
                    </p:ext>
                  </p:extLst>
                </p:nvPr>
              </p:nvGraphicFramePr>
              <p:xfrm>
                <a:off x="804102" y="6165507"/>
                <a:ext cx="3461483" cy="2307655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8" r:lo="rId9" r:qs="rId10" r:cs="rId11"/>
                </a:graphicData>
              </a:graphic>
            </p:graphicFrame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E9F8726-0459-BC0A-B128-BCC690C32605}"/>
                    </a:ext>
                  </a:extLst>
                </p:cNvPr>
                <p:cNvSpPr/>
                <p:nvPr/>
              </p:nvSpPr>
              <p:spPr>
                <a:xfrm>
                  <a:off x="408529" y="6363243"/>
                  <a:ext cx="366867" cy="2109919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13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56733BE-AD74-F656-47C7-DF28E58ED07B}"/>
                    </a:ext>
                  </a:extLst>
                </p:cNvPr>
                <p:cNvSpPr txBox="1"/>
                <p:nvPr/>
              </p:nvSpPr>
              <p:spPr>
                <a:xfrm>
                  <a:off x="2381553" y="6489816"/>
                  <a:ext cx="1912738" cy="268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타인의 입장을 헤아리지 못함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22CDCC-BABC-309A-32FD-8A19A297D6F2}"/>
                    </a:ext>
                  </a:extLst>
                </p:cNvPr>
                <p:cNvSpPr txBox="1"/>
                <p:nvPr/>
              </p:nvSpPr>
              <p:spPr>
                <a:xfrm>
                  <a:off x="1936769" y="7041414"/>
                  <a:ext cx="2374535" cy="268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생명이 없는 사물도 살아 있다고 생각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5352E6-B24C-B9A9-5A6E-E2DA6F051D07}"/>
                    </a:ext>
                  </a:extLst>
                </p:cNvPr>
                <p:cNvSpPr txBox="1"/>
                <p:nvPr/>
              </p:nvSpPr>
              <p:spPr>
                <a:xfrm>
                  <a:off x="2025120" y="7633864"/>
                  <a:ext cx="2240465" cy="2681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sz="900" dirty="0"/>
                    <a:t>벌을 받기 싫어서 규범을 지키는 것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5B996E-A3EC-114C-64E3-F3562DB2CA3D}"/>
                  </a:ext>
                </a:extLst>
              </p:cNvPr>
              <p:cNvSpPr txBox="1"/>
              <p:nvPr/>
            </p:nvSpPr>
            <p:spPr>
              <a:xfrm>
                <a:off x="1473398" y="8199240"/>
                <a:ext cx="2806540" cy="2681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dirty="0"/>
                  <a:t>한 부분에 집중하고 다른 부분을 무시하는 것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599B0EC-3090-B5CC-32E9-469766265341}"/>
                </a:ext>
              </a:extLst>
            </p:cNvPr>
            <p:cNvSpPr txBox="1"/>
            <p:nvPr/>
          </p:nvSpPr>
          <p:spPr>
            <a:xfrm>
              <a:off x="933501" y="7048699"/>
              <a:ext cx="738663" cy="214900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ko-KR" altLang="en-US" dirty="0">
                  <a:latin typeface="한컴 말랑말랑 Bold" panose="020F0803000000000000" pitchFamily="50" charset="-127"/>
                  <a:ea typeface="한컴 말랑말랑 Bold" panose="020F0803000000000000" pitchFamily="50" charset="-127"/>
                </a:rPr>
                <a:t>인지발달이론</a:t>
              </a:r>
              <a:endParaRPr lang="en-US" altLang="ko-KR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  <a:p>
              <a:endParaRPr lang="ko-KR" altLang="en-US" dirty="0">
                <a:latin typeface="한컴 말랑말랑 Bold" panose="020F0803000000000000" pitchFamily="50" charset="-127"/>
                <a:ea typeface="한컴 말랑말랑 Bold" panose="020F0803000000000000" pitchFamily="50" charset="-127"/>
              </a:endParaRPr>
            </a:p>
          </p:txBody>
        </p:sp>
      </p:grpSp>
      <p:sp>
        <p:nvSpPr>
          <p:cNvPr id="62" name="막힌 원호 61">
            <a:extLst>
              <a:ext uri="{FF2B5EF4-FFF2-40B4-BE49-F238E27FC236}">
                <a16:creationId xmlns:a16="http://schemas.microsoft.com/office/drawing/2014/main" id="{47D66131-CD23-3FCF-156E-76C1A9837912}"/>
              </a:ext>
            </a:extLst>
          </p:cNvPr>
          <p:cNvSpPr/>
          <p:nvPr/>
        </p:nvSpPr>
        <p:spPr>
          <a:xfrm>
            <a:off x="5324453" y="3724917"/>
            <a:ext cx="1166950" cy="116695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schemeClr val="tx1"/>
              </a:solidFill>
            </a:endParaRPr>
          </a:p>
        </p:txBody>
      </p:sp>
      <p:sp>
        <p:nvSpPr>
          <p:cNvPr id="63" name="막힌 원호 62">
            <a:extLst>
              <a:ext uri="{FF2B5EF4-FFF2-40B4-BE49-F238E27FC236}">
                <a16:creationId xmlns:a16="http://schemas.microsoft.com/office/drawing/2014/main" id="{EA85E55B-B486-5937-9EDA-FE40BA417950}"/>
              </a:ext>
            </a:extLst>
          </p:cNvPr>
          <p:cNvSpPr/>
          <p:nvPr/>
        </p:nvSpPr>
        <p:spPr>
          <a:xfrm>
            <a:off x="5324453" y="3712194"/>
            <a:ext cx="1166950" cy="1166950"/>
          </a:xfrm>
          <a:prstGeom prst="blockArc">
            <a:avLst>
              <a:gd name="adj1" fmla="val 10740478"/>
              <a:gd name="adj2" fmla="val 15944148"/>
              <a:gd name="adj3" fmla="val 25256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FB1675-10EC-FED7-CBC5-E86646C4D33A}"/>
              </a:ext>
            </a:extLst>
          </p:cNvPr>
          <p:cNvSpPr txBox="1"/>
          <p:nvPr/>
        </p:nvSpPr>
        <p:spPr>
          <a:xfrm>
            <a:off x="3804525" y="314820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5. 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캥거루족 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1CD77913-975D-C1C8-5FF6-DB7FFE8E12A7}"/>
              </a:ext>
            </a:extLst>
          </p:cNvPr>
          <p:cNvGrpSpPr/>
          <p:nvPr/>
        </p:nvGrpSpPr>
        <p:grpSpPr>
          <a:xfrm>
            <a:off x="3945768" y="3724917"/>
            <a:ext cx="1166950" cy="1166950"/>
            <a:chOff x="1406539" y="2764746"/>
            <a:chExt cx="3771900" cy="3771900"/>
          </a:xfrm>
        </p:grpSpPr>
        <p:sp>
          <p:nvSpPr>
            <p:cNvPr id="59" name="막힌 원호 58">
              <a:extLst>
                <a:ext uri="{FF2B5EF4-FFF2-40B4-BE49-F238E27FC236}">
                  <a16:creationId xmlns:a16="http://schemas.microsoft.com/office/drawing/2014/main" id="{F94A8FC1-67A1-82D6-3702-7D242421A312}"/>
                </a:ext>
              </a:extLst>
            </p:cNvPr>
            <p:cNvSpPr/>
            <p:nvPr/>
          </p:nvSpPr>
          <p:spPr>
            <a:xfrm>
              <a:off x="1406539" y="2764746"/>
              <a:ext cx="3771900" cy="3771900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solidFill>
                  <a:schemeClr val="tx1"/>
                </a:solidFill>
              </a:endParaRPr>
            </a:p>
          </p:txBody>
        </p:sp>
        <p:sp>
          <p:nvSpPr>
            <p:cNvPr id="60" name="막힌 원호 59">
              <a:extLst>
                <a:ext uri="{FF2B5EF4-FFF2-40B4-BE49-F238E27FC236}">
                  <a16:creationId xmlns:a16="http://schemas.microsoft.com/office/drawing/2014/main" id="{69A45B81-A138-DBE2-DB74-9DC354ECF1C6}"/>
                </a:ext>
              </a:extLst>
            </p:cNvPr>
            <p:cNvSpPr/>
            <p:nvPr/>
          </p:nvSpPr>
          <p:spPr>
            <a:xfrm>
              <a:off x="1406539" y="2764746"/>
              <a:ext cx="3771900" cy="3771900"/>
            </a:xfrm>
            <a:prstGeom prst="blockArc">
              <a:avLst>
                <a:gd name="adj1" fmla="val 10800000"/>
                <a:gd name="adj2" fmla="val 17701923"/>
                <a:gd name="adj3" fmla="val 2467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DABB762-0D56-AFF6-5498-DE56C60AE702}"/>
              </a:ext>
            </a:extLst>
          </p:cNvPr>
          <p:cNvSpPr txBox="1"/>
          <p:nvPr/>
        </p:nvSpPr>
        <p:spPr>
          <a:xfrm>
            <a:off x="4186535" y="4070123"/>
            <a:ext cx="6982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0070C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64.1%</a:t>
            </a:r>
            <a:endParaRPr lang="ko-KR" altLang="en-US" sz="1500" dirty="0">
              <a:solidFill>
                <a:srgbClr val="0070C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96DC950-CA64-B327-B20A-46A8E2FDE81C}"/>
              </a:ext>
            </a:extLst>
          </p:cNvPr>
          <p:cNvSpPr txBox="1"/>
          <p:nvPr/>
        </p:nvSpPr>
        <p:spPr>
          <a:xfrm>
            <a:off x="5537153" y="4060996"/>
            <a:ext cx="741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solidFill>
                  <a:srgbClr val="FFC000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48.8%</a:t>
            </a:r>
            <a:endParaRPr lang="ko-KR" altLang="en-US" sz="1500" dirty="0">
              <a:solidFill>
                <a:srgbClr val="FFC000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49A84F5-6FB2-5C0B-C140-451DC5193722}"/>
              </a:ext>
            </a:extLst>
          </p:cNvPr>
          <p:cNvSpPr txBox="1"/>
          <p:nvPr/>
        </p:nvSpPr>
        <p:spPr>
          <a:xfrm>
            <a:off x="3363713" y="4365471"/>
            <a:ext cx="228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만 </a:t>
            </a:r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19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</a:t>
            </a:r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~49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세 성인 자녀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중</a:t>
            </a:r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 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미혼일 경우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A7ADA56-56FD-688B-39D7-01FBC9441882}"/>
              </a:ext>
            </a:extLst>
          </p:cNvPr>
          <p:cNvSpPr txBox="1"/>
          <p:nvPr/>
        </p:nvSpPr>
        <p:spPr>
          <a:xfrm>
            <a:off x="4767479" y="4354845"/>
            <a:ext cx="2280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미혼인 자녀 중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pPr algn="ctr"/>
            <a:r>
              <a:rPr lang="en-US" altLang="ko-KR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40</a:t>
            </a:r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대</a:t>
            </a:r>
          </a:p>
        </p:txBody>
      </p:sp>
      <p:pic>
        <p:nvPicPr>
          <p:cNvPr id="69" name="그림 68" descr="실루엣, 친필, 사람, 페인팅이(가) 표시된 사진&#10;&#10;자동 생성된 설명">
            <a:extLst>
              <a:ext uri="{FF2B5EF4-FFF2-40B4-BE49-F238E27FC236}">
                <a16:creationId xmlns:a16="http://schemas.microsoft.com/office/drawing/2014/main" id="{178F2D8A-7422-6319-57B4-D816AC1148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2" t="4077" r="13153"/>
          <a:stretch>
            <a:fillRect/>
          </a:stretch>
        </p:blipFill>
        <p:spPr>
          <a:xfrm>
            <a:off x="5189656" y="5434818"/>
            <a:ext cx="1553047" cy="1923209"/>
          </a:xfrm>
          <a:custGeom>
            <a:avLst/>
            <a:gdLst>
              <a:gd name="connsiteX0" fmla="*/ 996043 w 5312229"/>
              <a:gd name="connsiteY0" fmla="*/ 6096006 h 6578375"/>
              <a:gd name="connsiteX1" fmla="*/ 2906486 w 5312229"/>
              <a:gd name="connsiteY1" fmla="*/ 6096006 h 6578375"/>
              <a:gd name="connsiteX2" fmla="*/ 2906486 w 5312229"/>
              <a:gd name="connsiteY2" fmla="*/ 6578375 h 6578375"/>
              <a:gd name="connsiteX3" fmla="*/ 996043 w 5312229"/>
              <a:gd name="connsiteY3" fmla="*/ 6578375 h 6578375"/>
              <a:gd name="connsiteX4" fmla="*/ 1420586 w 5312229"/>
              <a:gd name="connsiteY4" fmla="*/ 5225148 h 6578375"/>
              <a:gd name="connsiteX5" fmla="*/ 3102429 w 5312229"/>
              <a:gd name="connsiteY5" fmla="*/ 5225148 h 6578375"/>
              <a:gd name="connsiteX6" fmla="*/ 3102429 w 5312229"/>
              <a:gd name="connsiteY6" fmla="*/ 6008919 h 6578375"/>
              <a:gd name="connsiteX7" fmla="*/ 1420586 w 5312229"/>
              <a:gd name="connsiteY7" fmla="*/ 6008919 h 6578375"/>
              <a:gd name="connsiteX8" fmla="*/ 1191986 w 5312229"/>
              <a:gd name="connsiteY8" fmla="*/ 4354290 h 6578375"/>
              <a:gd name="connsiteX9" fmla="*/ 3102429 w 5312229"/>
              <a:gd name="connsiteY9" fmla="*/ 4354290 h 6578375"/>
              <a:gd name="connsiteX10" fmla="*/ 3102429 w 5312229"/>
              <a:gd name="connsiteY10" fmla="*/ 5138061 h 6578375"/>
              <a:gd name="connsiteX11" fmla="*/ 1191986 w 5312229"/>
              <a:gd name="connsiteY11" fmla="*/ 5138061 h 6578375"/>
              <a:gd name="connsiteX12" fmla="*/ 1028700 w 5312229"/>
              <a:gd name="connsiteY12" fmla="*/ 3483432 h 6578375"/>
              <a:gd name="connsiteX13" fmla="*/ 3429000 w 5312229"/>
              <a:gd name="connsiteY13" fmla="*/ 3483432 h 6578375"/>
              <a:gd name="connsiteX14" fmla="*/ 3429000 w 5312229"/>
              <a:gd name="connsiteY14" fmla="*/ 4267203 h 6578375"/>
              <a:gd name="connsiteX15" fmla="*/ 1028700 w 5312229"/>
              <a:gd name="connsiteY15" fmla="*/ 4267203 h 6578375"/>
              <a:gd name="connsiteX16" fmla="*/ 0 w 5312229"/>
              <a:gd name="connsiteY16" fmla="*/ 2612574 h 6578375"/>
              <a:gd name="connsiteX17" fmla="*/ 3608615 w 5312229"/>
              <a:gd name="connsiteY17" fmla="*/ 2612574 h 6578375"/>
              <a:gd name="connsiteX18" fmla="*/ 3608615 w 5312229"/>
              <a:gd name="connsiteY18" fmla="*/ 3396345 h 6578375"/>
              <a:gd name="connsiteX19" fmla="*/ 0 w 5312229"/>
              <a:gd name="connsiteY19" fmla="*/ 3396345 h 6578375"/>
              <a:gd name="connsiteX20" fmla="*/ 620486 w 5312229"/>
              <a:gd name="connsiteY20" fmla="*/ 1741717 h 6578375"/>
              <a:gd name="connsiteX21" fmla="*/ 3429000 w 5312229"/>
              <a:gd name="connsiteY21" fmla="*/ 1741717 h 6578375"/>
              <a:gd name="connsiteX22" fmla="*/ 3429000 w 5312229"/>
              <a:gd name="connsiteY22" fmla="*/ 2525487 h 6578375"/>
              <a:gd name="connsiteX23" fmla="*/ 620486 w 5312229"/>
              <a:gd name="connsiteY23" fmla="*/ 2525487 h 6578375"/>
              <a:gd name="connsiteX24" fmla="*/ 500743 w 5312229"/>
              <a:gd name="connsiteY24" fmla="*/ 870859 h 6578375"/>
              <a:gd name="connsiteX25" fmla="*/ 5312229 w 5312229"/>
              <a:gd name="connsiteY25" fmla="*/ 870859 h 6578375"/>
              <a:gd name="connsiteX26" fmla="*/ 5312229 w 5312229"/>
              <a:gd name="connsiteY26" fmla="*/ 1654630 h 6578375"/>
              <a:gd name="connsiteX27" fmla="*/ 500743 w 5312229"/>
              <a:gd name="connsiteY27" fmla="*/ 1654630 h 6578375"/>
              <a:gd name="connsiteX28" fmla="*/ 201386 w 5312229"/>
              <a:gd name="connsiteY28" fmla="*/ 0 h 6578375"/>
              <a:gd name="connsiteX29" fmla="*/ 5012872 w 5312229"/>
              <a:gd name="connsiteY29" fmla="*/ 0 h 6578375"/>
              <a:gd name="connsiteX30" fmla="*/ 5012872 w 5312229"/>
              <a:gd name="connsiteY30" fmla="*/ 783772 h 6578375"/>
              <a:gd name="connsiteX31" fmla="*/ 201386 w 5312229"/>
              <a:gd name="connsiteY31" fmla="*/ 783772 h 6578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312229" h="6578375">
                <a:moveTo>
                  <a:pt x="996043" y="6096006"/>
                </a:moveTo>
                <a:lnTo>
                  <a:pt x="2906486" y="6096006"/>
                </a:lnTo>
                <a:lnTo>
                  <a:pt x="2906486" y="6578375"/>
                </a:lnTo>
                <a:lnTo>
                  <a:pt x="996043" y="6578375"/>
                </a:lnTo>
                <a:close/>
                <a:moveTo>
                  <a:pt x="1420586" y="5225148"/>
                </a:moveTo>
                <a:lnTo>
                  <a:pt x="3102429" y="5225148"/>
                </a:lnTo>
                <a:lnTo>
                  <a:pt x="3102429" y="6008919"/>
                </a:lnTo>
                <a:lnTo>
                  <a:pt x="1420586" y="6008919"/>
                </a:lnTo>
                <a:close/>
                <a:moveTo>
                  <a:pt x="1191986" y="4354290"/>
                </a:moveTo>
                <a:lnTo>
                  <a:pt x="3102429" y="4354290"/>
                </a:lnTo>
                <a:lnTo>
                  <a:pt x="3102429" y="5138061"/>
                </a:lnTo>
                <a:lnTo>
                  <a:pt x="1191986" y="5138061"/>
                </a:lnTo>
                <a:close/>
                <a:moveTo>
                  <a:pt x="1028700" y="3483432"/>
                </a:moveTo>
                <a:lnTo>
                  <a:pt x="3429000" y="3483432"/>
                </a:lnTo>
                <a:lnTo>
                  <a:pt x="3429000" y="4267203"/>
                </a:lnTo>
                <a:lnTo>
                  <a:pt x="1028700" y="4267203"/>
                </a:lnTo>
                <a:close/>
                <a:moveTo>
                  <a:pt x="0" y="2612574"/>
                </a:moveTo>
                <a:lnTo>
                  <a:pt x="3608615" y="2612574"/>
                </a:lnTo>
                <a:lnTo>
                  <a:pt x="3608615" y="3396345"/>
                </a:lnTo>
                <a:lnTo>
                  <a:pt x="0" y="3396345"/>
                </a:lnTo>
                <a:close/>
                <a:moveTo>
                  <a:pt x="620486" y="1741717"/>
                </a:moveTo>
                <a:lnTo>
                  <a:pt x="3429000" y="1741717"/>
                </a:lnTo>
                <a:lnTo>
                  <a:pt x="3429000" y="2525487"/>
                </a:lnTo>
                <a:lnTo>
                  <a:pt x="620486" y="2525487"/>
                </a:lnTo>
                <a:close/>
                <a:moveTo>
                  <a:pt x="500743" y="870859"/>
                </a:moveTo>
                <a:lnTo>
                  <a:pt x="5312229" y="870859"/>
                </a:lnTo>
                <a:lnTo>
                  <a:pt x="5312229" y="1654630"/>
                </a:lnTo>
                <a:lnTo>
                  <a:pt x="500743" y="1654630"/>
                </a:lnTo>
                <a:close/>
                <a:moveTo>
                  <a:pt x="201386" y="0"/>
                </a:moveTo>
                <a:lnTo>
                  <a:pt x="5012872" y="0"/>
                </a:lnTo>
                <a:lnTo>
                  <a:pt x="5012872" y="783772"/>
                </a:lnTo>
                <a:lnTo>
                  <a:pt x="201386" y="783772"/>
                </a:lnTo>
                <a:close/>
              </a:path>
            </a:pathLst>
          </a:cu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E4E0E8F-4293-272C-519F-11BA6EA108EC}"/>
              </a:ext>
            </a:extLst>
          </p:cNvPr>
          <p:cNvSpPr txBox="1"/>
          <p:nvPr/>
        </p:nvSpPr>
        <p:spPr>
          <a:xfrm>
            <a:off x="3804525" y="476888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6. 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전망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467BA9-18EB-273E-0567-3559F8E1BAED}"/>
              </a:ext>
            </a:extLst>
          </p:cNvPr>
          <p:cNvSpPr txBox="1"/>
          <p:nvPr/>
        </p:nvSpPr>
        <p:spPr>
          <a:xfrm>
            <a:off x="3819320" y="5172993"/>
            <a:ext cx="30102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사회 분위기가 활기를 잃지 않고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역동성을 뛸 수 있다는</a:t>
            </a:r>
            <a:endParaRPr lang="en-US" altLang="ko-KR" sz="1000" dirty="0">
              <a:latin typeface="한컴 말랑말랑 Regular" panose="020F0303000000000000" pitchFamily="50" charset="-127"/>
              <a:ea typeface="한컴 말랑말랑 Regular" panose="020F0303000000000000" pitchFamily="50" charset="-127"/>
            </a:endParaRPr>
          </a:p>
          <a:p>
            <a:r>
              <a:rPr lang="ko-KR" altLang="en-US" sz="1000" dirty="0">
                <a:latin typeface="한컴 말랑말랑 Regular" panose="020F0303000000000000" pitchFamily="50" charset="-127"/>
                <a:ea typeface="한컴 말랑말랑 Regular" panose="020F0303000000000000" pitchFamily="50" charset="-127"/>
              </a:rPr>
              <a:t>긍정적인 전망도 보인다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7E6695A-D7E0-DD36-DAA4-0314337BAEA5}"/>
              </a:ext>
            </a:extLst>
          </p:cNvPr>
          <p:cNvSpPr txBox="1"/>
          <p:nvPr/>
        </p:nvSpPr>
        <p:spPr>
          <a:xfrm>
            <a:off x="3831309" y="735612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6. </a:t>
            </a:r>
            <a:r>
              <a:rPr lang="ko-KR" altLang="en-US" dirty="0">
                <a:solidFill>
                  <a:srgbClr val="323431"/>
                </a:solidFill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소감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372E671-FF3B-6C36-3357-302DA439ACF3}"/>
              </a:ext>
            </a:extLst>
          </p:cNvPr>
          <p:cNvSpPr txBox="1"/>
          <p:nvPr/>
        </p:nvSpPr>
        <p:spPr>
          <a:xfrm>
            <a:off x="3819320" y="7792800"/>
            <a:ext cx="31502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 내용을 읽으면서도 계속 이 내용에 공감하는 것을 느꼈다</a:t>
            </a:r>
            <a:r>
              <a:rPr lang="en-US" altLang="ko-KR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ko-KR" altLang="en-US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무의식적으로 어른이 되는 것이 겁났던거 같다</a:t>
            </a:r>
            <a:r>
              <a:rPr lang="en-US" altLang="ko-KR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</a:p>
          <a:p>
            <a:r>
              <a:rPr lang="ko-KR" altLang="en-US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앞으로 성숙해지려고 노력해보려고 한다</a:t>
            </a:r>
            <a:r>
              <a:rPr lang="en-US" altLang="ko-KR" sz="1000"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.</a:t>
            </a:r>
            <a:endParaRPr lang="ko-KR" altLang="en-US" sz="1000" dirty="0"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14DA1BD-F692-AE06-552B-56023A98492B}"/>
              </a:ext>
            </a:extLst>
          </p:cNvPr>
          <p:cNvGrpSpPr/>
          <p:nvPr/>
        </p:nvGrpSpPr>
        <p:grpSpPr>
          <a:xfrm>
            <a:off x="3831309" y="9064074"/>
            <a:ext cx="3427954" cy="630942"/>
            <a:chOff x="122762" y="161653"/>
            <a:chExt cx="6094140" cy="1121674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B379467-C411-5EB7-427B-152E08C7F382}"/>
                </a:ext>
              </a:extLst>
            </p:cNvPr>
            <p:cNvSpPr txBox="1"/>
            <p:nvPr/>
          </p:nvSpPr>
          <p:spPr>
            <a:xfrm>
              <a:off x="122762" y="161653"/>
              <a:ext cx="6094140" cy="38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노인 아이콘  제작자: </a:t>
              </a:r>
              <a:r>
                <a:rPr lang="ko-KR" altLang="en-US" sz="800" dirty="0" err="1"/>
                <a:t>Nadiinko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–</a:t>
              </a:r>
              <a:r>
                <a:rPr lang="ko-KR" altLang="en-US" sz="800" dirty="0"/>
                <a:t> </a:t>
              </a:r>
              <a:r>
                <a:rPr lang="ko-KR" altLang="en-US" sz="800" dirty="0" err="1"/>
                <a:t>Flatico</a:t>
              </a:r>
              <a:r>
                <a:rPr lang="en-US" altLang="ko-KR" sz="800" dirty="0"/>
                <a:t>n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9AFD2C9-6221-5957-2190-874BCAC60E88}"/>
                </a:ext>
              </a:extLst>
            </p:cNvPr>
            <p:cNvSpPr txBox="1"/>
            <p:nvPr/>
          </p:nvSpPr>
          <p:spPr>
            <a:xfrm>
              <a:off x="122762" y="530984"/>
              <a:ext cx="6094140" cy="38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아이 아이콘  제작자: </a:t>
              </a:r>
              <a:r>
                <a:rPr lang="ko-KR" altLang="en-US" sz="800" dirty="0" err="1"/>
                <a:t>Sudowoodo</a:t>
              </a:r>
              <a:r>
                <a:rPr lang="ko-KR" altLang="en-US" sz="800" dirty="0"/>
                <a:t> - </a:t>
              </a:r>
              <a:r>
                <a:rPr lang="ko-KR" altLang="en-US" sz="800" dirty="0" err="1"/>
                <a:t>Flaticon</a:t>
              </a:r>
              <a:endParaRPr lang="ko-KR" altLang="en-US" sz="8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6374C2F-500D-EB88-3873-4B87C38B8706}"/>
                </a:ext>
              </a:extLst>
            </p:cNvPr>
            <p:cNvSpPr txBox="1"/>
            <p:nvPr/>
          </p:nvSpPr>
          <p:spPr>
            <a:xfrm>
              <a:off x="122762" y="900316"/>
              <a:ext cx="6094140" cy="383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어린이 아이콘  제작자: </a:t>
              </a:r>
              <a:r>
                <a:rPr lang="ko-KR" altLang="en-US" sz="800" dirty="0" err="1"/>
                <a:t>Freepik</a:t>
              </a:r>
              <a:r>
                <a:rPr lang="ko-KR" altLang="en-US" sz="800" dirty="0"/>
                <a:t> - </a:t>
              </a:r>
              <a:r>
                <a:rPr lang="ko-KR" altLang="en-US" sz="800" dirty="0" err="1"/>
                <a:t>Flaticon</a:t>
              </a:r>
              <a:endParaRPr lang="ko-KR" altLang="en-US" sz="800"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E653D66-F643-12C4-5EA5-1BA786B8B245}"/>
              </a:ext>
            </a:extLst>
          </p:cNvPr>
          <p:cNvSpPr txBox="1"/>
          <p:nvPr/>
        </p:nvSpPr>
        <p:spPr>
          <a:xfrm>
            <a:off x="3804525" y="8738007"/>
            <a:ext cx="12234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 err="1"/>
              <a:t>픽토그램</a:t>
            </a:r>
            <a:r>
              <a:rPr lang="ko-KR" altLang="en-US" sz="1300" dirty="0"/>
              <a:t> 출처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BBEC467-0418-E8CF-5630-FBDFF29FE186}"/>
              </a:ext>
            </a:extLst>
          </p:cNvPr>
          <p:cNvSpPr/>
          <p:nvPr/>
        </p:nvSpPr>
        <p:spPr>
          <a:xfrm>
            <a:off x="8017530" y="3021867"/>
            <a:ext cx="45719" cy="578646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FEE061E-3E20-4836-1D01-D36734D57B66}"/>
              </a:ext>
            </a:extLst>
          </p:cNvPr>
          <p:cNvCxnSpPr>
            <a:cxnSpLocks/>
          </p:cNvCxnSpPr>
          <p:nvPr/>
        </p:nvCxnSpPr>
        <p:spPr>
          <a:xfrm>
            <a:off x="3602544" y="3512991"/>
            <a:ext cx="0" cy="6114833"/>
          </a:xfrm>
          <a:prstGeom prst="line">
            <a:avLst/>
          </a:prstGeom>
          <a:ln w="38100">
            <a:solidFill>
              <a:srgbClr val="AFABAB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8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281</TotalTime>
  <Words>160</Words>
  <Application>Microsoft Office PowerPoint</Application>
  <PresentationFormat>A4 용지(210x297mm)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여기어때 잘난체 OTF</vt:lpstr>
      <vt:lpstr>한컴 말랑말랑 Regular</vt:lpstr>
      <vt:lpstr>Calibri</vt:lpstr>
      <vt:lpstr>HY견명조</vt:lpstr>
      <vt:lpstr>한컴 말랑말랑 Bold</vt:lpstr>
      <vt:lpstr>Calibri Light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용빈</dc:creator>
  <cp:lastModifiedBy>김 용빈</cp:lastModifiedBy>
  <cp:revision>2</cp:revision>
  <dcterms:created xsi:type="dcterms:W3CDTF">2023-05-09T08:57:46Z</dcterms:created>
  <dcterms:modified xsi:type="dcterms:W3CDTF">2023-06-12T08:41:14Z</dcterms:modified>
</cp:coreProperties>
</file>