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ACAD"/>
    <a:srgbClr val="E0E3DF"/>
    <a:srgbClr val="FF5757"/>
    <a:srgbClr val="F2F2F2"/>
    <a:srgbClr val="323431"/>
    <a:srgbClr val="A8A8A6"/>
    <a:srgbClr val="E1E1E0"/>
    <a:srgbClr val="898989"/>
    <a:srgbClr val="444542"/>
    <a:srgbClr val="6466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용빈" userId="adcdfcec36019ada" providerId="LiveId" clId="{861CA463-40D5-4DEB-A32F-FAC6FB6EFC8C}"/>
    <pc:docChg chg="undo custSel addSld">
      <pc:chgData name="김 용빈" userId="adcdfcec36019ada" providerId="LiveId" clId="{861CA463-40D5-4DEB-A32F-FAC6FB6EFC8C}" dt="2023-05-17T06:44:46.251" v="0" actId="47"/>
      <pc:docMkLst>
        <pc:docMk/>
      </pc:docMkLst>
      <pc:sldChg chg="add">
        <pc:chgData name="김 용빈" userId="adcdfcec36019ada" providerId="LiveId" clId="{861CA463-40D5-4DEB-A32F-FAC6FB6EFC8C}" dt="2023-05-17T06:44:46.251" v="0" actId="47"/>
        <pc:sldMkLst>
          <pc:docMk/>
          <pc:sldMk cId="4209571687" sldId="256"/>
        </pc:sldMkLst>
      </pc:sldChg>
      <pc:sldChg chg="add">
        <pc:chgData name="김 용빈" userId="adcdfcec36019ada" providerId="LiveId" clId="{861CA463-40D5-4DEB-A32F-FAC6FB6EFC8C}" dt="2023-05-17T06:44:46.251" v="0" actId="47"/>
        <pc:sldMkLst>
          <pc:docMk/>
          <pc:sldMk cId="3232937067" sldId="257"/>
        </pc:sldMkLst>
      </pc:sldChg>
      <pc:sldChg chg="add">
        <pc:chgData name="김 용빈" userId="adcdfcec36019ada" providerId="LiveId" clId="{861CA463-40D5-4DEB-A32F-FAC6FB6EFC8C}" dt="2023-05-17T06:44:46.251" v="0" actId="47"/>
        <pc:sldMkLst>
          <pc:docMk/>
          <pc:sldMk cId="895904358" sldId="258"/>
        </pc:sldMkLst>
      </pc:sldChg>
      <pc:sldChg chg="add">
        <pc:chgData name="김 용빈" userId="adcdfcec36019ada" providerId="LiveId" clId="{861CA463-40D5-4DEB-A32F-FAC6FB6EFC8C}" dt="2023-05-17T06:44:46.251" v="0" actId="47"/>
        <pc:sldMkLst>
          <pc:docMk/>
          <pc:sldMk cId="730968869" sldId="259"/>
        </pc:sldMkLst>
      </pc:sldChg>
      <pc:sldChg chg="add">
        <pc:chgData name="김 용빈" userId="adcdfcec36019ada" providerId="LiveId" clId="{861CA463-40D5-4DEB-A32F-FAC6FB6EFC8C}" dt="2023-05-17T06:44:46.251" v="0" actId="47"/>
        <pc:sldMkLst>
          <pc:docMk/>
          <pc:sldMk cId="3341813627" sldId="260"/>
        </pc:sldMkLst>
      </pc:sldChg>
      <pc:sldChg chg="add">
        <pc:chgData name="김 용빈" userId="adcdfcec36019ada" providerId="LiveId" clId="{861CA463-40D5-4DEB-A32F-FAC6FB6EFC8C}" dt="2023-05-17T06:44:46.251" v="0" actId="47"/>
        <pc:sldMkLst>
          <pc:docMk/>
          <pc:sldMk cId="1776185214" sldId="261"/>
        </pc:sldMkLst>
      </pc:sldChg>
      <pc:sldChg chg="add">
        <pc:chgData name="김 용빈" userId="adcdfcec36019ada" providerId="LiveId" clId="{861CA463-40D5-4DEB-A32F-FAC6FB6EFC8C}" dt="2023-05-17T06:44:46.251" v="0" actId="47"/>
        <pc:sldMkLst>
          <pc:docMk/>
          <pc:sldMk cId="847207276" sldId="262"/>
        </pc:sldMkLst>
      </pc:sldChg>
      <pc:sldChg chg="add">
        <pc:chgData name="김 용빈" userId="adcdfcec36019ada" providerId="LiveId" clId="{861CA463-40D5-4DEB-A32F-FAC6FB6EFC8C}" dt="2023-05-17T06:44:46.251" v="0" actId="47"/>
        <pc:sldMkLst>
          <pc:docMk/>
          <pc:sldMk cId="4133190190" sldId="263"/>
        </pc:sldMkLst>
      </pc:sldChg>
      <pc:sldChg chg="add">
        <pc:chgData name="김 용빈" userId="adcdfcec36019ada" providerId="LiveId" clId="{861CA463-40D5-4DEB-A32F-FAC6FB6EFC8C}" dt="2023-05-17T06:44:46.251" v="0" actId="47"/>
        <pc:sldMkLst>
          <pc:docMk/>
          <pc:sldMk cId="3159820485" sldId="26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3053C3-D1F3-444F-8787-D64B6210F243}" type="doc">
      <dgm:prSet loTypeId="urn:microsoft.com/office/officeart/2005/8/layout/vList3" loCatId="list" qsTypeId="urn:microsoft.com/office/officeart/2005/8/quickstyle/simple1" qsCatId="simple" csTypeId="urn:microsoft.com/office/officeart/2005/8/colors/accent3_3" csCatId="accent3" phldr="1"/>
      <dgm:spPr/>
    </dgm:pt>
    <dgm:pt modelId="{6C01D64C-30FE-46DF-A13E-36CD19EB22CB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rgbClr val="FFFF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고령화</a:t>
          </a:r>
          <a:endParaRPr lang="en-US" altLang="ko-KR" dirty="0">
            <a:solidFill>
              <a:srgbClr val="FFFF00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endParaRPr lang="ko-KR" altLang="en-US" dirty="0"/>
        </a:p>
      </dgm:t>
    </dgm:pt>
    <dgm:pt modelId="{A5746FBB-1A89-4F6E-8549-0DBF2A9EA4CC}" type="parTrans" cxnId="{90B12F33-B541-42F1-A4E1-CE31DCEBB73E}">
      <dgm:prSet/>
      <dgm:spPr/>
      <dgm:t>
        <a:bodyPr/>
        <a:lstStyle/>
        <a:p>
          <a:pPr latinLnBrk="1"/>
          <a:endParaRPr lang="ko-KR" altLang="en-US"/>
        </a:p>
      </dgm:t>
    </dgm:pt>
    <dgm:pt modelId="{B489AA8D-33BD-4267-9D82-5BC4738B8B90}" type="sibTrans" cxnId="{90B12F33-B541-42F1-A4E1-CE31DCEBB73E}">
      <dgm:prSet/>
      <dgm:spPr/>
      <dgm:t>
        <a:bodyPr/>
        <a:lstStyle/>
        <a:p>
          <a:pPr latinLnBrk="1"/>
          <a:endParaRPr lang="ko-KR" altLang="en-US"/>
        </a:p>
      </dgm:t>
    </dgm:pt>
    <dgm:pt modelId="{F58D725F-AD37-4CE2-9632-6BA4EF2AA468}">
      <dgm:prSet phldrT="[텍스트]"/>
      <dgm:spPr/>
      <dgm:t>
        <a:bodyPr/>
        <a:lstStyle/>
        <a:p>
          <a:pPr latinLnBrk="1"/>
          <a:r>
            <a:rPr lang="ko-KR" altLang="en-US" dirty="0">
              <a:solidFill>
                <a:srgbClr val="FFFF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삶의 </a:t>
          </a:r>
          <a:r>
            <a:rPr lang="ko-KR" altLang="en-US" dirty="0" err="1">
              <a:solidFill>
                <a:srgbClr val="FFFF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단속성</a:t>
          </a:r>
          <a:endParaRPr lang="en-US" altLang="ko-KR" dirty="0">
            <a:solidFill>
              <a:srgbClr val="FFFF00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endParaRPr lang="ko-KR" altLang="en-US" dirty="0">
            <a:solidFill>
              <a:srgbClr val="FFFF00"/>
            </a:solidFill>
          </a:endParaRPr>
        </a:p>
      </dgm:t>
    </dgm:pt>
    <dgm:pt modelId="{2B6D6DE3-E3E1-4AF9-8545-E5CBA35B132B}" type="parTrans" cxnId="{8976F037-BD56-47DE-97C5-EA6030706BE2}">
      <dgm:prSet/>
      <dgm:spPr/>
      <dgm:t>
        <a:bodyPr/>
        <a:lstStyle/>
        <a:p>
          <a:pPr latinLnBrk="1"/>
          <a:endParaRPr lang="ko-KR" altLang="en-US"/>
        </a:p>
      </dgm:t>
    </dgm:pt>
    <dgm:pt modelId="{2B3A5203-943D-41D7-9BB7-D752C91263D8}" type="sibTrans" cxnId="{8976F037-BD56-47DE-97C5-EA6030706BE2}">
      <dgm:prSet/>
      <dgm:spPr/>
      <dgm:t>
        <a:bodyPr/>
        <a:lstStyle/>
        <a:p>
          <a:pPr latinLnBrk="1"/>
          <a:endParaRPr lang="ko-KR" altLang="en-US"/>
        </a:p>
      </dgm:t>
    </dgm:pt>
    <dgm:pt modelId="{C9F98D24-DFC5-40C9-8E3D-C239CC93B288}">
      <dgm:prSet phldrT="[텍스트]"/>
      <dgm:spPr/>
      <dgm:t>
        <a:bodyPr/>
        <a:lstStyle/>
        <a:p>
          <a:pPr latinLnBrk="1"/>
          <a:r>
            <a:rPr lang="ko-KR" altLang="en-US" dirty="0" err="1">
              <a:solidFill>
                <a:srgbClr val="FFFF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나노화된</a:t>
          </a:r>
          <a:r>
            <a:rPr lang="ko-KR" altLang="en-US" dirty="0">
              <a:solidFill>
                <a:srgbClr val="FFFF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현대사회</a:t>
          </a:r>
          <a:endParaRPr lang="en-US" altLang="ko-KR" dirty="0">
            <a:solidFill>
              <a:srgbClr val="FFFF00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endParaRPr lang="ko-KR" altLang="en-US" dirty="0">
            <a:solidFill>
              <a:srgbClr val="FFFF00"/>
            </a:solidFill>
          </a:endParaRPr>
        </a:p>
      </dgm:t>
    </dgm:pt>
    <dgm:pt modelId="{23198827-C9A3-4348-B5DA-65D8E04EB121}" type="parTrans" cxnId="{FF983E38-F229-4467-85C1-F5C071C50F27}">
      <dgm:prSet/>
      <dgm:spPr/>
      <dgm:t>
        <a:bodyPr/>
        <a:lstStyle/>
        <a:p>
          <a:pPr latinLnBrk="1"/>
          <a:endParaRPr lang="ko-KR" altLang="en-US"/>
        </a:p>
      </dgm:t>
    </dgm:pt>
    <dgm:pt modelId="{DCC800E5-52CD-4D72-ACF4-BBE451CF05B4}" type="sibTrans" cxnId="{FF983E38-F229-4467-85C1-F5C071C50F27}">
      <dgm:prSet/>
      <dgm:spPr/>
      <dgm:t>
        <a:bodyPr/>
        <a:lstStyle/>
        <a:p>
          <a:pPr latinLnBrk="1"/>
          <a:endParaRPr lang="ko-KR" altLang="en-US"/>
        </a:p>
      </dgm:t>
    </dgm:pt>
    <dgm:pt modelId="{AECEF894-A42A-457A-9366-FD22B6123B28}" type="pres">
      <dgm:prSet presAssocID="{F33053C3-D1F3-444F-8787-D64B6210F243}" presName="linearFlow" presStyleCnt="0">
        <dgm:presLayoutVars>
          <dgm:dir/>
          <dgm:resizeHandles val="exact"/>
        </dgm:presLayoutVars>
      </dgm:prSet>
      <dgm:spPr/>
    </dgm:pt>
    <dgm:pt modelId="{2A0AD45B-4F63-462D-8F9F-3D198B8D8AB6}" type="pres">
      <dgm:prSet presAssocID="{6C01D64C-30FE-46DF-A13E-36CD19EB22CB}" presName="composite" presStyleCnt="0"/>
      <dgm:spPr/>
    </dgm:pt>
    <dgm:pt modelId="{7F538B3C-A486-4BC6-9209-3743759A2236}" type="pres">
      <dgm:prSet presAssocID="{6C01D64C-30FE-46DF-A13E-36CD19EB22C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2DA452-FBCC-41C1-8EB8-8797321A5333}" type="pres">
      <dgm:prSet presAssocID="{6C01D64C-30FE-46DF-A13E-36CD19EB22CB}" presName="txShp" presStyleLbl="node1" presStyleIdx="0" presStyleCnt="3">
        <dgm:presLayoutVars>
          <dgm:bulletEnabled val="1"/>
        </dgm:presLayoutVars>
      </dgm:prSet>
      <dgm:spPr/>
    </dgm:pt>
    <dgm:pt modelId="{ED8BBC58-D8AC-4727-BBF1-35D4982A9F50}" type="pres">
      <dgm:prSet presAssocID="{B489AA8D-33BD-4267-9D82-5BC4738B8B90}" presName="spacing" presStyleCnt="0"/>
      <dgm:spPr/>
    </dgm:pt>
    <dgm:pt modelId="{53E78E98-62CE-4059-8577-994C2C01C408}" type="pres">
      <dgm:prSet presAssocID="{F58D725F-AD37-4CE2-9632-6BA4EF2AA468}" presName="composite" presStyleCnt="0"/>
      <dgm:spPr/>
    </dgm:pt>
    <dgm:pt modelId="{75730F5C-74BB-4C94-99C0-0380C11D6A5E}" type="pres">
      <dgm:prSet presAssocID="{F58D725F-AD37-4CE2-9632-6BA4EF2AA468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756D837-8AD5-46A9-A335-AD69DC247778}" type="pres">
      <dgm:prSet presAssocID="{F58D725F-AD37-4CE2-9632-6BA4EF2AA468}" presName="txShp" presStyleLbl="node1" presStyleIdx="1" presStyleCnt="3">
        <dgm:presLayoutVars>
          <dgm:bulletEnabled val="1"/>
        </dgm:presLayoutVars>
      </dgm:prSet>
      <dgm:spPr/>
    </dgm:pt>
    <dgm:pt modelId="{771D5AB5-6206-4F8E-BEDE-B507855824FC}" type="pres">
      <dgm:prSet presAssocID="{2B3A5203-943D-41D7-9BB7-D752C91263D8}" presName="spacing" presStyleCnt="0"/>
      <dgm:spPr/>
    </dgm:pt>
    <dgm:pt modelId="{F618FBCC-CC28-4878-BF65-8FC10909B49B}" type="pres">
      <dgm:prSet presAssocID="{C9F98D24-DFC5-40C9-8E3D-C239CC93B288}" presName="composite" presStyleCnt="0"/>
      <dgm:spPr/>
    </dgm:pt>
    <dgm:pt modelId="{6BD7A4F5-714E-4158-97DE-FFEC020FB2C0}" type="pres">
      <dgm:prSet presAssocID="{C9F98D24-DFC5-40C9-8E3D-C239CC93B28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F87FCEC-22D8-4463-9EF1-90C4823806E0}" type="pres">
      <dgm:prSet presAssocID="{C9F98D24-DFC5-40C9-8E3D-C239CC93B2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90B12F33-B541-42F1-A4E1-CE31DCEBB73E}" srcId="{F33053C3-D1F3-444F-8787-D64B6210F243}" destId="{6C01D64C-30FE-46DF-A13E-36CD19EB22CB}" srcOrd="0" destOrd="0" parTransId="{A5746FBB-1A89-4F6E-8549-0DBF2A9EA4CC}" sibTransId="{B489AA8D-33BD-4267-9D82-5BC4738B8B90}"/>
    <dgm:cxn modelId="{8976F037-BD56-47DE-97C5-EA6030706BE2}" srcId="{F33053C3-D1F3-444F-8787-D64B6210F243}" destId="{F58D725F-AD37-4CE2-9632-6BA4EF2AA468}" srcOrd="1" destOrd="0" parTransId="{2B6D6DE3-E3E1-4AF9-8545-E5CBA35B132B}" sibTransId="{2B3A5203-943D-41D7-9BB7-D752C91263D8}"/>
    <dgm:cxn modelId="{FF983E38-F229-4467-85C1-F5C071C50F27}" srcId="{F33053C3-D1F3-444F-8787-D64B6210F243}" destId="{C9F98D24-DFC5-40C9-8E3D-C239CC93B288}" srcOrd="2" destOrd="0" parTransId="{23198827-C9A3-4348-B5DA-65D8E04EB121}" sibTransId="{DCC800E5-52CD-4D72-ACF4-BBE451CF05B4}"/>
    <dgm:cxn modelId="{8DF03F97-C483-4955-9725-7BF4B82BD57B}" type="presOf" srcId="{F58D725F-AD37-4CE2-9632-6BA4EF2AA468}" destId="{E756D837-8AD5-46A9-A335-AD69DC247778}" srcOrd="0" destOrd="0" presId="urn:microsoft.com/office/officeart/2005/8/layout/vList3"/>
    <dgm:cxn modelId="{BAB30DA8-3CE1-4A45-B1F4-2C2E09EC9B71}" type="presOf" srcId="{6C01D64C-30FE-46DF-A13E-36CD19EB22CB}" destId="{182DA452-FBCC-41C1-8EB8-8797321A5333}" srcOrd="0" destOrd="0" presId="urn:microsoft.com/office/officeart/2005/8/layout/vList3"/>
    <dgm:cxn modelId="{5BCAE1A9-1BAB-4032-9D2A-B4DB2ED13ADF}" type="presOf" srcId="{F33053C3-D1F3-444F-8787-D64B6210F243}" destId="{AECEF894-A42A-457A-9366-FD22B6123B28}" srcOrd="0" destOrd="0" presId="urn:microsoft.com/office/officeart/2005/8/layout/vList3"/>
    <dgm:cxn modelId="{7BEA2EAD-4BE7-442C-A8AE-8AAEE5CFD5EA}" type="presOf" srcId="{C9F98D24-DFC5-40C9-8E3D-C239CC93B288}" destId="{7F87FCEC-22D8-4463-9EF1-90C4823806E0}" srcOrd="0" destOrd="0" presId="urn:microsoft.com/office/officeart/2005/8/layout/vList3"/>
    <dgm:cxn modelId="{834D3ECC-EB7C-4CA3-BEAD-A3A5AB552DCD}" type="presParOf" srcId="{AECEF894-A42A-457A-9366-FD22B6123B28}" destId="{2A0AD45B-4F63-462D-8F9F-3D198B8D8AB6}" srcOrd="0" destOrd="0" presId="urn:microsoft.com/office/officeart/2005/8/layout/vList3"/>
    <dgm:cxn modelId="{62D64AF7-825D-43A6-8EB1-0C6237A6CED6}" type="presParOf" srcId="{2A0AD45B-4F63-462D-8F9F-3D198B8D8AB6}" destId="{7F538B3C-A486-4BC6-9209-3743759A2236}" srcOrd="0" destOrd="0" presId="urn:microsoft.com/office/officeart/2005/8/layout/vList3"/>
    <dgm:cxn modelId="{B06ECD3A-B8A8-40DE-B43D-EF709F4960DE}" type="presParOf" srcId="{2A0AD45B-4F63-462D-8F9F-3D198B8D8AB6}" destId="{182DA452-FBCC-41C1-8EB8-8797321A5333}" srcOrd="1" destOrd="0" presId="urn:microsoft.com/office/officeart/2005/8/layout/vList3"/>
    <dgm:cxn modelId="{0839D9CA-9073-43FD-8DA1-5082CD96A2DD}" type="presParOf" srcId="{AECEF894-A42A-457A-9366-FD22B6123B28}" destId="{ED8BBC58-D8AC-4727-BBF1-35D4982A9F50}" srcOrd="1" destOrd="0" presId="urn:microsoft.com/office/officeart/2005/8/layout/vList3"/>
    <dgm:cxn modelId="{E711B2B7-EB08-4078-9FDC-1E32B74E87A0}" type="presParOf" srcId="{AECEF894-A42A-457A-9366-FD22B6123B28}" destId="{53E78E98-62CE-4059-8577-994C2C01C408}" srcOrd="2" destOrd="0" presId="urn:microsoft.com/office/officeart/2005/8/layout/vList3"/>
    <dgm:cxn modelId="{1FE1E74A-BD9D-4E7C-BC83-2075345D1350}" type="presParOf" srcId="{53E78E98-62CE-4059-8577-994C2C01C408}" destId="{75730F5C-74BB-4C94-99C0-0380C11D6A5E}" srcOrd="0" destOrd="0" presId="urn:microsoft.com/office/officeart/2005/8/layout/vList3"/>
    <dgm:cxn modelId="{4AC8A016-F9AD-4FA0-90B4-E7F1652D2109}" type="presParOf" srcId="{53E78E98-62CE-4059-8577-994C2C01C408}" destId="{E756D837-8AD5-46A9-A335-AD69DC247778}" srcOrd="1" destOrd="0" presId="urn:microsoft.com/office/officeart/2005/8/layout/vList3"/>
    <dgm:cxn modelId="{C9194625-55D1-44D3-8575-3B44EDAB4A92}" type="presParOf" srcId="{AECEF894-A42A-457A-9366-FD22B6123B28}" destId="{771D5AB5-6206-4F8E-BEDE-B507855824FC}" srcOrd="3" destOrd="0" presId="urn:microsoft.com/office/officeart/2005/8/layout/vList3"/>
    <dgm:cxn modelId="{C2663077-C0D2-4117-8223-58D5D2B08779}" type="presParOf" srcId="{AECEF894-A42A-457A-9366-FD22B6123B28}" destId="{F618FBCC-CC28-4878-BF65-8FC10909B49B}" srcOrd="4" destOrd="0" presId="urn:microsoft.com/office/officeart/2005/8/layout/vList3"/>
    <dgm:cxn modelId="{49E0BB69-ABE9-4411-838B-48E958AF30F2}" type="presParOf" srcId="{F618FBCC-CC28-4878-BF65-8FC10909B49B}" destId="{6BD7A4F5-714E-4158-97DE-FFEC020FB2C0}" srcOrd="0" destOrd="0" presId="urn:microsoft.com/office/officeart/2005/8/layout/vList3"/>
    <dgm:cxn modelId="{02EB1610-B449-4BB2-9B5B-953F95F7B75F}" type="presParOf" srcId="{F618FBCC-CC28-4878-BF65-8FC10909B49B}" destId="{7F87FCEC-22D8-4463-9EF1-90C4823806E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85537-CFAA-4F1C-B2CA-6CE5EAE0010F}" type="doc">
      <dgm:prSet loTypeId="urn:microsoft.com/office/officeart/2005/8/layout/list1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52279188-EF00-419A-85F5-DAF73009FE0E}">
      <dgm:prSet phldrT="[텍스트]"/>
      <dgm:spPr/>
      <dgm:t>
        <a:bodyPr/>
        <a:lstStyle/>
        <a:p>
          <a:pPr latinLnBrk="1"/>
          <a:r>
            <a:rPr lang="ko-KR" altLang="en-US" dirty="0"/>
            <a:t>물활론</a:t>
          </a:r>
        </a:p>
      </dgm:t>
    </dgm:pt>
    <dgm:pt modelId="{C61821AE-3402-4F3C-B94C-2DB0B59A40A2}" type="parTrans" cxnId="{5F1CDE8B-2211-4DBE-8267-4CEB77D71DCD}">
      <dgm:prSet/>
      <dgm:spPr/>
      <dgm:t>
        <a:bodyPr/>
        <a:lstStyle/>
        <a:p>
          <a:pPr latinLnBrk="1"/>
          <a:endParaRPr lang="ko-KR" altLang="en-US"/>
        </a:p>
      </dgm:t>
    </dgm:pt>
    <dgm:pt modelId="{66AE54E7-0ED3-400C-BB1B-3257A4EACC43}" type="sibTrans" cxnId="{5F1CDE8B-2211-4DBE-8267-4CEB77D71DCD}">
      <dgm:prSet/>
      <dgm:spPr/>
      <dgm:t>
        <a:bodyPr/>
        <a:lstStyle/>
        <a:p>
          <a:pPr latinLnBrk="1"/>
          <a:endParaRPr lang="ko-KR" altLang="en-US"/>
        </a:p>
      </dgm:t>
    </dgm:pt>
    <dgm:pt modelId="{3B02D21F-07C6-4CAF-81A1-0AAD47D92F07}">
      <dgm:prSet phldrT="[텍스트]"/>
      <dgm:spPr/>
      <dgm:t>
        <a:bodyPr/>
        <a:lstStyle/>
        <a:p>
          <a:pPr latinLnBrk="1"/>
          <a:r>
            <a:rPr lang="ko-KR" altLang="en-US" dirty="0"/>
            <a:t>타율적 도덕성</a:t>
          </a:r>
        </a:p>
      </dgm:t>
    </dgm:pt>
    <dgm:pt modelId="{E0E8D608-D849-48B8-8F75-F9A747097E28}" type="parTrans" cxnId="{3768DB3D-7B35-4AD8-9F6E-AE769ED60EFC}">
      <dgm:prSet/>
      <dgm:spPr/>
      <dgm:t>
        <a:bodyPr/>
        <a:lstStyle/>
        <a:p>
          <a:pPr latinLnBrk="1"/>
          <a:endParaRPr lang="ko-KR" altLang="en-US"/>
        </a:p>
      </dgm:t>
    </dgm:pt>
    <dgm:pt modelId="{395DB1C0-21F3-498E-835F-5DB025F771D1}" type="sibTrans" cxnId="{3768DB3D-7B35-4AD8-9F6E-AE769ED60EFC}">
      <dgm:prSet/>
      <dgm:spPr/>
      <dgm:t>
        <a:bodyPr/>
        <a:lstStyle/>
        <a:p>
          <a:pPr latinLnBrk="1"/>
          <a:endParaRPr lang="ko-KR" altLang="en-US"/>
        </a:p>
      </dgm:t>
    </dgm:pt>
    <dgm:pt modelId="{12881BD8-7A42-4315-AE79-203562148270}">
      <dgm:prSet phldrT="[텍스트]"/>
      <dgm:spPr/>
      <dgm:t>
        <a:bodyPr/>
        <a:lstStyle/>
        <a:p>
          <a:pPr latinLnBrk="1"/>
          <a:r>
            <a:rPr lang="ko-KR" altLang="en-US" dirty="0" err="1"/>
            <a:t>집중성</a:t>
          </a:r>
          <a:endParaRPr lang="ko-KR" altLang="en-US" dirty="0"/>
        </a:p>
      </dgm:t>
    </dgm:pt>
    <dgm:pt modelId="{F2F4726D-5CFB-4E29-9FF3-63CE80A9649B}" type="parTrans" cxnId="{0BED61C7-0DB6-459D-83CC-7534D0039C83}">
      <dgm:prSet/>
      <dgm:spPr/>
      <dgm:t>
        <a:bodyPr/>
        <a:lstStyle/>
        <a:p>
          <a:pPr latinLnBrk="1"/>
          <a:endParaRPr lang="ko-KR" altLang="en-US"/>
        </a:p>
      </dgm:t>
    </dgm:pt>
    <dgm:pt modelId="{357BB420-58C4-400C-900D-B691FDA576EA}" type="sibTrans" cxnId="{0BED61C7-0DB6-459D-83CC-7534D0039C83}">
      <dgm:prSet/>
      <dgm:spPr/>
      <dgm:t>
        <a:bodyPr/>
        <a:lstStyle/>
        <a:p>
          <a:pPr latinLnBrk="1"/>
          <a:endParaRPr lang="ko-KR" altLang="en-US"/>
        </a:p>
      </dgm:t>
    </dgm:pt>
    <dgm:pt modelId="{9C4FD3A8-C30B-4E8D-8602-54206BACE120}">
      <dgm:prSet/>
      <dgm:spPr/>
      <dgm:t>
        <a:bodyPr/>
        <a:lstStyle/>
        <a:p>
          <a:pPr latinLnBrk="1"/>
          <a:r>
            <a:rPr lang="ko-KR" altLang="en-US" dirty="0"/>
            <a:t>자아중심성</a:t>
          </a:r>
        </a:p>
      </dgm:t>
    </dgm:pt>
    <dgm:pt modelId="{67D78D4A-BF2C-487F-A784-F68214079C17}" type="parTrans" cxnId="{029E8295-D0C7-4507-83AF-59FD2FBC5A14}">
      <dgm:prSet/>
      <dgm:spPr/>
      <dgm:t>
        <a:bodyPr/>
        <a:lstStyle/>
        <a:p>
          <a:pPr latinLnBrk="1"/>
          <a:endParaRPr lang="ko-KR" altLang="en-US"/>
        </a:p>
      </dgm:t>
    </dgm:pt>
    <dgm:pt modelId="{C34B0C67-ED46-4985-8D7D-F3A2141EC51C}" type="sibTrans" cxnId="{029E8295-D0C7-4507-83AF-59FD2FBC5A14}">
      <dgm:prSet/>
      <dgm:spPr/>
      <dgm:t>
        <a:bodyPr/>
        <a:lstStyle/>
        <a:p>
          <a:pPr latinLnBrk="1"/>
          <a:endParaRPr lang="ko-KR" altLang="en-US"/>
        </a:p>
      </dgm:t>
    </dgm:pt>
    <dgm:pt modelId="{ED43F36D-8E2E-40BA-8CFE-F3D5A9ABBB7C}" type="pres">
      <dgm:prSet presAssocID="{29785537-CFAA-4F1C-B2CA-6CE5EAE0010F}" presName="linear" presStyleCnt="0">
        <dgm:presLayoutVars>
          <dgm:dir/>
          <dgm:animLvl val="lvl"/>
          <dgm:resizeHandles val="exact"/>
        </dgm:presLayoutVars>
      </dgm:prSet>
      <dgm:spPr/>
    </dgm:pt>
    <dgm:pt modelId="{BD6D9376-5DFF-438A-BC89-798D72DBD479}" type="pres">
      <dgm:prSet presAssocID="{9C4FD3A8-C30B-4E8D-8602-54206BACE120}" presName="parentLin" presStyleCnt="0"/>
      <dgm:spPr/>
    </dgm:pt>
    <dgm:pt modelId="{26003D1E-F214-409D-B9D3-796EC49627D9}" type="pres">
      <dgm:prSet presAssocID="{9C4FD3A8-C30B-4E8D-8602-54206BACE120}" presName="parentLeftMargin" presStyleLbl="node1" presStyleIdx="0" presStyleCnt="4"/>
      <dgm:spPr/>
    </dgm:pt>
    <dgm:pt modelId="{5CB32293-A50D-4CE0-A3F2-DA344EFA6E16}" type="pres">
      <dgm:prSet presAssocID="{9C4FD3A8-C30B-4E8D-8602-54206BACE120}" presName="parentText" presStyleLbl="node1" presStyleIdx="0" presStyleCnt="4" custLinFactNeighborX="-30184" custLinFactNeighborY="-9605">
        <dgm:presLayoutVars>
          <dgm:chMax val="0"/>
          <dgm:bulletEnabled val="1"/>
        </dgm:presLayoutVars>
      </dgm:prSet>
      <dgm:spPr/>
    </dgm:pt>
    <dgm:pt modelId="{1498BF7E-7C30-45A4-B698-8D7D1A65D655}" type="pres">
      <dgm:prSet presAssocID="{9C4FD3A8-C30B-4E8D-8602-54206BACE120}" presName="negativeSpace" presStyleCnt="0"/>
      <dgm:spPr/>
    </dgm:pt>
    <dgm:pt modelId="{131908A9-769F-458E-BCE0-19A5D0C7D8EA}" type="pres">
      <dgm:prSet presAssocID="{9C4FD3A8-C30B-4E8D-8602-54206BACE120}" presName="childText" presStyleLbl="conFgAcc1" presStyleIdx="0" presStyleCnt="4">
        <dgm:presLayoutVars>
          <dgm:bulletEnabled val="1"/>
        </dgm:presLayoutVars>
      </dgm:prSet>
      <dgm:spPr/>
    </dgm:pt>
    <dgm:pt modelId="{1250F9C7-2BA6-4595-92C9-C4C20A536277}" type="pres">
      <dgm:prSet presAssocID="{C34B0C67-ED46-4985-8D7D-F3A2141EC51C}" presName="spaceBetweenRectangles" presStyleCnt="0"/>
      <dgm:spPr/>
    </dgm:pt>
    <dgm:pt modelId="{79D79F33-1D87-47C1-80F0-CF16EFADF711}" type="pres">
      <dgm:prSet presAssocID="{52279188-EF00-419A-85F5-DAF73009FE0E}" presName="parentLin" presStyleCnt="0"/>
      <dgm:spPr/>
    </dgm:pt>
    <dgm:pt modelId="{2531C4DF-83E7-4B5A-A30B-D708C0C4B1CE}" type="pres">
      <dgm:prSet presAssocID="{52279188-EF00-419A-85F5-DAF73009FE0E}" presName="parentLeftMargin" presStyleLbl="node1" presStyleIdx="0" presStyleCnt="4"/>
      <dgm:spPr/>
    </dgm:pt>
    <dgm:pt modelId="{E6207643-4A92-41B0-A007-5D82563BFCDB}" type="pres">
      <dgm:prSet presAssocID="{52279188-EF00-419A-85F5-DAF73009FE0E}" presName="parentText" presStyleLbl="node1" presStyleIdx="1" presStyleCnt="4" custLinFactNeighborX="-30184" custLinFactNeighborY="-16596">
        <dgm:presLayoutVars>
          <dgm:chMax val="0"/>
          <dgm:bulletEnabled val="1"/>
        </dgm:presLayoutVars>
      </dgm:prSet>
      <dgm:spPr/>
    </dgm:pt>
    <dgm:pt modelId="{FC17CDB6-BBE9-40C0-92CB-DC2D205B1E05}" type="pres">
      <dgm:prSet presAssocID="{52279188-EF00-419A-85F5-DAF73009FE0E}" presName="negativeSpace" presStyleCnt="0"/>
      <dgm:spPr/>
    </dgm:pt>
    <dgm:pt modelId="{FFD6F458-7F27-49D9-B19C-06750BC07D2D}" type="pres">
      <dgm:prSet presAssocID="{52279188-EF00-419A-85F5-DAF73009FE0E}" presName="childText" presStyleLbl="conFgAcc1" presStyleIdx="1" presStyleCnt="4">
        <dgm:presLayoutVars>
          <dgm:bulletEnabled val="1"/>
        </dgm:presLayoutVars>
      </dgm:prSet>
      <dgm:spPr/>
    </dgm:pt>
    <dgm:pt modelId="{6F52960E-1556-43E2-895F-7C981F4E249A}" type="pres">
      <dgm:prSet presAssocID="{66AE54E7-0ED3-400C-BB1B-3257A4EACC43}" presName="spaceBetweenRectangles" presStyleCnt="0"/>
      <dgm:spPr/>
    </dgm:pt>
    <dgm:pt modelId="{FA518197-06BB-4BE0-8C1D-93F1275FFA09}" type="pres">
      <dgm:prSet presAssocID="{3B02D21F-07C6-4CAF-81A1-0AAD47D92F07}" presName="parentLin" presStyleCnt="0"/>
      <dgm:spPr/>
    </dgm:pt>
    <dgm:pt modelId="{FD8ABF37-D260-43E5-BDC6-89B691A9F24C}" type="pres">
      <dgm:prSet presAssocID="{3B02D21F-07C6-4CAF-81A1-0AAD47D92F07}" presName="parentLeftMargin" presStyleLbl="node1" presStyleIdx="1" presStyleCnt="4"/>
      <dgm:spPr/>
    </dgm:pt>
    <dgm:pt modelId="{455767B8-4480-4BD5-BE01-6822C4DD393F}" type="pres">
      <dgm:prSet presAssocID="{3B02D21F-07C6-4CAF-81A1-0AAD47D92F07}" presName="parentText" presStyleLbl="node1" presStyleIdx="2" presStyleCnt="4" custLinFactNeighborX="-30184" custLinFactNeighborY="-16596">
        <dgm:presLayoutVars>
          <dgm:chMax val="0"/>
          <dgm:bulletEnabled val="1"/>
        </dgm:presLayoutVars>
      </dgm:prSet>
      <dgm:spPr/>
    </dgm:pt>
    <dgm:pt modelId="{F88EC6AF-57BA-4CDE-A418-0BCB61A8E0CC}" type="pres">
      <dgm:prSet presAssocID="{3B02D21F-07C6-4CAF-81A1-0AAD47D92F07}" presName="negativeSpace" presStyleCnt="0"/>
      <dgm:spPr/>
    </dgm:pt>
    <dgm:pt modelId="{A352AC8E-AD79-44B8-B0F4-C685BF975D43}" type="pres">
      <dgm:prSet presAssocID="{3B02D21F-07C6-4CAF-81A1-0AAD47D92F07}" presName="childText" presStyleLbl="conFgAcc1" presStyleIdx="2" presStyleCnt="4">
        <dgm:presLayoutVars>
          <dgm:bulletEnabled val="1"/>
        </dgm:presLayoutVars>
      </dgm:prSet>
      <dgm:spPr/>
    </dgm:pt>
    <dgm:pt modelId="{30262B99-0FCA-4C0F-9253-31DEE9D64FF7}" type="pres">
      <dgm:prSet presAssocID="{395DB1C0-21F3-498E-835F-5DB025F771D1}" presName="spaceBetweenRectangles" presStyleCnt="0"/>
      <dgm:spPr/>
    </dgm:pt>
    <dgm:pt modelId="{D1F40BEE-71F1-4B98-9B24-7D86C16DF032}" type="pres">
      <dgm:prSet presAssocID="{12881BD8-7A42-4315-AE79-203562148270}" presName="parentLin" presStyleCnt="0"/>
      <dgm:spPr/>
    </dgm:pt>
    <dgm:pt modelId="{BCBAEC53-4B02-4B6F-ACCF-35A22125DAB8}" type="pres">
      <dgm:prSet presAssocID="{12881BD8-7A42-4315-AE79-203562148270}" presName="parentLeftMargin" presStyleLbl="node1" presStyleIdx="2" presStyleCnt="4"/>
      <dgm:spPr/>
    </dgm:pt>
    <dgm:pt modelId="{21522023-06B8-4B24-8D43-C16D1750C03D}" type="pres">
      <dgm:prSet presAssocID="{12881BD8-7A42-4315-AE79-203562148270}" presName="parentText" presStyleLbl="node1" presStyleIdx="3" presStyleCnt="4" custLinFactNeighborX="-30184" custLinFactNeighborY="-16596">
        <dgm:presLayoutVars>
          <dgm:chMax val="0"/>
          <dgm:bulletEnabled val="1"/>
        </dgm:presLayoutVars>
      </dgm:prSet>
      <dgm:spPr/>
    </dgm:pt>
    <dgm:pt modelId="{D63E8971-937B-41EB-9753-A7CE8CF22B34}" type="pres">
      <dgm:prSet presAssocID="{12881BD8-7A42-4315-AE79-203562148270}" presName="negativeSpace" presStyleCnt="0"/>
      <dgm:spPr/>
    </dgm:pt>
    <dgm:pt modelId="{72EF3008-E863-4E46-992D-C54A831E08BB}" type="pres">
      <dgm:prSet presAssocID="{12881BD8-7A42-4315-AE79-20356214827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3B03F28-5630-4581-99F6-6F88E70ED0A4}" type="presOf" srcId="{3B02D21F-07C6-4CAF-81A1-0AAD47D92F07}" destId="{455767B8-4480-4BD5-BE01-6822C4DD393F}" srcOrd="1" destOrd="0" presId="urn:microsoft.com/office/officeart/2005/8/layout/list1"/>
    <dgm:cxn modelId="{DDC4EE30-A11C-459F-A3C3-85F15E02FA1D}" type="presOf" srcId="{52279188-EF00-419A-85F5-DAF73009FE0E}" destId="{2531C4DF-83E7-4B5A-A30B-D708C0C4B1CE}" srcOrd="0" destOrd="0" presId="urn:microsoft.com/office/officeart/2005/8/layout/list1"/>
    <dgm:cxn modelId="{C0A32F31-ABC2-467A-AD65-D8CDC46DD76B}" type="presOf" srcId="{29785537-CFAA-4F1C-B2CA-6CE5EAE0010F}" destId="{ED43F36D-8E2E-40BA-8CFE-F3D5A9ABBB7C}" srcOrd="0" destOrd="0" presId="urn:microsoft.com/office/officeart/2005/8/layout/list1"/>
    <dgm:cxn modelId="{3768DB3D-7B35-4AD8-9F6E-AE769ED60EFC}" srcId="{29785537-CFAA-4F1C-B2CA-6CE5EAE0010F}" destId="{3B02D21F-07C6-4CAF-81A1-0AAD47D92F07}" srcOrd="2" destOrd="0" parTransId="{E0E8D608-D849-48B8-8F75-F9A747097E28}" sibTransId="{395DB1C0-21F3-498E-835F-5DB025F771D1}"/>
    <dgm:cxn modelId="{3539C876-B4EF-4637-A888-A377A4AB4490}" type="presOf" srcId="{9C4FD3A8-C30B-4E8D-8602-54206BACE120}" destId="{26003D1E-F214-409D-B9D3-796EC49627D9}" srcOrd="0" destOrd="0" presId="urn:microsoft.com/office/officeart/2005/8/layout/list1"/>
    <dgm:cxn modelId="{7FD35885-A8CB-40D5-8691-A9ED131EF1DB}" type="presOf" srcId="{3B02D21F-07C6-4CAF-81A1-0AAD47D92F07}" destId="{FD8ABF37-D260-43E5-BDC6-89B691A9F24C}" srcOrd="0" destOrd="0" presId="urn:microsoft.com/office/officeart/2005/8/layout/list1"/>
    <dgm:cxn modelId="{5F1CDE8B-2211-4DBE-8267-4CEB77D71DCD}" srcId="{29785537-CFAA-4F1C-B2CA-6CE5EAE0010F}" destId="{52279188-EF00-419A-85F5-DAF73009FE0E}" srcOrd="1" destOrd="0" parTransId="{C61821AE-3402-4F3C-B94C-2DB0B59A40A2}" sibTransId="{66AE54E7-0ED3-400C-BB1B-3257A4EACC43}"/>
    <dgm:cxn modelId="{9B321092-8A2E-402A-B704-5CEC0935B656}" type="presOf" srcId="{12881BD8-7A42-4315-AE79-203562148270}" destId="{21522023-06B8-4B24-8D43-C16D1750C03D}" srcOrd="1" destOrd="0" presId="urn:microsoft.com/office/officeart/2005/8/layout/list1"/>
    <dgm:cxn modelId="{029E8295-D0C7-4507-83AF-59FD2FBC5A14}" srcId="{29785537-CFAA-4F1C-B2CA-6CE5EAE0010F}" destId="{9C4FD3A8-C30B-4E8D-8602-54206BACE120}" srcOrd="0" destOrd="0" parTransId="{67D78D4A-BF2C-487F-A784-F68214079C17}" sibTransId="{C34B0C67-ED46-4985-8D7D-F3A2141EC51C}"/>
    <dgm:cxn modelId="{DF0588AE-446D-4EAD-902F-CA30C7F63526}" type="presOf" srcId="{12881BD8-7A42-4315-AE79-203562148270}" destId="{BCBAEC53-4B02-4B6F-ACCF-35A22125DAB8}" srcOrd="0" destOrd="0" presId="urn:microsoft.com/office/officeart/2005/8/layout/list1"/>
    <dgm:cxn modelId="{EF48E6C5-5F99-4BC5-BA41-74109762C0B0}" type="presOf" srcId="{9C4FD3A8-C30B-4E8D-8602-54206BACE120}" destId="{5CB32293-A50D-4CE0-A3F2-DA344EFA6E16}" srcOrd="1" destOrd="0" presId="urn:microsoft.com/office/officeart/2005/8/layout/list1"/>
    <dgm:cxn modelId="{0BED61C7-0DB6-459D-83CC-7534D0039C83}" srcId="{29785537-CFAA-4F1C-B2CA-6CE5EAE0010F}" destId="{12881BD8-7A42-4315-AE79-203562148270}" srcOrd="3" destOrd="0" parTransId="{F2F4726D-5CFB-4E29-9FF3-63CE80A9649B}" sibTransId="{357BB420-58C4-400C-900D-B691FDA576EA}"/>
    <dgm:cxn modelId="{505A77D9-50B1-4F2E-B01A-4AAABA16F99D}" type="presOf" srcId="{52279188-EF00-419A-85F5-DAF73009FE0E}" destId="{E6207643-4A92-41B0-A007-5D82563BFCDB}" srcOrd="1" destOrd="0" presId="urn:microsoft.com/office/officeart/2005/8/layout/list1"/>
    <dgm:cxn modelId="{BD60B10B-8B7A-4C71-BE0B-3614FB6F0E74}" type="presParOf" srcId="{ED43F36D-8E2E-40BA-8CFE-F3D5A9ABBB7C}" destId="{BD6D9376-5DFF-438A-BC89-798D72DBD479}" srcOrd="0" destOrd="0" presId="urn:microsoft.com/office/officeart/2005/8/layout/list1"/>
    <dgm:cxn modelId="{B4765BDA-AFF7-4103-A0B1-CA463470C6FE}" type="presParOf" srcId="{BD6D9376-5DFF-438A-BC89-798D72DBD479}" destId="{26003D1E-F214-409D-B9D3-796EC49627D9}" srcOrd="0" destOrd="0" presId="urn:microsoft.com/office/officeart/2005/8/layout/list1"/>
    <dgm:cxn modelId="{AAA993A9-3F36-4393-8C8F-B70272B31CD8}" type="presParOf" srcId="{BD6D9376-5DFF-438A-BC89-798D72DBD479}" destId="{5CB32293-A50D-4CE0-A3F2-DA344EFA6E16}" srcOrd="1" destOrd="0" presId="urn:microsoft.com/office/officeart/2005/8/layout/list1"/>
    <dgm:cxn modelId="{267D4D55-E78C-405F-87C6-A19F4993BB9C}" type="presParOf" srcId="{ED43F36D-8E2E-40BA-8CFE-F3D5A9ABBB7C}" destId="{1498BF7E-7C30-45A4-B698-8D7D1A65D655}" srcOrd="1" destOrd="0" presId="urn:microsoft.com/office/officeart/2005/8/layout/list1"/>
    <dgm:cxn modelId="{1580DF02-F7A9-41F2-B99E-7F46EEB5864D}" type="presParOf" srcId="{ED43F36D-8E2E-40BA-8CFE-F3D5A9ABBB7C}" destId="{131908A9-769F-458E-BCE0-19A5D0C7D8EA}" srcOrd="2" destOrd="0" presId="urn:microsoft.com/office/officeart/2005/8/layout/list1"/>
    <dgm:cxn modelId="{56BD00EE-5386-433E-A103-2D7DDE6CB18F}" type="presParOf" srcId="{ED43F36D-8E2E-40BA-8CFE-F3D5A9ABBB7C}" destId="{1250F9C7-2BA6-4595-92C9-C4C20A536277}" srcOrd="3" destOrd="0" presId="urn:microsoft.com/office/officeart/2005/8/layout/list1"/>
    <dgm:cxn modelId="{EA123310-A299-4E44-BA22-9B03AC7C54F6}" type="presParOf" srcId="{ED43F36D-8E2E-40BA-8CFE-F3D5A9ABBB7C}" destId="{79D79F33-1D87-47C1-80F0-CF16EFADF711}" srcOrd="4" destOrd="0" presId="urn:microsoft.com/office/officeart/2005/8/layout/list1"/>
    <dgm:cxn modelId="{4E52C68F-3F6D-470D-BEE5-D697FC5717C2}" type="presParOf" srcId="{79D79F33-1D87-47C1-80F0-CF16EFADF711}" destId="{2531C4DF-83E7-4B5A-A30B-D708C0C4B1CE}" srcOrd="0" destOrd="0" presId="urn:microsoft.com/office/officeart/2005/8/layout/list1"/>
    <dgm:cxn modelId="{28E779C1-FAE4-49BC-8EBF-9BA26FD14C72}" type="presParOf" srcId="{79D79F33-1D87-47C1-80F0-CF16EFADF711}" destId="{E6207643-4A92-41B0-A007-5D82563BFCDB}" srcOrd="1" destOrd="0" presId="urn:microsoft.com/office/officeart/2005/8/layout/list1"/>
    <dgm:cxn modelId="{6066D88D-8D67-42C8-97AA-5EC94AFB7EBB}" type="presParOf" srcId="{ED43F36D-8E2E-40BA-8CFE-F3D5A9ABBB7C}" destId="{FC17CDB6-BBE9-40C0-92CB-DC2D205B1E05}" srcOrd="5" destOrd="0" presId="urn:microsoft.com/office/officeart/2005/8/layout/list1"/>
    <dgm:cxn modelId="{4799BE94-F088-4BFC-92D0-F2E96385C9F0}" type="presParOf" srcId="{ED43F36D-8E2E-40BA-8CFE-F3D5A9ABBB7C}" destId="{FFD6F458-7F27-49D9-B19C-06750BC07D2D}" srcOrd="6" destOrd="0" presId="urn:microsoft.com/office/officeart/2005/8/layout/list1"/>
    <dgm:cxn modelId="{A3551977-51C2-4266-B5D9-70E8747EDF8B}" type="presParOf" srcId="{ED43F36D-8E2E-40BA-8CFE-F3D5A9ABBB7C}" destId="{6F52960E-1556-43E2-895F-7C981F4E249A}" srcOrd="7" destOrd="0" presId="urn:microsoft.com/office/officeart/2005/8/layout/list1"/>
    <dgm:cxn modelId="{543786D2-5629-429F-9FD2-2C09A57672C0}" type="presParOf" srcId="{ED43F36D-8E2E-40BA-8CFE-F3D5A9ABBB7C}" destId="{FA518197-06BB-4BE0-8C1D-93F1275FFA09}" srcOrd="8" destOrd="0" presId="urn:microsoft.com/office/officeart/2005/8/layout/list1"/>
    <dgm:cxn modelId="{F189C78C-7349-4650-85DB-609367FAD626}" type="presParOf" srcId="{FA518197-06BB-4BE0-8C1D-93F1275FFA09}" destId="{FD8ABF37-D260-43E5-BDC6-89B691A9F24C}" srcOrd="0" destOrd="0" presId="urn:microsoft.com/office/officeart/2005/8/layout/list1"/>
    <dgm:cxn modelId="{D3E85578-2677-42A9-8040-5A2B057F3E1D}" type="presParOf" srcId="{FA518197-06BB-4BE0-8C1D-93F1275FFA09}" destId="{455767B8-4480-4BD5-BE01-6822C4DD393F}" srcOrd="1" destOrd="0" presId="urn:microsoft.com/office/officeart/2005/8/layout/list1"/>
    <dgm:cxn modelId="{FE115C1F-D93B-4112-A157-1A2E5D5E76FA}" type="presParOf" srcId="{ED43F36D-8E2E-40BA-8CFE-F3D5A9ABBB7C}" destId="{F88EC6AF-57BA-4CDE-A418-0BCB61A8E0CC}" srcOrd="9" destOrd="0" presId="urn:microsoft.com/office/officeart/2005/8/layout/list1"/>
    <dgm:cxn modelId="{F6641BC9-56C6-4481-89A0-15258F2D610B}" type="presParOf" srcId="{ED43F36D-8E2E-40BA-8CFE-F3D5A9ABBB7C}" destId="{A352AC8E-AD79-44B8-B0F4-C685BF975D43}" srcOrd="10" destOrd="0" presId="urn:microsoft.com/office/officeart/2005/8/layout/list1"/>
    <dgm:cxn modelId="{A46B1D79-0F6C-4274-82A4-84EE2327F228}" type="presParOf" srcId="{ED43F36D-8E2E-40BA-8CFE-F3D5A9ABBB7C}" destId="{30262B99-0FCA-4C0F-9253-31DEE9D64FF7}" srcOrd="11" destOrd="0" presId="urn:microsoft.com/office/officeart/2005/8/layout/list1"/>
    <dgm:cxn modelId="{EF59AC06-8FC0-48BF-8551-5CB0135FFE4F}" type="presParOf" srcId="{ED43F36D-8E2E-40BA-8CFE-F3D5A9ABBB7C}" destId="{D1F40BEE-71F1-4B98-9B24-7D86C16DF032}" srcOrd="12" destOrd="0" presId="urn:microsoft.com/office/officeart/2005/8/layout/list1"/>
    <dgm:cxn modelId="{D0CA66B5-7A15-4EEF-A11C-98CD1444689B}" type="presParOf" srcId="{D1F40BEE-71F1-4B98-9B24-7D86C16DF032}" destId="{BCBAEC53-4B02-4B6F-ACCF-35A22125DAB8}" srcOrd="0" destOrd="0" presId="urn:microsoft.com/office/officeart/2005/8/layout/list1"/>
    <dgm:cxn modelId="{25B93042-391E-48DC-80B1-2C74DFD1FC2F}" type="presParOf" srcId="{D1F40BEE-71F1-4B98-9B24-7D86C16DF032}" destId="{21522023-06B8-4B24-8D43-C16D1750C03D}" srcOrd="1" destOrd="0" presId="urn:microsoft.com/office/officeart/2005/8/layout/list1"/>
    <dgm:cxn modelId="{033153E8-DA56-4BF1-8C93-2C0BB61A3802}" type="presParOf" srcId="{ED43F36D-8E2E-40BA-8CFE-F3D5A9ABBB7C}" destId="{D63E8971-937B-41EB-9753-A7CE8CF22B34}" srcOrd="13" destOrd="0" presId="urn:microsoft.com/office/officeart/2005/8/layout/list1"/>
    <dgm:cxn modelId="{A223FC1F-FF97-441A-A073-B9D0D34019CC}" type="presParOf" srcId="{ED43F36D-8E2E-40BA-8CFE-F3D5A9ABBB7C}" destId="{72EF3008-E863-4E46-992D-C54A831E08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3053C3-D1F3-444F-8787-D64B6210F243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6C01D64C-30FE-46DF-A13E-36CD19EB22CB}">
      <dgm:prSet phldrT="[텍스트]" custT="1"/>
      <dgm:spPr/>
      <dgm:t>
        <a:bodyPr/>
        <a:lstStyle/>
        <a:p>
          <a:pPr latinLnBrk="1"/>
          <a:endParaRPr lang="en-US" altLang="ko-KR" sz="13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r>
            <a:rPr lang="ko-KR" altLang="en-US" sz="130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고령화</a:t>
          </a:r>
          <a:endParaRPr lang="en-US" altLang="ko-KR" sz="13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endParaRPr lang="ko-KR" altLang="en-US" sz="1300" dirty="0"/>
        </a:p>
      </dgm:t>
    </dgm:pt>
    <dgm:pt modelId="{A5746FBB-1A89-4F6E-8549-0DBF2A9EA4CC}" type="parTrans" cxnId="{90B12F33-B541-42F1-A4E1-CE31DCEBB73E}">
      <dgm:prSet/>
      <dgm:spPr/>
      <dgm:t>
        <a:bodyPr/>
        <a:lstStyle/>
        <a:p>
          <a:pPr latinLnBrk="1"/>
          <a:endParaRPr lang="ko-KR" altLang="en-US"/>
        </a:p>
      </dgm:t>
    </dgm:pt>
    <dgm:pt modelId="{B489AA8D-33BD-4267-9D82-5BC4738B8B90}" type="sibTrans" cxnId="{90B12F33-B541-42F1-A4E1-CE31DCEBB73E}">
      <dgm:prSet/>
      <dgm:spPr/>
      <dgm:t>
        <a:bodyPr/>
        <a:lstStyle/>
        <a:p>
          <a:pPr latinLnBrk="1"/>
          <a:endParaRPr lang="ko-KR" altLang="en-US"/>
        </a:p>
      </dgm:t>
    </dgm:pt>
    <dgm:pt modelId="{F58D725F-AD37-4CE2-9632-6BA4EF2AA468}">
      <dgm:prSet phldrT="[텍스트]" custT="1"/>
      <dgm:spPr/>
      <dgm:t>
        <a:bodyPr/>
        <a:lstStyle/>
        <a:p>
          <a:pPr latinLnBrk="1"/>
          <a:endParaRPr lang="en-US" altLang="ko-KR" sz="13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r>
            <a:rPr lang="ko-KR" altLang="en-US" sz="130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삶의 단속성</a:t>
          </a:r>
          <a:endParaRPr lang="en-US" altLang="ko-KR" sz="13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endParaRPr lang="ko-KR" altLang="en-US" sz="1300" dirty="0"/>
        </a:p>
      </dgm:t>
    </dgm:pt>
    <dgm:pt modelId="{2B6D6DE3-E3E1-4AF9-8545-E5CBA35B132B}" type="parTrans" cxnId="{8976F037-BD56-47DE-97C5-EA6030706BE2}">
      <dgm:prSet/>
      <dgm:spPr/>
      <dgm:t>
        <a:bodyPr/>
        <a:lstStyle/>
        <a:p>
          <a:pPr latinLnBrk="1"/>
          <a:endParaRPr lang="ko-KR" altLang="en-US"/>
        </a:p>
      </dgm:t>
    </dgm:pt>
    <dgm:pt modelId="{2B3A5203-943D-41D7-9BB7-D752C91263D8}" type="sibTrans" cxnId="{8976F037-BD56-47DE-97C5-EA6030706BE2}">
      <dgm:prSet/>
      <dgm:spPr/>
      <dgm:t>
        <a:bodyPr/>
        <a:lstStyle/>
        <a:p>
          <a:pPr latinLnBrk="1"/>
          <a:endParaRPr lang="ko-KR" altLang="en-US"/>
        </a:p>
      </dgm:t>
    </dgm:pt>
    <dgm:pt modelId="{C9F98D24-DFC5-40C9-8E3D-C239CC93B288}">
      <dgm:prSet phldrT="[텍스트]" custT="1"/>
      <dgm:spPr/>
      <dgm:t>
        <a:bodyPr/>
        <a:lstStyle/>
        <a:p>
          <a:pPr latinLnBrk="1"/>
          <a:endParaRPr lang="en-US" altLang="ko-KR" sz="13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r>
            <a:rPr lang="ko-KR" altLang="en-US" sz="130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나노화된 현대사회</a:t>
          </a:r>
          <a:endParaRPr lang="en-US" altLang="ko-KR" sz="13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endParaRPr lang="ko-KR" altLang="en-US" sz="1300" dirty="0"/>
        </a:p>
      </dgm:t>
    </dgm:pt>
    <dgm:pt modelId="{23198827-C9A3-4348-B5DA-65D8E04EB121}" type="parTrans" cxnId="{FF983E38-F229-4467-85C1-F5C071C50F27}">
      <dgm:prSet/>
      <dgm:spPr/>
      <dgm:t>
        <a:bodyPr/>
        <a:lstStyle/>
        <a:p>
          <a:pPr latinLnBrk="1"/>
          <a:endParaRPr lang="ko-KR" altLang="en-US"/>
        </a:p>
      </dgm:t>
    </dgm:pt>
    <dgm:pt modelId="{DCC800E5-52CD-4D72-ACF4-BBE451CF05B4}" type="sibTrans" cxnId="{FF983E38-F229-4467-85C1-F5C071C50F27}">
      <dgm:prSet/>
      <dgm:spPr/>
      <dgm:t>
        <a:bodyPr/>
        <a:lstStyle/>
        <a:p>
          <a:pPr latinLnBrk="1"/>
          <a:endParaRPr lang="ko-KR" altLang="en-US"/>
        </a:p>
      </dgm:t>
    </dgm:pt>
    <dgm:pt modelId="{AECEF894-A42A-457A-9366-FD22B6123B28}" type="pres">
      <dgm:prSet presAssocID="{F33053C3-D1F3-444F-8787-D64B6210F243}" presName="linearFlow" presStyleCnt="0">
        <dgm:presLayoutVars>
          <dgm:dir/>
          <dgm:resizeHandles val="exact"/>
        </dgm:presLayoutVars>
      </dgm:prSet>
      <dgm:spPr/>
    </dgm:pt>
    <dgm:pt modelId="{2A0AD45B-4F63-462D-8F9F-3D198B8D8AB6}" type="pres">
      <dgm:prSet presAssocID="{6C01D64C-30FE-46DF-A13E-36CD19EB22CB}" presName="composite" presStyleCnt="0"/>
      <dgm:spPr/>
    </dgm:pt>
    <dgm:pt modelId="{7F538B3C-A486-4BC6-9209-3743759A2236}" type="pres">
      <dgm:prSet presAssocID="{6C01D64C-30FE-46DF-A13E-36CD19EB22C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2DA452-FBCC-41C1-8EB8-8797321A5333}" type="pres">
      <dgm:prSet presAssocID="{6C01D64C-30FE-46DF-A13E-36CD19EB22CB}" presName="txShp" presStyleLbl="node1" presStyleIdx="0" presStyleCnt="3">
        <dgm:presLayoutVars>
          <dgm:bulletEnabled val="1"/>
        </dgm:presLayoutVars>
      </dgm:prSet>
      <dgm:spPr/>
    </dgm:pt>
    <dgm:pt modelId="{ED8BBC58-D8AC-4727-BBF1-35D4982A9F50}" type="pres">
      <dgm:prSet presAssocID="{B489AA8D-33BD-4267-9D82-5BC4738B8B90}" presName="spacing" presStyleCnt="0"/>
      <dgm:spPr/>
    </dgm:pt>
    <dgm:pt modelId="{53E78E98-62CE-4059-8577-994C2C01C408}" type="pres">
      <dgm:prSet presAssocID="{F58D725F-AD37-4CE2-9632-6BA4EF2AA468}" presName="composite" presStyleCnt="0"/>
      <dgm:spPr/>
    </dgm:pt>
    <dgm:pt modelId="{75730F5C-74BB-4C94-99C0-0380C11D6A5E}" type="pres">
      <dgm:prSet presAssocID="{F58D725F-AD37-4CE2-9632-6BA4EF2AA468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756D837-8AD5-46A9-A335-AD69DC247778}" type="pres">
      <dgm:prSet presAssocID="{F58D725F-AD37-4CE2-9632-6BA4EF2AA468}" presName="txShp" presStyleLbl="node1" presStyleIdx="1" presStyleCnt="3">
        <dgm:presLayoutVars>
          <dgm:bulletEnabled val="1"/>
        </dgm:presLayoutVars>
      </dgm:prSet>
      <dgm:spPr/>
    </dgm:pt>
    <dgm:pt modelId="{771D5AB5-6206-4F8E-BEDE-B507855824FC}" type="pres">
      <dgm:prSet presAssocID="{2B3A5203-943D-41D7-9BB7-D752C91263D8}" presName="spacing" presStyleCnt="0"/>
      <dgm:spPr/>
    </dgm:pt>
    <dgm:pt modelId="{F618FBCC-CC28-4878-BF65-8FC10909B49B}" type="pres">
      <dgm:prSet presAssocID="{C9F98D24-DFC5-40C9-8E3D-C239CC93B288}" presName="composite" presStyleCnt="0"/>
      <dgm:spPr/>
    </dgm:pt>
    <dgm:pt modelId="{6BD7A4F5-714E-4158-97DE-FFEC020FB2C0}" type="pres">
      <dgm:prSet presAssocID="{C9F98D24-DFC5-40C9-8E3D-C239CC93B28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F87FCEC-22D8-4463-9EF1-90C4823806E0}" type="pres">
      <dgm:prSet presAssocID="{C9F98D24-DFC5-40C9-8E3D-C239CC93B2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90B12F33-B541-42F1-A4E1-CE31DCEBB73E}" srcId="{F33053C3-D1F3-444F-8787-D64B6210F243}" destId="{6C01D64C-30FE-46DF-A13E-36CD19EB22CB}" srcOrd="0" destOrd="0" parTransId="{A5746FBB-1A89-4F6E-8549-0DBF2A9EA4CC}" sibTransId="{B489AA8D-33BD-4267-9D82-5BC4738B8B90}"/>
    <dgm:cxn modelId="{8976F037-BD56-47DE-97C5-EA6030706BE2}" srcId="{F33053C3-D1F3-444F-8787-D64B6210F243}" destId="{F58D725F-AD37-4CE2-9632-6BA4EF2AA468}" srcOrd="1" destOrd="0" parTransId="{2B6D6DE3-E3E1-4AF9-8545-E5CBA35B132B}" sibTransId="{2B3A5203-943D-41D7-9BB7-D752C91263D8}"/>
    <dgm:cxn modelId="{FF983E38-F229-4467-85C1-F5C071C50F27}" srcId="{F33053C3-D1F3-444F-8787-D64B6210F243}" destId="{C9F98D24-DFC5-40C9-8E3D-C239CC93B288}" srcOrd="2" destOrd="0" parTransId="{23198827-C9A3-4348-B5DA-65D8E04EB121}" sibTransId="{DCC800E5-52CD-4D72-ACF4-BBE451CF05B4}"/>
    <dgm:cxn modelId="{8DF03F97-C483-4955-9725-7BF4B82BD57B}" type="presOf" srcId="{F58D725F-AD37-4CE2-9632-6BA4EF2AA468}" destId="{E756D837-8AD5-46A9-A335-AD69DC247778}" srcOrd="0" destOrd="0" presId="urn:microsoft.com/office/officeart/2005/8/layout/vList3"/>
    <dgm:cxn modelId="{BAB30DA8-3CE1-4A45-B1F4-2C2E09EC9B71}" type="presOf" srcId="{6C01D64C-30FE-46DF-A13E-36CD19EB22CB}" destId="{182DA452-FBCC-41C1-8EB8-8797321A5333}" srcOrd="0" destOrd="0" presId="urn:microsoft.com/office/officeart/2005/8/layout/vList3"/>
    <dgm:cxn modelId="{5BCAE1A9-1BAB-4032-9D2A-B4DB2ED13ADF}" type="presOf" srcId="{F33053C3-D1F3-444F-8787-D64B6210F243}" destId="{AECEF894-A42A-457A-9366-FD22B6123B28}" srcOrd="0" destOrd="0" presId="urn:microsoft.com/office/officeart/2005/8/layout/vList3"/>
    <dgm:cxn modelId="{7BEA2EAD-4BE7-442C-A8AE-8AAEE5CFD5EA}" type="presOf" srcId="{C9F98D24-DFC5-40C9-8E3D-C239CC93B288}" destId="{7F87FCEC-22D8-4463-9EF1-90C4823806E0}" srcOrd="0" destOrd="0" presId="urn:microsoft.com/office/officeart/2005/8/layout/vList3"/>
    <dgm:cxn modelId="{834D3ECC-EB7C-4CA3-BEAD-A3A5AB552DCD}" type="presParOf" srcId="{AECEF894-A42A-457A-9366-FD22B6123B28}" destId="{2A0AD45B-4F63-462D-8F9F-3D198B8D8AB6}" srcOrd="0" destOrd="0" presId="urn:microsoft.com/office/officeart/2005/8/layout/vList3"/>
    <dgm:cxn modelId="{62D64AF7-825D-43A6-8EB1-0C6237A6CED6}" type="presParOf" srcId="{2A0AD45B-4F63-462D-8F9F-3D198B8D8AB6}" destId="{7F538B3C-A486-4BC6-9209-3743759A2236}" srcOrd="0" destOrd="0" presId="urn:microsoft.com/office/officeart/2005/8/layout/vList3"/>
    <dgm:cxn modelId="{B06ECD3A-B8A8-40DE-B43D-EF709F4960DE}" type="presParOf" srcId="{2A0AD45B-4F63-462D-8F9F-3D198B8D8AB6}" destId="{182DA452-FBCC-41C1-8EB8-8797321A5333}" srcOrd="1" destOrd="0" presId="urn:microsoft.com/office/officeart/2005/8/layout/vList3"/>
    <dgm:cxn modelId="{0839D9CA-9073-43FD-8DA1-5082CD96A2DD}" type="presParOf" srcId="{AECEF894-A42A-457A-9366-FD22B6123B28}" destId="{ED8BBC58-D8AC-4727-BBF1-35D4982A9F50}" srcOrd="1" destOrd="0" presId="urn:microsoft.com/office/officeart/2005/8/layout/vList3"/>
    <dgm:cxn modelId="{E711B2B7-EB08-4078-9FDC-1E32B74E87A0}" type="presParOf" srcId="{AECEF894-A42A-457A-9366-FD22B6123B28}" destId="{53E78E98-62CE-4059-8577-994C2C01C408}" srcOrd="2" destOrd="0" presId="urn:microsoft.com/office/officeart/2005/8/layout/vList3"/>
    <dgm:cxn modelId="{1FE1E74A-BD9D-4E7C-BC83-2075345D1350}" type="presParOf" srcId="{53E78E98-62CE-4059-8577-994C2C01C408}" destId="{75730F5C-74BB-4C94-99C0-0380C11D6A5E}" srcOrd="0" destOrd="0" presId="urn:microsoft.com/office/officeart/2005/8/layout/vList3"/>
    <dgm:cxn modelId="{4AC8A016-F9AD-4FA0-90B4-E7F1652D2109}" type="presParOf" srcId="{53E78E98-62CE-4059-8577-994C2C01C408}" destId="{E756D837-8AD5-46A9-A335-AD69DC247778}" srcOrd="1" destOrd="0" presId="urn:microsoft.com/office/officeart/2005/8/layout/vList3"/>
    <dgm:cxn modelId="{C9194625-55D1-44D3-8575-3B44EDAB4A92}" type="presParOf" srcId="{AECEF894-A42A-457A-9366-FD22B6123B28}" destId="{771D5AB5-6206-4F8E-BEDE-B507855824FC}" srcOrd="3" destOrd="0" presId="urn:microsoft.com/office/officeart/2005/8/layout/vList3"/>
    <dgm:cxn modelId="{C2663077-C0D2-4117-8223-58D5D2B08779}" type="presParOf" srcId="{AECEF894-A42A-457A-9366-FD22B6123B28}" destId="{F618FBCC-CC28-4878-BF65-8FC10909B49B}" srcOrd="4" destOrd="0" presId="urn:microsoft.com/office/officeart/2005/8/layout/vList3"/>
    <dgm:cxn modelId="{49E0BB69-ABE9-4411-838B-48E958AF30F2}" type="presParOf" srcId="{F618FBCC-CC28-4878-BF65-8FC10909B49B}" destId="{6BD7A4F5-714E-4158-97DE-FFEC020FB2C0}" srcOrd="0" destOrd="0" presId="urn:microsoft.com/office/officeart/2005/8/layout/vList3"/>
    <dgm:cxn modelId="{02EB1610-B449-4BB2-9B5B-953F95F7B75F}" type="presParOf" srcId="{F618FBCC-CC28-4878-BF65-8FC10909B49B}" destId="{7F87FCEC-22D8-4463-9EF1-90C4823806E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785537-CFAA-4F1C-B2CA-6CE5EAE0010F}" type="doc">
      <dgm:prSet loTypeId="urn:microsoft.com/office/officeart/2005/8/layout/list1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52279188-EF00-419A-85F5-DAF73009FE0E}">
      <dgm:prSet phldrT="[텍스트]"/>
      <dgm:spPr/>
      <dgm:t>
        <a:bodyPr/>
        <a:lstStyle/>
        <a:p>
          <a:pPr latinLnBrk="1"/>
          <a:r>
            <a:rPr lang="ko-KR" altLang="en-US" dirty="0"/>
            <a:t>물활론</a:t>
          </a:r>
        </a:p>
      </dgm:t>
    </dgm:pt>
    <dgm:pt modelId="{C61821AE-3402-4F3C-B94C-2DB0B59A40A2}" type="parTrans" cxnId="{5F1CDE8B-2211-4DBE-8267-4CEB77D71DCD}">
      <dgm:prSet/>
      <dgm:spPr/>
      <dgm:t>
        <a:bodyPr/>
        <a:lstStyle/>
        <a:p>
          <a:pPr latinLnBrk="1"/>
          <a:endParaRPr lang="ko-KR" altLang="en-US"/>
        </a:p>
      </dgm:t>
    </dgm:pt>
    <dgm:pt modelId="{66AE54E7-0ED3-400C-BB1B-3257A4EACC43}" type="sibTrans" cxnId="{5F1CDE8B-2211-4DBE-8267-4CEB77D71DCD}">
      <dgm:prSet/>
      <dgm:spPr/>
      <dgm:t>
        <a:bodyPr/>
        <a:lstStyle/>
        <a:p>
          <a:pPr latinLnBrk="1"/>
          <a:endParaRPr lang="ko-KR" altLang="en-US"/>
        </a:p>
      </dgm:t>
    </dgm:pt>
    <dgm:pt modelId="{3B02D21F-07C6-4CAF-81A1-0AAD47D92F07}">
      <dgm:prSet phldrT="[텍스트]"/>
      <dgm:spPr/>
      <dgm:t>
        <a:bodyPr/>
        <a:lstStyle/>
        <a:p>
          <a:pPr latinLnBrk="1"/>
          <a:r>
            <a:rPr lang="ko-KR" altLang="en-US" dirty="0"/>
            <a:t>타율적 도덕성</a:t>
          </a:r>
        </a:p>
      </dgm:t>
    </dgm:pt>
    <dgm:pt modelId="{E0E8D608-D849-48B8-8F75-F9A747097E28}" type="parTrans" cxnId="{3768DB3D-7B35-4AD8-9F6E-AE769ED60EFC}">
      <dgm:prSet/>
      <dgm:spPr/>
      <dgm:t>
        <a:bodyPr/>
        <a:lstStyle/>
        <a:p>
          <a:pPr latinLnBrk="1"/>
          <a:endParaRPr lang="ko-KR" altLang="en-US"/>
        </a:p>
      </dgm:t>
    </dgm:pt>
    <dgm:pt modelId="{395DB1C0-21F3-498E-835F-5DB025F771D1}" type="sibTrans" cxnId="{3768DB3D-7B35-4AD8-9F6E-AE769ED60EFC}">
      <dgm:prSet/>
      <dgm:spPr/>
      <dgm:t>
        <a:bodyPr/>
        <a:lstStyle/>
        <a:p>
          <a:pPr latinLnBrk="1"/>
          <a:endParaRPr lang="ko-KR" altLang="en-US"/>
        </a:p>
      </dgm:t>
    </dgm:pt>
    <dgm:pt modelId="{12881BD8-7A42-4315-AE79-203562148270}">
      <dgm:prSet phldrT="[텍스트]"/>
      <dgm:spPr/>
      <dgm:t>
        <a:bodyPr/>
        <a:lstStyle/>
        <a:p>
          <a:pPr latinLnBrk="1"/>
          <a:r>
            <a:rPr lang="ko-KR" altLang="en-US" dirty="0" err="1"/>
            <a:t>집중성</a:t>
          </a:r>
          <a:endParaRPr lang="ko-KR" altLang="en-US" dirty="0"/>
        </a:p>
      </dgm:t>
    </dgm:pt>
    <dgm:pt modelId="{F2F4726D-5CFB-4E29-9FF3-63CE80A9649B}" type="parTrans" cxnId="{0BED61C7-0DB6-459D-83CC-7534D0039C83}">
      <dgm:prSet/>
      <dgm:spPr/>
      <dgm:t>
        <a:bodyPr/>
        <a:lstStyle/>
        <a:p>
          <a:pPr latinLnBrk="1"/>
          <a:endParaRPr lang="ko-KR" altLang="en-US"/>
        </a:p>
      </dgm:t>
    </dgm:pt>
    <dgm:pt modelId="{357BB420-58C4-400C-900D-B691FDA576EA}" type="sibTrans" cxnId="{0BED61C7-0DB6-459D-83CC-7534D0039C83}">
      <dgm:prSet/>
      <dgm:spPr/>
      <dgm:t>
        <a:bodyPr/>
        <a:lstStyle/>
        <a:p>
          <a:pPr latinLnBrk="1"/>
          <a:endParaRPr lang="ko-KR" altLang="en-US"/>
        </a:p>
      </dgm:t>
    </dgm:pt>
    <dgm:pt modelId="{9C4FD3A8-C30B-4E8D-8602-54206BACE120}">
      <dgm:prSet/>
      <dgm:spPr/>
      <dgm:t>
        <a:bodyPr/>
        <a:lstStyle/>
        <a:p>
          <a:pPr latinLnBrk="1"/>
          <a:r>
            <a:rPr lang="ko-KR" altLang="en-US" dirty="0"/>
            <a:t>자아중심성</a:t>
          </a:r>
        </a:p>
      </dgm:t>
    </dgm:pt>
    <dgm:pt modelId="{67D78D4A-BF2C-487F-A784-F68214079C17}" type="parTrans" cxnId="{029E8295-D0C7-4507-83AF-59FD2FBC5A14}">
      <dgm:prSet/>
      <dgm:spPr/>
      <dgm:t>
        <a:bodyPr/>
        <a:lstStyle/>
        <a:p>
          <a:pPr latinLnBrk="1"/>
          <a:endParaRPr lang="ko-KR" altLang="en-US"/>
        </a:p>
      </dgm:t>
    </dgm:pt>
    <dgm:pt modelId="{C34B0C67-ED46-4985-8D7D-F3A2141EC51C}" type="sibTrans" cxnId="{029E8295-D0C7-4507-83AF-59FD2FBC5A14}">
      <dgm:prSet/>
      <dgm:spPr/>
      <dgm:t>
        <a:bodyPr/>
        <a:lstStyle/>
        <a:p>
          <a:pPr latinLnBrk="1"/>
          <a:endParaRPr lang="ko-KR" altLang="en-US"/>
        </a:p>
      </dgm:t>
    </dgm:pt>
    <dgm:pt modelId="{ED43F36D-8E2E-40BA-8CFE-F3D5A9ABBB7C}" type="pres">
      <dgm:prSet presAssocID="{29785537-CFAA-4F1C-B2CA-6CE5EAE0010F}" presName="linear" presStyleCnt="0">
        <dgm:presLayoutVars>
          <dgm:dir/>
          <dgm:animLvl val="lvl"/>
          <dgm:resizeHandles val="exact"/>
        </dgm:presLayoutVars>
      </dgm:prSet>
      <dgm:spPr/>
    </dgm:pt>
    <dgm:pt modelId="{BD6D9376-5DFF-438A-BC89-798D72DBD479}" type="pres">
      <dgm:prSet presAssocID="{9C4FD3A8-C30B-4E8D-8602-54206BACE120}" presName="parentLin" presStyleCnt="0"/>
      <dgm:spPr/>
    </dgm:pt>
    <dgm:pt modelId="{26003D1E-F214-409D-B9D3-796EC49627D9}" type="pres">
      <dgm:prSet presAssocID="{9C4FD3A8-C30B-4E8D-8602-54206BACE120}" presName="parentLeftMargin" presStyleLbl="node1" presStyleIdx="0" presStyleCnt="4"/>
      <dgm:spPr/>
    </dgm:pt>
    <dgm:pt modelId="{5CB32293-A50D-4CE0-A3F2-DA344EFA6E16}" type="pres">
      <dgm:prSet presAssocID="{9C4FD3A8-C30B-4E8D-8602-54206BACE120}" presName="parentText" presStyleLbl="node1" presStyleIdx="0" presStyleCnt="4" custLinFactNeighborX="-30184" custLinFactNeighborY="-9605">
        <dgm:presLayoutVars>
          <dgm:chMax val="0"/>
          <dgm:bulletEnabled val="1"/>
        </dgm:presLayoutVars>
      </dgm:prSet>
      <dgm:spPr/>
    </dgm:pt>
    <dgm:pt modelId="{1498BF7E-7C30-45A4-B698-8D7D1A65D655}" type="pres">
      <dgm:prSet presAssocID="{9C4FD3A8-C30B-4E8D-8602-54206BACE120}" presName="negativeSpace" presStyleCnt="0"/>
      <dgm:spPr/>
    </dgm:pt>
    <dgm:pt modelId="{131908A9-769F-458E-BCE0-19A5D0C7D8EA}" type="pres">
      <dgm:prSet presAssocID="{9C4FD3A8-C30B-4E8D-8602-54206BACE120}" presName="childText" presStyleLbl="conFgAcc1" presStyleIdx="0" presStyleCnt="4">
        <dgm:presLayoutVars>
          <dgm:bulletEnabled val="1"/>
        </dgm:presLayoutVars>
      </dgm:prSet>
      <dgm:spPr/>
    </dgm:pt>
    <dgm:pt modelId="{1250F9C7-2BA6-4595-92C9-C4C20A536277}" type="pres">
      <dgm:prSet presAssocID="{C34B0C67-ED46-4985-8D7D-F3A2141EC51C}" presName="spaceBetweenRectangles" presStyleCnt="0"/>
      <dgm:spPr/>
    </dgm:pt>
    <dgm:pt modelId="{79D79F33-1D87-47C1-80F0-CF16EFADF711}" type="pres">
      <dgm:prSet presAssocID="{52279188-EF00-419A-85F5-DAF73009FE0E}" presName="parentLin" presStyleCnt="0"/>
      <dgm:spPr/>
    </dgm:pt>
    <dgm:pt modelId="{2531C4DF-83E7-4B5A-A30B-D708C0C4B1CE}" type="pres">
      <dgm:prSet presAssocID="{52279188-EF00-419A-85F5-DAF73009FE0E}" presName="parentLeftMargin" presStyleLbl="node1" presStyleIdx="0" presStyleCnt="4"/>
      <dgm:spPr/>
    </dgm:pt>
    <dgm:pt modelId="{E6207643-4A92-41B0-A007-5D82563BFCDB}" type="pres">
      <dgm:prSet presAssocID="{52279188-EF00-419A-85F5-DAF73009FE0E}" presName="parentText" presStyleLbl="node1" presStyleIdx="1" presStyleCnt="4" custLinFactNeighborX="-30184" custLinFactNeighborY="-16596">
        <dgm:presLayoutVars>
          <dgm:chMax val="0"/>
          <dgm:bulletEnabled val="1"/>
        </dgm:presLayoutVars>
      </dgm:prSet>
      <dgm:spPr/>
    </dgm:pt>
    <dgm:pt modelId="{FC17CDB6-BBE9-40C0-92CB-DC2D205B1E05}" type="pres">
      <dgm:prSet presAssocID="{52279188-EF00-419A-85F5-DAF73009FE0E}" presName="negativeSpace" presStyleCnt="0"/>
      <dgm:spPr/>
    </dgm:pt>
    <dgm:pt modelId="{FFD6F458-7F27-49D9-B19C-06750BC07D2D}" type="pres">
      <dgm:prSet presAssocID="{52279188-EF00-419A-85F5-DAF73009FE0E}" presName="childText" presStyleLbl="conFgAcc1" presStyleIdx="1" presStyleCnt="4">
        <dgm:presLayoutVars>
          <dgm:bulletEnabled val="1"/>
        </dgm:presLayoutVars>
      </dgm:prSet>
      <dgm:spPr/>
    </dgm:pt>
    <dgm:pt modelId="{6F52960E-1556-43E2-895F-7C981F4E249A}" type="pres">
      <dgm:prSet presAssocID="{66AE54E7-0ED3-400C-BB1B-3257A4EACC43}" presName="spaceBetweenRectangles" presStyleCnt="0"/>
      <dgm:spPr/>
    </dgm:pt>
    <dgm:pt modelId="{FA518197-06BB-4BE0-8C1D-93F1275FFA09}" type="pres">
      <dgm:prSet presAssocID="{3B02D21F-07C6-4CAF-81A1-0AAD47D92F07}" presName="parentLin" presStyleCnt="0"/>
      <dgm:spPr/>
    </dgm:pt>
    <dgm:pt modelId="{FD8ABF37-D260-43E5-BDC6-89B691A9F24C}" type="pres">
      <dgm:prSet presAssocID="{3B02D21F-07C6-4CAF-81A1-0AAD47D92F07}" presName="parentLeftMargin" presStyleLbl="node1" presStyleIdx="1" presStyleCnt="4"/>
      <dgm:spPr/>
    </dgm:pt>
    <dgm:pt modelId="{455767B8-4480-4BD5-BE01-6822C4DD393F}" type="pres">
      <dgm:prSet presAssocID="{3B02D21F-07C6-4CAF-81A1-0AAD47D92F07}" presName="parentText" presStyleLbl="node1" presStyleIdx="2" presStyleCnt="4" custLinFactNeighborX="-30184" custLinFactNeighborY="-16596">
        <dgm:presLayoutVars>
          <dgm:chMax val="0"/>
          <dgm:bulletEnabled val="1"/>
        </dgm:presLayoutVars>
      </dgm:prSet>
      <dgm:spPr/>
    </dgm:pt>
    <dgm:pt modelId="{F88EC6AF-57BA-4CDE-A418-0BCB61A8E0CC}" type="pres">
      <dgm:prSet presAssocID="{3B02D21F-07C6-4CAF-81A1-0AAD47D92F07}" presName="negativeSpace" presStyleCnt="0"/>
      <dgm:spPr/>
    </dgm:pt>
    <dgm:pt modelId="{A352AC8E-AD79-44B8-B0F4-C685BF975D43}" type="pres">
      <dgm:prSet presAssocID="{3B02D21F-07C6-4CAF-81A1-0AAD47D92F07}" presName="childText" presStyleLbl="conFgAcc1" presStyleIdx="2" presStyleCnt="4">
        <dgm:presLayoutVars>
          <dgm:bulletEnabled val="1"/>
        </dgm:presLayoutVars>
      </dgm:prSet>
      <dgm:spPr/>
    </dgm:pt>
    <dgm:pt modelId="{30262B99-0FCA-4C0F-9253-31DEE9D64FF7}" type="pres">
      <dgm:prSet presAssocID="{395DB1C0-21F3-498E-835F-5DB025F771D1}" presName="spaceBetweenRectangles" presStyleCnt="0"/>
      <dgm:spPr/>
    </dgm:pt>
    <dgm:pt modelId="{D1F40BEE-71F1-4B98-9B24-7D86C16DF032}" type="pres">
      <dgm:prSet presAssocID="{12881BD8-7A42-4315-AE79-203562148270}" presName="parentLin" presStyleCnt="0"/>
      <dgm:spPr/>
    </dgm:pt>
    <dgm:pt modelId="{BCBAEC53-4B02-4B6F-ACCF-35A22125DAB8}" type="pres">
      <dgm:prSet presAssocID="{12881BD8-7A42-4315-AE79-203562148270}" presName="parentLeftMargin" presStyleLbl="node1" presStyleIdx="2" presStyleCnt="4"/>
      <dgm:spPr/>
    </dgm:pt>
    <dgm:pt modelId="{21522023-06B8-4B24-8D43-C16D1750C03D}" type="pres">
      <dgm:prSet presAssocID="{12881BD8-7A42-4315-AE79-203562148270}" presName="parentText" presStyleLbl="node1" presStyleIdx="3" presStyleCnt="4" custLinFactNeighborX="-30184" custLinFactNeighborY="-16596">
        <dgm:presLayoutVars>
          <dgm:chMax val="0"/>
          <dgm:bulletEnabled val="1"/>
        </dgm:presLayoutVars>
      </dgm:prSet>
      <dgm:spPr/>
    </dgm:pt>
    <dgm:pt modelId="{D63E8971-937B-41EB-9753-A7CE8CF22B34}" type="pres">
      <dgm:prSet presAssocID="{12881BD8-7A42-4315-AE79-203562148270}" presName="negativeSpace" presStyleCnt="0"/>
      <dgm:spPr/>
    </dgm:pt>
    <dgm:pt modelId="{72EF3008-E863-4E46-992D-C54A831E08BB}" type="pres">
      <dgm:prSet presAssocID="{12881BD8-7A42-4315-AE79-20356214827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3B03F28-5630-4581-99F6-6F88E70ED0A4}" type="presOf" srcId="{3B02D21F-07C6-4CAF-81A1-0AAD47D92F07}" destId="{455767B8-4480-4BD5-BE01-6822C4DD393F}" srcOrd="1" destOrd="0" presId="urn:microsoft.com/office/officeart/2005/8/layout/list1"/>
    <dgm:cxn modelId="{DDC4EE30-A11C-459F-A3C3-85F15E02FA1D}" type="presOf" srcId="{52279188-EF00-419A-85F5-DAF73009FE0E}" destId="{2531C4DF-83E7-4B5A-A30B-D708C0C4B1CE}" srcOrd="0" destOrd="0" presId="urn:microsoft.com/office/officeart/2005/8/layout/list1"/>
    <dgm:cxn modelId="{C0A32F31-ABC2-467A-AD65-D8CDC46DD76B}" type="presOf" srcId="{29785537-CFAA-4F1C-B2CA-6CE5EAE0010F}" destId="{ED43F36D-8E2E-40BA-8CFE-F3D5A9ABBB7C}" srcOrd="0" destOrd="0" presId="urn:microsoft.com/office/officeart/2005/8/layout/list1"/>
    <dgm:cxn modelId="{3768DB3D-7B35-4AD8-9F6E-AE769ED60EFC}" srcId="{29785537-CFAA-4F1C-B2CA-6CE5EAE0010F}" destId="{3B02D21F-07C6-4CAF-81A1-0AAD47D92F07}" srcOrd="2" destOrd="0" parTransId="{E0E8D608-D849-48B8-8F75-F9A747097E28}" sibTransId="{395DB1C0-21F3-498E-835F-5DB025F771D1}"/>
    <dgm:cxn modelId="{3539C876-B4EF-4637-A888-A377A4AB4490}" type="presOf" srcId="{9C4FD3A8-C30B-4E8D-8602-54206BACE120}" destId="{26003D1E-F214-409D-B9D3-796EC49627D9}" srcOrd="0" destOrd="0" presId="urn:microsoft.com/office/officeart/2005/8/layout/list1"/>
    <dgm:cxn modelId="{7FD35885-A8CB-40D5-8691-A9ED131EF1DB}" type="presOf" srcId="{3B02D21F-07C6-4CAF-81A1-0AAD47D92F07}" destId="{FD8ABF37-D260-43E5-BDC6-89B691A9F24C}" srcOrd="0" destOrd="0" presId="urn:microsoft.com/office/officeart/2005/8/layout/list1"/>
    <dgm:cxn modelId="{5F1CDE8B-2211-4DBE-8267-4CEB77D71DCD}" srcId="{29785537-CFAA-4F1C-B2CA-6CE5EAE0010F}" destId="{52279188-EF00-419A-85F5-DAF73009FE0E}" srcOrd="1" destOrd="0" parTransId="{C61821AE-3402-4F3C-B94C-2DB0B59A40A2}" sibTransId="{66AE54E7-0ED3-400C-BB1B-3257A4EACC43}"/>
    <dgm:cxn modelId="{9B321092-8A2E-402A-B704-5CEC0935B656}" type="presOf" srcId="{12881BD8-7A42-4315-AE79-203562148270}" destId="{21522023-06B8-4B24-8D43-C16D1750C03D}" srcOrd="1" destOrd="0" presId="urn:microsoft.com/office/officeart/2005/8/layout/list1"/>
    <dgm:cxn modelId="{029E8295-D0C7-4507-83AF-59FD2FBC5A14}" srcId="{29785537-CFAA-4F1C-B2CA-6CE5EAE0010F}" destId="{9C4FD3A8-C30B-4E8D-8602-54206BACE120}" srcOrd="0" destOrd="0" parTransId="{67D78D4A-BF2C-487F-A784-F68214079C17}" sibTransId="{C34B0C67-ED46-4985-8D7D-F3A2141EC51C}"/>
    <dgm:cxn modelId="{DF0588AE-446D-4EAD-902F-CA30C7F63526}" type="presOf" srcId="{12881BD8-7A42-4315-AE79-203562148270}" destId="{BCBAEC53-4B02-4B6F-ACCF-35A22125DAB8}" srcOrd="0" destOrd="0" presId="urn:microsoft.com/office/officeart/2005/8/layout/list1"/>
    <dgm:cxn modelId="{EF48E6C5-5F99-4BC5-BA41-74109762C0B0}" type="presOf" srcId="{9C4FD3A8-C30B-4E8D-8602-54206BACE120}" destId="{5CB32293-A50D-4CE0-A3F2-DA344EFA6E16}" srcOrd="1" destOrd="0" presId="urn:microsoft.com/office/officeart/2005/8/layout/list1"/>
    <dgm:cxn modelId="{0BED61C7-0DB6-459D-83CC-7534D0039C83}" srcId="{29785537-CFAA-4F1C-B2CA-6CE5EAE0010F}" destId="{12881BD8-7A42-4315-AE79-203562148270}" srcOrd="3" destOrd="0" parTransId="{F2F4726D-5CFB-4E29-9FF3-63CE80A9649B}" sibTransId="{357BB420-58C4-400C-900D-B691FDA576EA}"/>
    <dgm:cxn modelId="{505A77D9-50B1-4F2E-B01A-4AAABA16F99D}" type="presOf" srcId="{52279188-EF00-419A-85F5-DAF73009FE0E}" destId="{E6207643-4A92-41B0-A007-5D82563BFCDB}" srcOrd="1" destOrd="0" presId="urn:microsoft.com/office/officeart/2005/8/layout/list1"/>
    <dgm:cxn modelId="{BD60B10B-8B7A-4C71-BE0B-3614FB6F0E74}" type="presParOf" srcId="{ED43F36D-8E2E-40BA-8CFE-F3D5A9ABBB7C}" destId="{BD6D9376-5DFF-438A-BC89-798D72DBD479}" srcOrd="0" destOrd="0" presId="urn:microsoft.com/office/officeart/2005/8/layout/list1"/>
    <dgm:cxn modelId="{B4765BDA-AFF7-4103-A0B1-CA463470C6FE}" type="presParOf" srcId="{BD6D9376-5DFF-438A-BC89-798D72DBD479}" destId="{26003D1E-F214-409D-B9D3-796EC49627D9}" srcOrd="0" destOrd="0" presId="urn:microsoft.com/office/officeart/2005/8/layout/list1"/>
    <dgm:cxn modelId="{AAA993A9-3F36-4393-8C8F-B70272B31CD8}" type="presParOf" srcId="{BD6D9376-5DFF-438A-BC89-798D72DBD479}" destId="{5CB32293-A50D-4CE0-A3F2-DA344EFA6E16}" srcOrd="1" destOrd="0" presId="urn:microsoft.com/office/officeart/2005/8/layout/list1"/>
    <dgm:cxn modelId="{267D4D55-E78C-405F-87C6-A19F4993BB9C}" type="presParOf" srcId="{ED43F36D-8E2E-40BA-8CFE-F3D5A9ABBB7C}" destId="{1498BF7E-7C30-45A4-B698-8D7D1A65D655}" srcOrd="1" destOrd="0" presId="urn:microsoft.com/office/officeart/2005/8/layout/list1"/>
    <dgm:cxn modelId="{1580DF02-F7A9-41F2-B99E-7F46EEB5864D}" type="presParOf" srcId="{ED43F36D-8E2E-40BA-8CFE-F3D5A9ABBB7C}" destId="{131908A9-769F-458E-BCE0-19A5D0C7D8EA}" srcOrd="2" destOrd="0" presId="urn:microsoft.com/office/officeart/2005/8/layout/list1"/>
    <dgm:cxn modelId="{56BD00EE-5386-433E-A103-2D7DDE6CB18F}" type="presParOf" srcId="{ED43F36D-8E2E-40BA-8CFE-F3D5A9ABBB7C}" destId="{1250F9C7-2BA6-4595-92C9-C4C20A536277}" srcOrd="3" destOrd="0" presId="urn:microsoft.com/office/officeart/2005/8/layout/list1"/>
    <dgm:cxn modelId="{EA123310-A299-4E44-BA22-9B03AC7C54F6}" type="presParOf" srcId="{ED43F36D-8E2E-40BA-8CFE-F3D5A9ABBB7C}" destId="{79D79F33-1D87-47C1-80F0-CF16EFADF711}" srcOrd="4" destOrd="0" presId="urn:microsoft.com/office/officeart/2005/8/layout/list1"/>
    <dgm:cxn modelId="{4E52C68F-3F6D-470D-BEE5-D697FC5717C2}" type="presParOf" srcId="{79D79F33-1D87-47C1-80F0-CF16EFADF711}" destId="{2531C4DF-83E7-4B5A-A30B-D708C0C4B1CE}" srcOrd="0" destOrd="0" presId="urn:microsoft.com/office/officeart/2005/8/layout/list1"/>
    <dgm:cxn modelId="{28E779C1-FAE4-49BC-8EBF-9BA26FD14C72}" type="presParOf" srcId="{79D79F33-1D87-47C1-80F0-CF16EFADF711}" destId="{E6207643-4A92-41B0-A007-5D82563BFCDB}" srcOrd="1" destOrd="0" presId="urn:microsoft.com/office/officeart/2005/8/layout/list1"/>
    <dgm:cxn modelId="{6066D88D-8D67-42C8-97AA-5EC94AFB7EBB}" type="presParOf" srcId="{ED43F36D-8E2E-40BA-8CFE-F3D5A9ABBB7C}" destId="{FC17CDB6-BBE9-40C0-92CB-DC2D205B1E05}" srcOrd="5" destOrd="0" presId="urn:microsoft.com/office/officeart/2005/8/layout/list1"/>
    <dgm:cxn modelId="{4799BE94-F088-4BFC-92D0-F2E96385C9F0}" type="presParOf" srcId="{ED43F36D-8E2E-40BA-8CFE-F3D5A9ABBB7C}" destId="{FFD6F458-7F27-49D9-B19C-06750BC07D2D}" srcOrd="6" destOrd="0" presId="urn:microsoft.com/office/officeart/2005/8/layout/list1"/>
    <dgm:cxn modelId="{A3551977-51C2-4266-B5D9-70E8747EDF8B}" type="presParOf" srcId="{ED43F36D-8E2E-40BA-8CFE-F3D5A9ABBB7C}" destId="{6F52960E-1556-43E2-895F-7C981F4E249A}" srcOrd="7" destOrd="0" presId="urn:microsoft.com/office/officeart/2005/8/layout/list1"/>
    <dgm:cxn modelId="{543786D2-5629-429F-9FD2-2C09A57672C0}" type="presParOf" srcId="{ED43F36D-8E2E-40BA-8CFE-F3D5A9ABBB7C}" destId="{FA518197-06BB-4BE0-8C1D-93F1275FFA09}" srcOrd="8" destOrd="0" presId="urn:microsoft.com/office/officeart/2005/8/layout/list1"/>
    <dgm:cxn modelId="{F189C78C-7349-4650-85DB-609367FAD626}" type="presParOf" srcId="{FA518197-06BB-4BE0-8C1D-93F1275FFA09}" destId="{FD8ABF37-D260-43E5-BDC6-89B691A9F24C}" srcOrd="0" destOrd="0" presId="urn:microsoft.com/office/officeart/2005/8/layout/list1"/>
    <dgm:cxn modelId="{D3E85578-2677-42A9-8040-5A2B057F3E1D}" type="presParOf" srcId="{FA518197-06BB-4BE0-8C1D-93F1275FFA09}" destId="{455767B8-4480-4BD5-BE01-6822C4DD393F}" srcOrd="1" destOrd="0" presId="urn:microsoft.com/office/officeart/2005/8/layout/list1"/>
    <dgm:cxn modelId="{FE115C1F-D93B-4112-A157-1A2E5D5E76FA}" type="presParOf" srcId="{ED43F36D-8E2E-40BA-8CFE-F3D5A9ABBB7C}" destId="{F88EC6AF-57BA-4CDE-A418-0BCB61A8E0CC}" srcOrd="9" destOrd="0" presId="urn:microsoft.com/office/officeart/2005/8/layout/list1"/>
    <dgm:cxn modelId="{F6641BC9-56C6-4481-89A0-15258F2D610B}" type="presParOf" srcId="{ED43F36D-8E2E-40BA-8CFE-F3D5A9ABBB7C}" destId="{A352AC8E-AD79-44B8-B0F4-C685BF975D43}" srcOrd="10" destOrd="0" presId="urn:microsoft.com/office/officeart/2005/8/layout/list1"/>
    <dgm:cxn modelId="{A46B1D79-0F6C-4274-82A4-84EE2327F228}" type="presParOf" srcId="{ED43F36D-8E2E-40BA-8CFE-F3D5A9ABBB7C}" destId="{30262B99-0FCA-4C0F-9253-31DEE9D64FF7}" srcOrd="11" destOrd="0" presId="urn:microsoft.com/office/officeart/2005/8/layout/list1"/>
    <dgm:cxn modelId="{EF59AC06-8FC0-48BF-8551-5CB0135FFE4F}" type="presParOf" srcId="{ED43F36D-8E2E-40BA-8CFE-F3D5A9ABBB7C}" destId="{D1F40BEE-71F1-4B98-9B24-7D86C16DF032}" srcOrd="12" destOrd="0" presId="urn:microsoft.com/office/officeart/2005/8/layout/list1"/>
    <dgm:cxn modelId="{D0CA66B5-7A15-4EEF-A11C-98CD1444689B}" type="presParOf" srcId="{D1F40BEE-71F1-4B98-9B24-7D86C16DF032}" destId="{BCBAEC53-4B02-4B6F-ACCF-35A22125DAB8}" srcOrd="0" destOrd="0" presId="urn:microsoft.com/office/officeart/2005/8/layout/list1"/>
    <dgm:cxn modelId="{25B93042-391E-48DC-80B1-2C74DFD1FC2F}" type="presParOf" srcId="{D1F40BEE-71F1-4B98-9B24-7D86C16DF032}" destId="{21522023-06B8-4B24-8D43-C16D1750C03D}" srcOrd="1" destOrd="0" presId="urn:microsoft.com/office/officeart/2005/8/layout/list1"/>
    <dgm:cxn modelId="{033153E8-DA56-4BF1-8C93-2C0BB61A3802}" type="presParOf" srcId="{ED43F36D-8E2E-40BA-8CFE-F3D5A9ABBB7C}" destId="{D63E8971-937B-41EB-9753-A7CE8CF22B34}" srcOrd="13" destOrd="0" presId="urn:microsoft.com/office/officeart/2005/8/layout/list1"/>
    <dgm:cxn modelId="{A223FC1F-FF97-441A-A073-B9D0D34019CC}" type="presParOf" srcId="{ED43F36D-8E2E-40BA-8CFE-F3D5A9ABBB7C}" destId="{72EF3008-E863-4E46-992D-C54A831E08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DA452-FBCC-41C1-8EB8-8797321A5333}">
      <dsp:nvSpPr>
        <dsp:cNvPr id="0" name=""/>
        <dsp:cNvSpPr/>
      </dsp:nvSpPr>
      <dsp:spPr>
        <a:xfrm rot="10800000">
          <a:off x="977454" y="1421"/>
          <a:ext cx="3040380" cy="846579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18" tIns="64770" rIns="120904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rgbClr val="FFFF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고령화</a:t>
          </a:r>
          <a:endParaRPr lang="en-US" altLang="ko-KR" sz="1700" kern="1200" dirty="0">
            <a:solidFill>
              <a:srgbClr val="FFFF00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 dirty="0"/>
        </a:p>
      </dsp:txBody>
      <dsp:txXfrm rot="10800000">
        <a:off x="1189099" y="1421"/>
        <a:ext cx="2828735" cy="846579"/>
      </dsp:txXfrm>
    </dsp:sp>
    <dsp:sp modelId="{7F538B3C-A486-4BC6-9209-3743759A2236}">
      <dsp:nvSpPr>
        <dsp:cNvPr id="0" name=""/>
        <dsp:cNvSpPr/>
      </dsp:nvSpPr>
      <dsp:spPr>
        <a:xfrm>
          <a:off x="554165" y="1421"/>
          <a:ext cx="846579" cy="8465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6D837-8AD5-46A9-A335-AD69DC247778}">
      <dsp:nvSpPr>
        <dsp:cNvPr id="0" name=""/>
        <dsp:cNvSpPr/>
      </dsp:nvSpPr>
      <dsp:spPr>
        <a:xfrm rot="10800000">
          <a:off x="977454" y="1100710"/>
          <a:ext cx="3040380" cy="846579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95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18" tIns="64770" rIns="120904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>
              <a:solidFill>
                <a:srgbClr val="FFFF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삶의 </a:t>
          </a:r>
          <a:r>
            <a:rPr lang="ko-KR" altLang="en-US" sz="1700" kern="1200" dirty="0" err="1">
              <a:solidFill>
                <a:srgbClr val="FFFF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단속성</a:t>
          </a:r>
          <a:endParaRPr lang="en-US" altLang="ko-KR" sz="1700" kern="1200" dirty="0">
            <a:solidFill>
              <a:srgbClr val="FFFF00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 dirty="0">
            <a:solidFill>
              <a:srgbClr val="FFFF00"/>
            </a:solidFill>
          </a:endParaRPr>
        </a:p>
      </dsp:txBody>
      <dsp:txXfrm rot="10800000">
        <a:off x="1189099" y="1100710"/>
        <a:ext cx="2828735" cy="846579"/>
      </dsp:txXfrm>
    </dsp:sp>
    <dsp:sp modelId="{75730F5C-74BB-4C94-99C0-0380C11D6A5E}">
      <dsp:nvSpPr>
        <dsp:cNvPr id="0" name=""/>
        <dsp:cNvSpPr/>
      </dsp:nvSpPr>
      <dsp:spPr>
        <a:xfrm>
          <a:off x="554165" y="1100710"/>
          <a:ext cx="846579" cy="846579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7FCEC-22D8-4463-9EF1-90C4823806E0}">
      <dsp:nvSpPr>
        <dsp:cNvPr id="0" name=""/>
        <dsp:cNvSpPr/>
      </dsp:nvSpPr>
      <dsp:spPr>
        <a:xfrm rot="10800000">
          <a:off x="977454" y="2199999"/>
          <a:ext cx="3040380" cy="846579"/>
        </a:xfrm>
        <a:prstGeom prst="homePlate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3318" tIns="64770" rIns="120904" bIns="64770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 err="1">
              <a:solidFill>
                <a:srgbClr val="FFFF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나노화된</a:t>
          </a:r>
          <a:r>
            <a:rPr lang="ko-KR" altLang="en-US" sz="1700" kern="1200" dirty="0">
              <a:solidFill>
                <a:srgbClr val="FFFF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 현대사회</a:t>
          </a:r>
          <a:endParaRPr lang="en-US" altLang="ko-KR" sz="1700" kern="1200" dirty="0">
            <a:solidFill>
              <a:srgbClr val="FFFF00"/>
            </a:solidFill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700" kern="1200" dirty="0">
            <a:solidFill>
              <a:srgbClr val="FFFF00"/>
            </a:solidFill>
          </a:endParaRPr>
        </a:p>
      </dsp:txBody>
      <dsp:txXfrm rot="10800000">
        <a:off x="1189099" y="2199999"/>
        <a:ext cx="2828735" cy="846579"/>
      </dsp:txXfrm>
    </dsp:sp>
    <dsp:sp modelId="{6BD7A4F5-714E-4158-97DE-FFEC020FB2C0}">
      <dsp:nvSpPr>
        <dsp:cNvPr id="0" name=""/>
        <dsp:cNvSpPr/>
      </dsp:nvSpPr>
      <dsp:spPr>
        <a:xfrm>
          <a:off x="554165" y="2199999"/>
          <a:ext cx="846579" cy="84657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908A9-769F-458E-BCE0-19A5D0C7D8EA}">
      <dsp:nvSpPr>
        <dsp:cNvPr id="0" name=""/>
        <dsp:cNvSpPr/>
      </dsp:nvSpPr>
      <dsp:spPr>
        <a:xfrm>
          <a:off x="0" y="278579"/>
          <a:ext cx="4572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32293-A50D-4CE0-A3F2-DA344EFA6E16}">
      <dsp:nvSpPr>
        <dsp:cNvPr id="0" name=""/>
        <dsp:cNvSpPr/>
      </dsp:nvSpPr>
      <dsp:spPr>
        <a:xfrm>
          <a:off x="159599" y="0"/>
          <a:ext cx="3200400" cy="50184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자아중심성</a:t>
          </a:r>
        </a:p>
      </dsp:txBody>
      <dsp:txXfrm>
        <a:off x="184097" y="24498"/>
        <a:ext cx="3151404" cy="452844"/>
      </dsp:txXfrm>
    </dsp:sp>
    <dsp:sp modelId="{FFD6F458-7F27-49D9-B19C-06750BC07D2D}">
      <dsp:nvSpPr>
        <dsp:cNvPr id="0" name=""/>
        <dsp:cNvSpPr/>
      </dsp:nvSpPr>
      <dsp:spPr>
        <a:xfrm>
          <a:off x="0" y="1049700"/>
          <a:ext cx="4572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07643-4A92-41B0-A007-5D82563BFCDB}">
      <dsp:nvSpPr>
        <dsp:cNvPr id="0" name=""/>
        <dsp:cNvSpPr/>
      </dsp:nvSpPr>
      <dsp:spPr>
        <a:xfrm>
          <a:off x="159599" y="715494"/>
          <a:ext cx="3200400" cy="50184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물활론</a:t>
          </a:r>
        </a:p>
      </dsp:txBody>
      <dsp:txXfrm>
        <a:off x="184097" y="739992"/>
        <a:ext cx="3151404" cy="452844"/>
      </dsp:txXfrm>
    </dsp:sp>
    <dsp:sp modelId="{A352AC8E-AD79-44B8-B0F4-C685BF975D43}">
      <dsp:nvSpPr>
        <dsp:cNvPr id="0" name=""/>
        <dsp:cNvSpPr/>
      </dsp:nvSpPr>
      <dsp:spPr>
        <a:xfrm>
          <a:off x="0" y="1820820"/>
          <a:ext cx="4572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767B8-4480-4BD5-BE01-6822C4DD393F}">
      <dsp:nvSpPr>
        <dsp:cNvPr id="0" name=""/>
        <dsp:cNvSpPr/>
      </dsp:nvSpPr>
      <dsp:spPr>
        <a:xfrm>
          <a:off x="159599" y="1486614"/>
          <a:ext cx="3200400" cy="50184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35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/>
            <a:t>타율적 도덕성</a:t>
          </a:r>
        </a:p>
      </dsp:txBody>
      <dsp:txXfrm>
        <a:off x="184097" y="1511112"/>
        <a:ext cx="3151404" cy="452844"/>
      </dsp:txXfrm>
    </dsp:sp>
    <dsp:sp modelId="{72EF3008-E863-4E46-992D-C54A831E08BB}">
      <dsp:nvSpPr>
        <dsp:cNvPr id="0" name=""/>
        <dsp:cNvSpPr/>
      </dsp:nvSpPr>
      <dsp:spPr>
        <a:xfrm>
          <a:off x="0" y="2591940"/>
          <a:ext cx="457200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22023-06B8-4B24-8D43-C16D1750C03D}">
      <dsp:nvSpPr>
        <dsp:cNvPr id="0" name=""/>
        <dsp:cNvSpPr/>
      </dsp:nvSpPr>
      <dsp:spPr>
        <a:xfrm>
          <a:off x="159599" y="2257734"/>
          <a:ext cx="3200400" cy="50184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700" kern="1200" dirty="0" err="1"/>
            <a:t>집중성</a:t>
          </a:r>
          <a:endParaRPr lang="ko-KR" altLang="en-US" sz="1700" kern="1200" dirty="0"/>
        </a:p>
      </dsp:txBody>
      <dsp:txXfrm>
        <a:off x="184097" y="2282232"/>
        <a:ext cx="3151404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DA452-FBCC-41C1-8EB8-8797321A5333}">
      <dsp:nvSpPr>
        <dsp:cNvPr id="0" name=""/>
        <dsp:cNvSpPr/>
      </dsp:nvSpPr>
      <dsp:spPr>
        <a:xfrm rot="10800000">
          <a:off x="711874" y="1035"/>
          <a:ext cx="2214289" cy="61655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885" tIns="49530" rIns="92456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300" kern="12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고령화</a:t>
          </a:r>
          <a:endParaRPr lang="en-US" altLang="ko-KR" sz="1300" kern="12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 rot="10800000">
        <a:off x="866013" y="1035"/>
        <a:ext cx="2060150" cy="616558"/>
      </dsp:txXfrm>
    </dsp:sp>
    <dsp:sp modelId="{7F538B3C-A486-4BC6-9209-3743759A2236}">
      <dsp:nvSpPr>
        <dsp:cNvPr id="0" name=""/>
        <dsp:cNvSpPr/>
      </dsp:nvSpPr>
      <dsp:spPr>
        <a:xfrm>
          <a:off x="403595" y="1035"/>
          <a:ext cx="616558" cy="6165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6D837-8AD5-46A9-A335-AD69DC247778}">
      <dsp:nvSpPr>
        <dsp:cNvPr id="0" name=""/>
        <dsp:cNvSpPr/>
      </dsp:nvSpPr>
      <dsp:spPr>
        <a:xfrm rot="10800000">
          <a:off x="711874" y="801640"/>
          <a:ext cx="2214289" cy="61655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885" tIns="49530" rIns="92456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300" kern="12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삶의 단속성</a:t>
          </a:r>
          <a:endParaRPr lang="en-US" altLang="ko-KR" sz="1300" kern="12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 rot="10800000">
        <a:off x="866013" y="801640"/>
        <a:ext cx="2060150" cy="616558"/>
      </dsp:txXfrm>
    </dsp:sp>
    <dsp:sp modelId="{75730F5C-74BB-4C94-99C0-0380C11D6A5E}">
      <dsp:nvSpPr>
        <dsp:cNvPr id="0" name=""/>
        <dsp:cNvSpPr/>
      </dsp:nvSpPr>
      <dsp:spPr>
        <a:xfrm>
          <a:off x="403595" y="801640"/>
          <a:ext cx="616558" cy="61655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7FCEC-22D8-4463-9EF1-90C4823806E0}">
      <dsp:nvSpPr>
        <dsp:cNvPr id="0" name=""/>
        <dsp:cNvSpPr/>
      </dsp:nvSpPr>
      <dsp:spPr>
        <a:xfrm rot="10800000">
          <a:off x="711874" y="1602246"/>
          <a:ext cx="2214289" cy="61655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885" tIns="49530" rIns="92456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300" kern="12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나노화된 현대사회</a:t>
          </a:r>
          <a:endParaRPr lang="en-US" altLang="ko-KR" sz="1300" kern="12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 rot="10800000">
        <a:off x="866013" y="1602246"/>
        <a:ext cx="2060150" cy="616558"/>
      </dsp:txXfrm>
    </dsp:sp>
    <dsp:sp modelId="{6BD7A4F5-714E-4158-97DE-FFEC020FB2C0}">
      <dsp:nvSpPr>
        <dsp:cNvPr id="0" name=""/>
        <dsp:cNvSpPr/>
      </dsp:nvSpPr>
      <dsp:spPr>
        <a:xfrm>
          <a:off x="403595" y="1602246"/>
          <a:ext cx="616558" cy="6165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908A9-769F-458E-BCE0-19A5D0C7D8EA}">
      <dsp:nvSpPr>
        <dsp:cNvPr id="0" name=""/>
        <dsp:cNvSpPr/>
      </dsp:nvSpPr>
      <dsp:spPr>
        <a:xfrm>
          <a:off x="0" y="187427"/>
          <a:ext cx="297986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32293-A50D-4CE0-A3F2-DA344EFA6E16}">
      <dsp:nvSpPr>
        <dsp:cNvPr id="0" name=""/>
        <dsp:cNvSpPr/>
      </dsp:nvSpPr>
      <dsp:spPr>
        <a:xfrm>
          <a:off x="104021" y="0"/>
          <a:ext cx="2085903" cy="3247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42" tIns="0" rIns="788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자아중심성</a:t>
          </a:r>
        </a:p>
      </dsp:txBody>
      <dsp:txXfrm>
        <a:off x="119873" y="15852"/>
        <a:ext cx="2054199" cy="293016"/>
      </dsp:txXfrm>
    </dsp:sp>
    <dsp:sp modelId="{FFD6F458-7F27-49D9-B19C-06750BC07D2D}">
      <dsp:nvSpPr>
        <dsp:cNvPr id="0" name=""/>
        <dsp:cNvSpPr/>
      </dsp:nvSpPr>
      <dsp:spPr>
        <a:xfrm>
          <a:off x="0" y="686387"/>
          <a:ext cx="297986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07643-4A92-41B0-A007-5D82563BFCDB}">
      <dsp:nvSpPr>
        <dsp:cNvPr id="0" name=""/>
        <dsp:cNvSpPr/>
      </dsp:nvSpPr>
      <dsp:spPr>
        <a:xfrm>
          <a:off x="104021" y="470136"/>
          <a:ext cx="2085903" cy="3247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42" tIns="0" rIns="788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물활론</a:t>
          </a:r>
        </a:p>
      </dsp:txBody>
      <dsp:txXfrm>
        <a:off x="119873" y="485988"/>
        <a:ext cx="2054199" cy="293016"/>
      </dsp:txXfrm>
    </dsp:sp>
    <dsp:sp modelId="{A352AC8E-AD79-44B8-B0F4-C685BF975D43}">
      <dsp:nvSpPr>
        <dsp:cNvPr id="0" name=""/>
        <dsp:cNvSpPr/>
      </dsp:nvSpPr>
      <dsp:spPr>
        <a:xfrm>
          <a:off x="0" y="1185347"/>
          <a:ext cx="297986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767B8-4480-4BD5-BE01-6822C4DD393F}">
      <dsp:nvSpPr>
        <dsp:cNvPr id="0" name=""/>
        <dsp:cNvSpPr/>
      </dsp:nvSpPr>
      <dsp:spPr>
        <a:xfrm>
          <a:off x="104021" y="969096"/>
          <a:ext cx="2085903" cy="3247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35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42" tIns="0" rIns="788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타율적 도덕성</a:t>
          </a:r>
        </a:p>
      </dsp:txBody>
      <dsp:txXfrm>
        <a:off x="119873" y="984948"/>
        <a:ext cx="2054199" cy="293016"/>
      </dsp:txXfrm>
    </dsp:sp>
    <dsp:sp modelId="{72EF3008-E863-4E46-992D-C54A831E08BB}">
      <dsp:nvSpPr>
        <dsp:cNvPr id="0" name=""/>
        <dsp:cNvSpPr/>
      </dsp:nvSpPr>
      <dsp:spPr>
        <a:xfrm>
          <a:off x="0" y="1684307"/>
          <a:ext cx="297986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22023-06B8-4B24-8D43-C16D1750C03D}">
      <dsp:nvSpPr>
        <dsp:cNvPr id="0" name=""/>
        <dsp:cNvSpPr/>
      </dsp:nvSpPr>
      <dsp:spPr>
        <a:xfrm>
          <a:off x="104021" y="1468056"/>
          <a:ext cx="2085903" cy="3247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42" tIns="0" rIns="788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집중성</a:t>
          </a:r>
          <a:endParaRPr lang="ko-KR" altLang="en-US" sz="1100" kern="1200" dirty="0"/>
        </a:p>
      </dsp:txBody>
      <dsp:txXfrm>
        <a:off x="119873" y="1483908"/>
        <a:ext cx="2054199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1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1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5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8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7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9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5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7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E3A7-D995-43F6-8363-4B5810360F86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3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5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BE9AA0-7DBD-E130-65F6-1B9CD4C771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" t="1263" b="-1"/>
          <a:stretch/>
        </p:blipFill>
        <p:spPr>
          <a:xfrm>
            <a:off x="3653202" y="3024188"/>
            <a:ext cx="2621463" cy="38576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B70EF2-11A8-D025-3D39-D8670554B74F}"/>
              </a:ext>
            </a:extLst>
          </p:cNvPr>
          <p:cNvSpPr txBox="1"/>
          <p:nvPr/>
        </p:nvSpPr>
        <p:spPr>
          <a:xfrm>
            <a:off x="0" y="6622126"/>
            <a:ext cx="24029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/>
              <a:t>202307053 1</a:t>
            </a:r>
            <a:r>
              <a:rPr lang="ko-KR" altLang="en-US" sz="1350" dirty="0"/>
              <a:t>학년 </a:t>
            </a:r>
            <a:r>
              <a:rPr lang="en-US" altLang="ko-KR" sz="1350" dirty="0"/>
              <a:t>2</a:t>
            </a:r>
            <a:r>
              <a:rPr lang="ko-KR" altLang="en-US" sz="1350" dirty="0"/>
              <a:t>반 김용빈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DEF8C5-E2B3-B7E0-48BF-A01A2EB98731}"/>
              </a:ext>
            </a:extLst>
          </p:cNvPr>
          <p:cNvSpPr/>
          <p:nvPr/>
        </p:nvSpPr>
        <p:spPr>
          <a:xfrm>
            <a:off x="601342" y="3998343"/>
            <a:ext cx="1682201" cy="385387"/>
          </a:xfrm>
          <a:prstGeom prst="rect">
            <a:avLst/>
          </a:prstGeom>
          <a:solidFill>
            <a:srgbClr val="88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/>
              <a:t>트렌드 코리아 </a:t>
            </a:r>
            <a:r>
              <a:rPr lang="en-US" altLang="ko-KR" sz="1350" dirty="0"/>
              <a:t>2023</a:t>
            </a:r>
            <a:endParaRPr lang="ko-KR" altLang="en-US" sz="13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BED59-3F70-9D7F-2384-D50BDE616001}"/>
              </a:ext>
            </a:extLst>
          </p:cNvPr>
          <p:cNvSpPr txBox="1"/>
          <p:nvPr/>
        </p:nvSpPr>
        <p:spPr>
          <a:xfrm>
            <a:off x="583335" y="4478834"/>
            <a:ext cx="2494594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75" dirty="0" err="1">
                <a:solidFill>
                  <a:srgbClr val="E1D51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네버랜드</a:t>
            </a:r>
            <a:r>
              <a:rPr lang="ko-KR" altLang="en-US" sz="2475" dirty="0">
                <a:solidFill>
                  <a:srgbClr val="E1D51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신드롬</a:t>
            </a:r>
          </a:p>
        </p:txBody>
      </p:sp>
    </p:spTree>
    <p:extLst>
      <p:ext uri="{BB962C8B-B14F-4D97-AF65-F5344CB8AC3E}">
        <p14:creationId xmlns:p14="http://schemas.microsoft.com/office/powerpoint/2010/main" val="420957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73D5F0-9F60-6998-F6C8-65B85F7D8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" t="1263" b="-1"/>
          <a:stretch/>
        </p:blipFill>
        <p:spPr>
          <a:xfrm>
            <a:off x="4450500" y="88570"/>
            <a:ext cx="2017712" cy="2969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B6F4F-DBC9-CEC5-B1CF-C4177382475B}"/>
              </a:ext>
            </a:extLst>
          </p:cNvPr>
          <p:cNvSpPr txBox="1"/>
          <p:nvPr/>
        </p:nvSpPr>
        <p:spPr>
          <a:xfrm>
            <a:off x="2360378" y="27842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accent5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네버랜드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신드롬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C707E-C6DA-C1DB-FDBA-651374FF2BAA}"/>
              </a:ext>
            </a:extLst>
          </p:cNvPr>
          <p:cNvSpPr txBox="1"/>
          <p:nvPr/>
        </p:nvSpPr>
        <p:spPr>
          <a:xfrm>
            <a:off x="272786" y="758356"/>
            <a:ext cx="33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1.  </a:t>
            </a:r>
            <a:r>
              <a:rPr lang="ko-KR" altLang="en-US" dirty="0" err="1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네버랜드</a:t>
            </a:r>
            <a:r>
              <a:rPr lang="ko-KR" altLang="en-US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신드롬</a:t>
            </a:r>
            <a:r>
              <a:rPr lang="ko-KR" altLang="en-US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이란</a:t>
            </a:r>
            <a:r>
              <a:rPr lang="en-US" altLang="ko-KR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  <a:endParaRPr lang="ko-KR" altLang="en-US" dirty="0">
              <a:solidFill>
                <a:schemeClr val="accent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F13BF92-353D-2482-5D5D-EF7E6625A2EC}"/>
              </a:ext>
            </a:extLst>
          </p:cNvPr>
          <p:cNvSpPr/>
          <p:nvPr/>
        </p:nvSpPr>
        <p:spPr>
          <a:xfrm>
            <a:off x="375474" y="1266813"/>
            <a:ext cx="980324" cy="98032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rgbClr val="323431"/>
                </a:solidFill>
              </a:rPr>
              <a:t>네버랜드</a:t>
            </a:r>
            <a:endParaRPr lang="ko-KR" altLang="en-US" sz="1000" dirty="0">
              <a:solidFill>
                <a:srgbClr val="32343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5683AF-CECC-9954-B732-76FA1A235AA9}"/>
              </a:ext>
            </a:extLst>
          </p:cNvPr>
          <p:cNvSpPr/>
          <p:nvPr/>
        </p:nvSpPr>
        <p:spPr>
          <a:xfrm>
            <a:off x="2018969" y="1266813"/>
            <a:ext cx="980324" cy="98032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323431"/>
                </a:solidFill>
              </a:rPr>
              <a:t>피터팬</a:t>
            </a: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A5491390-4F8B-1394-EBB6-FB9A83036A8B}"/>
              </a:ext>
            </a:extLst>
          </p:cNvPr>
          <p:cNvSpPr/>
          <p:nvPr/>
        </p:nvSpPr>
        <p:spPr>
          <a:xfrm>
            <a:off x="1410115" y="1508644"/>
            <a:ext cx="499697" cy="499697"/>
          </a:xfrm>
          <a:prstGeom prst="plus">
            <a:avLst>
              <a:gd name="adj" fmla="val 43182"/>
            </a:avLst>
          </a:prstGeom>
          <a:solidFill>
            <a:srgbClr val="E1E1E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7A516-7707-3DF5-2AD0-7757859FB870}"/>
              </a:ext>
            </a:extLst>
          </p:cNvPr>
          <p:cNvSpPr txBox="1"/>
          <p:nvPr/>
        </p:nvSpPr>
        <p:spPr>
          <a:xfrm>
            <a:off x="272786" y="2396020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 </a:t>
            </a:r>
            <a:r>
              <a:rPr lang="ko-KR" altLang="en-US" dirty="0" err="1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네버랜드의</a:t>
            </a:r>
            <a:r>
              <a:rPr lang="ko-KR" altLang="en-US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세가지 신드롬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00B14DE-0F2F-B783-23BB-8F0EA7D23412}"/>
              </a:ext>
            </a:extLst>
          </p:cNvPr>
          <p:cNvGrpSpPr/>
          <p:nvPr/>
        </p:nvGrpSpPr>
        <p:grpSpPr>
          <a:xfrm>
            <a:off x="962849" y="2864066"/>
            <a:ext cx="1749255" cy="1571408"/>
            <a:chOff x="1063037" y="3184777"/>
            <a:chExt cx="1749255" cy="157140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A562CB3-38FA-6827-878C-4D40AFF039E5}"/>
                </a:ext>
              </a:extLst>
            </p:cNvPr>
            <p:cNvGrpSpPr/>
            <p:nvPr/>
          </p:nvGrpSpPr>
          <p:grpSpPr>
            <a:xfrm>
              <a:off x="1063037" y="3184777"/>
              <a:ext cx="1749255" cy="1571408"/>
              <a:chOff x="1868309" y="4031580"/>
              <a:chExt cx="2703204" cy="2428369"/>
            </a:xfrm>
          </p:grpSpPr>
          <p:sp>
            <p:nvSpPr>
              <p:cNvPr id="11" name="자유형 29">
                <a:extLst>
                  <a:ext uri="{FF2B5EF4-FFF2-40B4-BE49-F238E27FC236}">
                    <a16:creationId xmlns:a16="http://schemas.microsoft.com/office/drawing/2014/main" id="{638B332A-1127-D026-098C-EC9BD7FA6B8F}"/>
                  </a:ext>
                </a:extLst>
              </p:cNvPr>
              <p:cNvSpPr/>
              <p:nvPr/>
            </p:nvSpPr>
            <p:spPr>
              <a:xfrm>
                <a:off x="3169451" y="5057887"/>
                <a:ext cx="1402062" cy="1402062"/>
              </a:xfrm>
              <a:custGeom>
                <a:avLst/>
                <a:gdLst>
                  <a:gd name="connsiteX0" fmla="*/ 1246277 w 2492554"/>
                  <a:gd name="connsiteY0" fmla="*/ 0 h 2492554"/>
                  <a:gd name="connsiteX1" fmla="*/ 2492554 w 2492554"/>
                  <a:gd name="connsiteY1" fmla="*/ 1246277 h 2492554"/>
                  <a:gd name="connsiteX2" fmla="*/ 1246277 w 2492554"/>
                  <a:gd name="connsiteY2" fmla="*/ 2492554 h 2492554"/>
                  <a:gd name="connsiteX3" fmla="*/ 150419 w 2492554"/>
                  <a:gd name="connsiteY3" fmla="*/ 1840327 h 2492554"/>
                  <a:gd name="connsiteX4" fmla="*/ 111931 w 2492554"/>
                  <a:gd name="connsiteY4" fmla="*/ 1760429 h 2492554"/>
                  <a:gd name="connsiteX5" fmla="*/ 97939 w 2492554"/>
                  <a:gd name="connsiteY5" fmla="*/ 1731384 h 2492554"/>
                  <a:gd name="connsiteX6" fmla="*/ 0 w 2492554"/>
                  <a:gd name="connsiteY6" fmla="*/ 1246277 h 2492554"/>
                  <a:gd name="connsiteX7" fmla="*/ 97939 w 2492554"/>
                  <a:gd name="connsiteY7" fmla="*/ 761170 h 2492554"/>
                  <a:gd name="connsiteX8" fmla="*/ 111931 w 2492554"/>
                  <a:gd name="connsiteY8" fmla="*/ 732125 h 2492554"/>
                  <a:gd name="connsiteX9" fmla="*/ 124776 w 2492554"/>
                  <a:gd name="connsiteY9" fmla="*/ 705460 h 2492554"/>
                  <a:gd name="connsiteX10" fmla="*/ 239356 w 2492554"/>
                  <a:gd name="connsiteY10" fmla="*/ 699674 h 2492554"/>
                  <a:gd name="connsiteX11" fmla="*/ 1207789 w 2492554"/>
                  <a:gd name="connsiteY11" fmla="*/ 53881 h 2492554"/>
                  <a:gd name="connsiteX12" fmla="*/ 1233432 w 2492554"/>
                  <a:gd name="connsiteY12" fmla="*/ 649 h 2492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92554" h="2492554">
                    <a:moveTo>
                      <a:pt x="1246277" y="0"/>
                    </a:moveTo>
                    <a:cubicBezTo>
                      <a:pt x="1934577" y="0"/>
                      <a:pt x="2492554" y="557977"/>
                      <a:pt x="2492554" y="1246277"/>
                    </a:cubicBezTo>
                    <a:cubicBezTo>
                      <a:pt x="2492554" y="1934577"/>
                      <a:pt x="1934577" y="2492554"/>
                      <a:pt x="1246277" y="2492554"/>
                    </a:cubicBezTo>
                    <a:cubicBezTo>
                      <a:pt x="773071" y="2492554"/>
                      <a:pt x="361463" y="2228823"/>
                      <a:pt x="150419" y="1840327"/>
                    </a:cubicBezTo>
                    <a:lnTo>
                      <a:pt x="111931" y="1760429"/>
                    </a:lnTo>
                    <a:lnTo>
                      <a:pt x="97939" y="1731384"/>
                    </a:lnTo>
                    <a:cubicBezTo>
                      <a:pt x="34874" y="1582282"/>
                      <a:pt x="0" y="1418352"/>
                      <a:pt x="0" y="1246277"/>
                    </a:cubicBezTo>
                    <a:cubicBezTo>
                      <a:pt x="0" y="1074202"/>
                      <a:pt x="34874" y="910272"/>
                      <a:pt x="97939" y="761170"/>
                    </a:cubicBezTo>
                    <a:lnTo>
                      <a:pt x="111931" y="732125"/>
                    </a:lnTo>
                    <a:lnTo>
                      <a:pt x="124776" y="705460"/>
                    </a:lnTo>
                    <a:lnTo>
                      <a:pt x="239356" y="699674"/>
                    </a:lnTo>
                    <a:cubicBezTo>
                      <a:pt x="658318" y="657126"/>
                      <a:pt x="1015932" y="407059"/>
                      <a:pt x="1207789" y="53881"/>
                    </a:cubicBezTo>
                    <a:lnTo>
                      <a:pt x="1233432" y="64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428798" tIns="362199" rIns="132027" bIns="268728" numCol="1" spcCol="1270" anchor="ctr" anchorCtr="0">
                <a:noAutofit/>
              </a:bodyPr>
              <a:lstStyle/>
              <a:p>
                <a:pPr defTabSz="87510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1969" dirty="0"/>
              </a:p>
            </p:txBody>
          </p:sp>
          <p:sp>
            <p:nvSpPr>
              <p:cNvPr id="12" name="자유형 28">
                <a:extLst>
                  <a:ext uri="{FF2B5EF4-FFF2-40B4-BE49-F238E27FC236}">
                    <a16:creationId xmlns:a16="http://schemas.microsoft.com/office/drawing/2014/main" id="{F0B197F7-BC5E-360C-8ACB-074BC2547074}"/>
                  </a:ext>
                </a:extLst>
              </p:cNvPr>
              <p:cNvSpPr/>
              <p:nvPr/>
            </p:nvSpPr>
            <p:spPr>
              <a:xfrm>
                <a:off x="2518880" y="4031580"/>
                <a:ext cx="1402062" cy="1402062"/>
              </a:xfrm>
              <a:custGeom>
                <a:avLst/>
                <a:gdLst>
                  <a:gd name="connsiteX0" fmla="*/ 2367778 w 2492554"/>
                  <a:gd name="connsiteY0" fmla="*/ 1787096 h 2492554"/>
                  <a:gd name="connsiteX1" fmla="*/ 2342135 w 2492554"/>
                  <a:gd name="connsiteY1" fmla="*/ 1840328 h 2492554"/>
                  <a:gd name="connsiteX2" fmla="*/ 1373702 w 2492554"/>
                  <a:gd name="connsiteY2" fmla="*/ 2486121 h 2492554"/>
                  <a:gd name="connsiteX3" fmla="*/ 1259122 w 2492554"/>
                  <a:gd name="connsiteY3" fmla="*/ 2491907 h 2492554"/>
                  <a:gd name="connsiteX4" fmla="*/ 1284765 w 2492554"/>
                  <a:gd name="connsiteY4" fmla="*/ 2438674 h 2492554"/>
                  <a:gd name="connsiteX5" fmla="*/ 2253198 w 2492554"/>
                  <a:gd name="connsiteY5" fmla="*/ 1792881 h 2492554"/>
                  <a:gd name="connsiteX6" fmla="*/ 1246277 w 2492554"/>
                  <a:gd name="connsiteY6" fmla="*/ 0 h 2492554"/>
                  <a:gd name="connsiteX7" fmla="*/ 2492554 w 2492554"/>
                  <a:gd name="connsiteY7" fmla="*/ 1246277 h 2492554"/>
                  <a:gd name="connsiteX8" fmla="*/ 2394615 w 2492554"/>
                  <a:gd name="connsiteY8" fmla="*/ 1731384 h 2492554"/>
                  <a:gd name="connsiteX9" fmla="*/ 2367778 w 2492554"/>
                  <a:gd name="connsiteY9" fmla="*/ 1787095 h 2492554"/>
                  <a:gd name="connsiteX10" fmla="*/ 2253198 w 2492554"/>
                  <a:gd name="connsiteY10" fmla="*/ 1792880 h 2492554"/>
                  <a:gd name="connsiteX11" fmla="*/ 1284765 w 2492554"/>
                  <a:gd name="connsiteY11" fmla="*/ 2438673 h 2492554"/>
                  <a:gd name="connsiteX12" fmla="*/ 1259122 w 2492554"/>
                  <a:gd name="connsiteY12" fmla="*/ 2491906 h 2492554"/>
                  <a:gd name="connsiteX13" fmla="*/ 1246277 w 2492554"/>
                  <a:gd name="connsiteY13" fmla="*/ 2492554 h 2492554"/>
                  <a:gd name="connsiteX14" fmla="*/ 1233431 w 2492554"/>
                  <a:gd name="connsiteY14" fmla="*/ 2491906 h 2492554"/>
                  <a:gd name="connsiteX15" fmla="*/ 1207788 w 2492554"/>
                  <a:gd name="connsiteY15" fmla="*/ 2438673 h 2492554"/>
                  <a:gd name="connsiteX16" fmla="*/ 239355 w 2492554"/>
                  <a:gd name="connsiteY16" fmla="*/ 1792880 h 2492554"/>
                  <a:gd name="connsiteX17" fmla="*/ 124776 w 2492554"/>
                  <a:gd name="connsiteY17" fmla="*/ 1787095 h 2492554"/>
                  <a:gd name="connsiteX18" fmla="*/ 97939 w 2492554"/>
                  <a:gd name="connsiteY18" fmla="*/ 1731384 h 2492554"/>
                  <a:gd name="connsiteX19" fmla="*/ 0 w 2492554"/>
                  <a:gd name="connsiteY19" fmla="*/ 1246277 h 2492554"/>
                  <a:gd name="connsiteX20" fmla="*/ 1246277 w 2492554"/>
                  <a:gd name="connsiteY20" fmla="*/ 0 h 2492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92554" h="2492554">
                    <a:moveTo>
                      <a:pt x="2367778" y="1787096"/>
                    </a:moveTo>
                    <a:lnTo>
                      <a:pt x="2342135" y="1840328"/>
                    </a:lnTo>
                    <a:cubicBezTo>
                      <a:pt x="2150278" y="2193506"/>
                      <a:pt x="1792664" y="2443573"/>
                      <a:pt x="1373702" y="2486121"/>
                    </a:cubicBezTo>
                    <a:lnTo>
                      <a:pt x="1259122" y="2491907"/>
                    </a:lnTo>
                    <a:lnTo>
                      <a:pt x="1284765" y="2438674"/>
                    </a:lnTo>
                    <a:cubicBezTo>
                      <a:pt x="1476623" y="2085496"/>
                      <a:pt x="1834237" y="1835429"/>
                      <a:pt x="2253198" y="1792881"/>
                    </a:cubicBezTo>
                    <a:close/>
                    <a:moveTo>
                      <a:pt x="1246277" y="0"/>
                    </a:moveTo>
                    <a:cubicBezTo>
                      <a:pt x="1934577" y="0"/>
                      <a:pt x="2492554" y="557977"/>
                      <a:pt x="2492554" y="1246277"/>
                    </a:cubicBezTo>
                    <a:cubicBezTo>
                      <a:pt x="2492554" y="1418352"/>
                      <a:pt x="2457681" y="1582282"/>
                      <a:pt x="2394615" y="1731384"/>
                    </a:cubicBezTo>
                    <a:lnTo>
                      <a:pt x="2367778" y="1787095"/>
                    </a:lnTo>
                    <a:lnTo>
                      <a:pt x="2253198" y="1792880"/>
                    </a:lnTo>
                    <a:cubicBezTo>
                      <a:pt x="1834237" y="1835428"/>
                      <a:pt x="1476623" y="2085495"/>
                      <a:pt x="1284765" y="2438673"/>
                    </a:cubicBezTo>
                    <a:lnTo>
                      <a:pt x="1259122" y="2491906"/>
                    </a:lnTo>
                    <a:lnTo>
                      <a:pt x="1246277" y="2492554"/>
                    </a:lnTo>
                    <a:lnTo>
                      <a:pt x="1233431" y="2491906"/>
                    </a:lnTo>
                    <a:lnTo>
                      <a:pt x="1207788" y="2438673"/>
                    </a:lnTo>
                    <a:cubicBezTo>
                      <a:pt x="1015930" y="2085495"/>
                      <a:pt x="658316" y="1835428"/>
                      <a:pt x="239355" y="1792880"/>
                    </a:cubicBezTo>
                    <a:lnTo>
                      <a:pt x="124776" y="1787095"/>
                    </a:lnTo>
                    <a:lnTo>
                      <a:pt x="97939" y="1731384"/>
                    </a:lnTo>
                    <a:cubicBezTo>
                      <a:pt x="34873" y="1582282"/>
                      <a:pt x="0" y="1418352"/>
                      <a:pt x="0" y="1246277"/>
                    </a:cubicBezTo>
                    <a:cubicBezTo>
                      <a:pt x="0" y="557977"/>
                      <a:pt x="557977" y="0"/>
                      <a:pt x="1246277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428798" tIns="362199" rIns="132027" bIns="268728" numCol="1" spcCol="1270" anchor="ctr" anchorCtr="0">
                <a:noAutofit/>
              </a:bodyPr>
              <a:lstStyle/>
              <a:p>
                <a:pPr defTabSz="87510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1969" dirty="0"/>
              </a:p>
            </p:txBody>
          </p:sp>
          <p:sp>
            <p:nvSpPr>
              <p:cNvPr id="13" name="자유형 30">
                <a:extLst>
                  <a:ext uri="{FF2B5EF4-FFF2-40B4-BE49-F238E27FC236}">
                    <a16:creationId xmlns:a16="http://schemas.microsoft.com/office/drawing/2014/main" id="{71BB01FC-AF71-EF7D-D46C-7E0140776FA2}"/>
                  </a:ext>
                </a:extLst>
              </p:cNvPr>
              <p:cNvSpPr/>
              <p:nvPr/>
            </p:nvSpPr>
            <p:spPr>
              <a:xfrm>
                <a:off x="1868309" y="5057887"/>
                <a:ext cx="1339101" cy="1402062"/>
              </a:xfrm>
              <a:custGeom>
                <a:avLst/>
                <a:gdLst>
                  <a:gd name="connsiteX0" fmla="*/ 1246277 w 2380624"/>
                  <a:gd name="connsiteY0" fmla="*/ 0 h 2492554"/>
                  <a:gd name="connsiteX1" fmla="*/ 1259123 w 2380624"/>
                  <a:gd name="connsiteY1" fmla="*/ 649 h 2492554"/>
                  <a:gd name="connsiteX2" fmla="*/ 1284766 w 2380624"/>
                  <a:gd name="connsiteY2" fmla="*/ 53881 h 2492554"/>
                  <a:gd name="connsiteX3" fmla="*/ 1458107 w 2380624"/>
                  <a:gd name="connsiteY3" fmla="*/ 297800 h 2492554"/>
                  <a:gd name="connsiteX4" fmla="*/ 1458108 w 2380624"/>
                  <a:gd name="connsiteY4" fmla="*/ 297801 h 2492554"/>
                  <a:gd name="connsiteX5" fmla="*/ 1364280 w 2380624"/>
                  <a:gd name="connsiteY5" fmla="*/ 181287 h 2492554"/>
                  <a:gd name="connsiteX6" fmla="*/ 1284767 w 2380624"/>
                  <a:gd name="connsiteY6" fmla="*/ 53882 h 2492554"/>
                  <a:gd name="connsiteX7" fmla="*/ 1259124 w 2380624"/>
                  <a:gd name="connsiteY7" fmla="*/ 650 h 2492554"/>
                  <a:gd name="connsiteX8" fmla="*/ 1373703 w 2380624"/>
                  <a:gd name="connsiteY8" fmla="*/ 6435 h 2492554"/>
                  <a:gd name="connsiteX9" fmla="*/ 2342136 w 2380624"/>
                  <a:gd name="connsiteY9" fmla="*/ 652228 h 2492554"/>
                  <a:gd name="connsiteX10" fmla="*/ 2367779 w 2380624"/>
                  <a:gd name="connsiteY10" fmla="*/ 705461 h 2492554"/>
                  <a:gd name="connsiteX11" fmla="*/ 2367779 w 2380624"/>
                  <a:gd name="connsiteY11" fmla="*/ 705461 h 2492554"/>
                  <a:gd name="connsiteX12" fmla="*/ 2380624 w 2380624"/>
                  <a:gd name="connsiteY12" fmla="*/ 732125 h 2492554"/>
                  <a:gd name="connsiteX13" fmla="*/ 2366632 w 2380624"/>
                  <a:gd name="connsiteY13" fmla="*/ 761170 h 2492554"/>
                  <a:gd name="connsiteX14" fmla="*/ 2268693 w 2380624"/>
                  <a:gd name="connsiteY14" fmla="*/ 1246277 h 2492554"/>
                  <a:gd name="connsiteX15" fmla="*/ 2366632 w 2380624"/>
                  <a:gd name="connsiteY15" fmla="*/ 1731384 h 2492554"/>
                  <a:gd name="connsiteX16" fmla="*/ 2380624 w 2380624"/>
                  <a:gd name="connsiteY16" fmla="*/ 1760429 h 2492554"/>
                  <a:gd name="connsiteX17" fmla="*/ 2342135 w 2380624"/>
                  <a:gd name="connsiteY17" fmla="*/ 1840327 h 2492554"/>
                  <a:gd name="connsiteX18" fmla="*/ 1246277 w 2380624"/>
                  <a:gd name="connsiteY18" fmla="*/ 2492554 h 2492554"/>
                  <a:gd name="connsiteX19" fmla="*/ 0 w 2380624"/>
                  <a:gd name="connsiteY19" fmla="*/ 1246277 h 2492554"/>
                  <a:gd name="connsiteX20" fmla="*/ 1246277 w 2380624"/>
                  <a:gd name="connsiteY20" fmla="*/ 0 h 2492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80624" h="2492554">
                    <a:moveTo>
                      <a:pt x="1246277" y="0"/>
                    </a:moveTo>
                    <a:lnTo>
                      <a:pt x="1259123" y="649"/>
                    </a:lnTo>
                    <a:lnTo>
                      <a:pt x="1284766" y="53881"/>
                    </a:lnTo>
                    <a:cubicBezTo>
                      <a:pt x="1332731" y="142176"/>
                      <a:pt x="1391055" y="224026"/>
                      <a:pt x="1458107" y="297800"/>
                    </a:cubicBezTo>
                    <a:lnTo>
                      <a:pt x="1458108" y="297801"/>
                    </a:lnTo>
                    <a:lnTo>
                      <a:pt x="1364280" y="181287"/>
                    </a:lnTo>
                    <a:cubicBezTo>
                      <a:pt x="1335321" y="140566"/>
                      <a:pt x="1308749" y="98029"/>
                      <a:pt x="1284767" y="53882"/>
                    </a:cubicBezTo>
                    <a:lnTo>
                      <a:pt x="1259124" y="650"/>
                    </a:lnTo>
                    <a:lnTo>
                      <a:pt x="1373703" y="6435"/>
                    </a:lnTo>
                    <a:cubicBezTo>
                      <a:pt x="1792664" y="48983"/>
                      <a:pt x="2150278" y="299050"/>
                      <a:pt x="2342136" y="652228"/>
                    </a:cubicBezTo>
                    <a:lnTo>
                      <a:pt x="2367779" y="705461"/>
                    </a:lnTo>
                    <a:lnTo>
                      <a:pt x="2367779" y="705461"/>
                    </a:lnTo>
                    <a:lnTo>
                      <a:pt x="2380624" y="732125"/>
                    </a:lnTo>
                    <a:lnTo>
                      <a:pt x="2366632" y="761170"/>
                    </a:lnTo>
                    <a:cubicBezTo>
                      <a:pt x="2303567" y="910272"/>
                      <a:pt x="2268693" y="1074202"/>
                      <a:pt x="2268693" y="1246277"/>
                    </a:cubicBezTo>
                    <a:cubicBezTo>
                      <a:pt x="2268693" y="1418352"/>
                      <a:pt x="2303567" y="1582282"/>
                      <a:pt x="2366632" y="1731384"/>
                    </a:cubicBezTo>
                    <a:lnTo>
                      <a:pt x="2380624" y="1760429"/>
                    </a:lnTo>
                    <a:lnTo>
                      <a:pt x="2342135" y="1840327"/>
                    </a:lnTo>
                    <a:cubicBezTo>
                      <a:pt x="2131091" y="2228823"/>
                      <a:pt x="1719483" y="2492554"/>
                      <a:pt x="1246277" y="2492554"/>
                    </a:cubicBezTo>
                    <a:cubicBezTo>
                      <a:pt x="557977" y="2492554"/>
                      <a:pt x="0" y="1934577"/>
                      <a:pt x="0" y="1246277"/>
                    </a:cubicBezTo>
                    <a:cubicBezTo>
                      <a:pt x="0" y="557977"/>
                      <a:pt x="557977" y="0"/>
                      <a:pt x="1246277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428798" tIns="362199" rIns="132027" bIns="268728" numCol="1" spcCol="1270" anchor="ctr" anchorCtr="0">
                <a:noAutofit/>
              </a:bodyPr>
              <a:lstStyle/>
              <a:p>
                <a:pPr defTabSz="87510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1969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D4C104-73DE-8570-9263-21B195C9317D}"/>
                </a:ext>
              </a:extLst>
            </p:cNvPr>
            <p:cNvSpPr txBox="1"/>
            <p:nvPr/>
          </p:nvSpPr>
          <p:spPr>
            <a:xfrm>
              <a:off x="1555113" y="3276437"/>
              <a:ext cx="748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Return</a:t>
              </a:r>
              <a:endPara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E447C3-B09D-7E96-15ED-D92A9C76C140}"/>
                </a:ext>
              </a:extLst>
            </p:cNvPr>
            <p:cNvSpPr txBox="1"/>
            <p:nvPr/>
          </p:nvSpPr>
          <p:spPr>
            <a:xfrm>
              <a:off x="1181078" y="3967341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Stay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F97F75-FB3A-3480-1867-17F7BFA8DE2A}"/>
                </a:ext>
              </a:extLst>
            </p:cNvPr>
            <p:cNvSpPr txBox="1"/>
            <p:nvPr/>
          </p:nvSpPr>
          <p:spPr>
            <a:xfrm>
              <a:off x="2070818" y="3994578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Play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0E7E59-DB70-2C36-364A-49521DA72607}"/>
                </a:ext>
              </a:extLst>
            </p:cNvPr>
            <p:cNvSpPr txBox="1"/>
            <p:nvPr/>
          </p:nvSpPr>
          <p:spPr>
            <a:xfrm>
              <a:off x="1564993" y="3512501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어린 시절로</a:t>
              </a:r>
              <a:endParaRPr lang="en-US" altLang="ko-KR" sz="800" dirty="0"/>
            </a:p>
            <a:p>
              <a:r>
                <a:rPr lang="ko-KR" altLang="en-US" sz="800" dirty="0"/>
                <a:t>돌아가다</a:t>
              </a:r>
              <a:r>
                <a:rPr lang="en-US" altLang="ko-KR" sz="800" dirty="0"/>
                <a:t>!</a:t>
              </a:r>
              <a:endParaRPr lang="ko-KR" altLang="en-US" sz="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4B2EC1-20DA-9371-E0E1-86827B48D166}"/>
                </a:ext>
              </a:extLst>
            </p:cNvPr>
            <p:cNvSpPr txBox="1"/>
            <p:nvPr/>
          </p:nvSpPr>
          <p:spPr>
            <a:xfrm>
              <a:off x="1179108" y="4216710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나이 듦을</a:t>
              </a:r>
              <a:endParaRPr lang="en-US" altLang="ko-KR" sz="800" dirty="0"/>
            </a:p>
            <a:p>
              <a:r>
                <a:rPr lang="ko-KR" altLang="en-US" sz="800" dirty="0"/>
                <a:t>거부하다</a:t>
              </a:r>
              <a:r>
                <a:rPr lang="en-US" altLang="ko-KR" sz="800" dirty="0"/>
                <a:t>!</a:t>
              </a:r>
              <a:endParaRPr lang="ko-KR" altLang="en-US" sz="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8879D7-27C4-E8AE-11BD-DEBFA15DDF87}"/>
                </a:ext>
              </a:extLst>
            </p:cNvPr>
            <p:cNvSpPr txBox="1"/>
            <p:nvPr/>
          </p:nvSpPr>
          <p:spPr>
            <a:xfrm>
              <a:off x="2047019" y="4237268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아이처럼</a:t>
              </a:r>
              <a:endParaRPr lang="en-US" altLang="ko-KR" sz="800" dirty="0"/>
            </a:p>
            <a:p>
              <a:r>
                <a:rPr lang="ko-KR" altLang="en-US" sz="800" dirty="0"/>
                <a:t>재밌게 놀다</a:t>
              </a:r>
              <a:r>
                <a:rPr lang="en-US" altLang="ko-KR" sz="800" dirty="0"/>
                <a:t>!</a:t>
              </a:r>
              <a:endParaRPr lang="ko-KR" altLang="en-US" sz="8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EC410A9-5793-A02E-F949-1DDAB1B0C7B4}"/>
              </a:ext>
            </a:extLst>
          </p:cNvPr>
          <p:cNvSpPr txBox="1"/>
          <p:nvPr/>
        </p:nvSpPr>
        <p:spPr>
          <a:xfrm>
            <a:off x="275008" y="4391977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3. </a:t>
            </a:r>
            <a:r>
              <a:rPr lang="ko-KR" altLang="en-US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사회가 </a:t>
            </a:r>
            <a:r>
              <a:rPr lang="ko-KR" altLang="en-US" dirty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어려지는</a:t>
            </a:r>
            <a:r>
              <a:rPr lang="ko-KR" altLang="en-US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이유</a:t>
            </a:r>
          </a:p>
        </p:txBody>
      </p:sp>
      <p:graphicFrame>
        <p:nvGraphicFramePr>
          <p:cNvPr id="22" name="다이어그램 21">
            <a:extLst>
              <a:ext uri="{FF2B5EF4-FFF2-40B4-BE49-F238E27FC236}">
                <a16:creationId xmlns:a16="http://schemas.microsoft.com/office/drawing/2014/main" id="{C206E8AC-03AB-0279-A650-E325B5C1C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718383"/>
              </p:ext>
            </p:extLst>
          </p:nvPr>
        </p:nvGraphicFramePr>
        <p:xfrm>
          <a:off x="139943" y="4872797"/>
          <a:ext cx="3329759" cy="221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A2ABB0E-B87C-FA6C-C0EE-4D9BD06ABC2C}"/>
              </a:ext>
            </a:extLst>
          </p:cNvPr>
          <p:cNvSpPr txBox="1"/>
          <p:nvPr/>
        </p:nvSpPr>
        <p:spPr>
          <a:xfrm>
            <a:off x="272786" y="718108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4. </a:t>
            </a:r>
            <a:r>
              <a:rPr lang="ko-KR" altLang="en-US" dirty="0" err="1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네버랜드의</a:t>
            </a:r>
            <a:r>
              <a:rPr lang="ko-KR" altLang="en-US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dirty="0">
                <a:solidFill>
                  <a:schemeClr val="accent2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그늘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24D51D-E134-C918-CAD8-7C754B1EB488}"/>
              </a:ext>
            </a:extLst>
          </p:cNvPr>
          <p:cNvGrpSpPr/>
          <p:nvPr/>
        </p:nvGrpSpPr>
        <p:grpSpPr>
          <a:xfrm>
            <a:off x="-127029" y="7729934"/>
            <a:ext cx="3596731" cy="2176066"/>
            <a:chOff x="933501" y="6669927"/>
            <a:chExt cx="4178053" cy="252777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6D990AB-4844-1455-2CB8-572BE011AA0E}"/>
                </a:ext>
              </a:extLst>
            </p:cNvPr>
            <p:cNvGrpSpPr/>
            <p:nvPr/>
          </p:nvGrpSpPr>
          <p:grpSpPr>
            <a:xfrm>
              <a:off x="1208779" y="6669927"/>
              <a:ext cx="3902775" cy="2307655"/>
              <a:chOff x="408529" y="6165507"/>
              <a:chExt cx="3902775" cy="2307655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51E48E6E-432B-961E-5054-B248869A777A}"/>
                  </a:ext>
                </a:extLst>
              </p:cNvPr>
              <p:cNvGrpSpPr/>
              <p:nvPr/>
            </p:nvGrpSpPr>
            <p:grpSpPr>
              <a:xfrm>
                <a:off x="408529" y="6165507"/>
                <a:ext cx="3902775" cy="2307655"/>
                <a:chOff x="408529" y="6165507"/>
                <a:chExt cx="3902775" cy="2307655"/>
              </a:xfrm>
            </p:grpSpPr>
            <p:graphicFrame>
              <p:nvGraphicFramePr>
                <p:cNvPr id="24" name="다이어그램 23">
                  <a:extLst>
                    <a:ext uri="{FF2B5EF4-FFF2-40B4-BE49-F238E27FC236}">
                      <a16:creationId xmlns:a16="http://schemas.microsoft.com/office/drawing/2014/main" id="{612EDD17-E891-F4BA-D2C6-8F2C33439C3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829172599"/>
                    </p:ext>
                  </p:extLst>
                </p:nvPr>
              </p:nvGraphicFramePr>
              <p:xfrm>
                <a:off x="804102" y="6165507"/>
                <a:ext cx="3461483" cy="230765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BE9F8726-0459-BC0A-B128-BCC690C32605}"/>
                    </a:ext>
                  </a:extLst>
                </p:cNvPr>
                <p:cNvSpPr/>
                <p:nvPr/>
              </p:nvSpPr>
              <p:spPr>
                <a:xfrm>
                  <a:off x="408529" y="6363243"/>
                  <a:ext cx="366867" cy="21099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13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56733BE-AD74-F656-47C7-DF28E58ED07B}"/>
                    </a:ext>
                  </a:extLst>
                </p:cNvPr>
                <p:cNvSpPr txBox="1"/>
                <p:nvPr/>
              </p:nvSpPr>
              <p:spPr>
                <a:xfrm>
                  <a:off x="2381553" y="6489816"/>
                  <a:ext cx="1912738" cy="268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/>
                    <a:t>타인의 입장을 헤아리지 못함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F22CDCC-BABC-309A-32FD-8A19A297D6F2}"/>
                    </a:ext>
                  </a:extLst>
                </p:cNvPr>
                <p:cNvSpPr txBox="1"/>
                <p:nvPr/>
              </p:nvSpPr>
              <p:spPr>
                <a:xfrm>
                  <a:off x="1936769" y="7041414"/>
                  <a:ext cx="2374535" cy="268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/>
                    <a:t>생명이 없는 사물도 살아 있다고 생각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5352E6-B24C-B9A9-5A6E-E2DA6F051D07}"/>
                    </a:ext>
                  </a:extLst>
                </p:cNvPr>
                <p:cNvSpPr txBox="1"/>
                <p:nvPr/>
              </p:nvSpPr>
              <p:spPr>
                <a:xfrm>
                  <a:off x="2025120" y="7633864"/>
                  <a:ext cx="2240465" cy="268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/>
                    <a:t>벌을 받기 싫어서 규범을 지키는 것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5B996E-A3EC-114C-64E3-F3562DB2CA3D}"/>
                  </a:ext>
                </a:extLst>
              </p:cNvPr>
              <p:cNvSpPr txBox="1"/>
              <p:nvPr/>
            </p:nvSpPr>
            <p:spPr>
              <a:xfrm>
                <a:off x="1473398" y="8199240"/>
                <a:ext cx="2806540" cy="268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/>
                  <a:t>한 부분에 집중하고 다른 부분을 무시하는 것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99B0EC-3090-B5CC-32E9-469766265341}"/>
                </a:ext>
              </a:extLst>
            </p:cNvPr>
            <p:cNvSpPr txBox="1"/>
            <p:nvPr/>
          </p:nvSpPr>
          <p:spPr>
            <a:xfrm>
              <a:off x="933501" y="7048699"/>
              <a:ext cx="738663" cy="21490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인지발달이론</a:t>
              </a:r>
              <a:endPara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  <a:p>
              <a:endPara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62" name="막힌 원호 61">
            <a:extLst>
              <a:ext uri="{FF2B5EF4-FFF2-40B4-BE49-F238E27FC236}">
                <a16:creationId xmlns:a16="http://schemas.microsoft.com/office/drawing/2014/main" id="{47D66131-CD23-3FCF-156E-76C1A9837912}"/>
              </a:ext>
            </a:extLst>
          </p:cNvPr>
          <p:cNvSpPr/>
          <p:nvPr/>
        </p:nvSpPr>
        <p:spPr>
          <a:xfrm>
            <a:off x="5324453" y="3724917"/>
            <a:ext cx="1166950" cy="116695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/>
              </a:solidFill>
            </a:endParaRPr>
          </a:p>
        </p:txBody>
      </p:sp>
      <p:sp>
        <p:nvSpPr>
          <p:cNvPr id="63" name="막힌 원호 62">
            <a:extLst>
              <a:ext uri="{FF2B5EF4-FFF2-40B4-BE49-F238E27FC236}">
                <a16:creationId xmlns:a16="http://schemas.microsoft.com/office/drawing/2014/main" id="{EA85E55B-B486-5937-9EDA-FE40BA417950}"/>
              </a:ext>
            </a:extLst>
          </p:cNvPr>
          <p:cNvSpPr/>
          <p:nvPr/>
        </p:nvSpPr>
        <p:spPr>
          <a:xfrm>
            <a:off x="5324453" y="3712194"/>
            <a:ext cx="1166950" cy="1166950"/>
          </a:xfrm>
          <a:prstGeom prst="blockArc">
            <a:avLst>
              <a:gd name="adj1" fmla="val 10740478"/>
              <a:gd name="adj2" fmla="val 15944148"/>
              <a:gd name="adj3" fmla="val 2525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FB1675-10EC-FED7-CBC5-E86646C4D33A}"/>
              </a:ext>
            </a:extLst>
          </p:cNvPr>
          <p:cNvSpPr txBox="1"/>
          <p:nvPr/>
        </p:nvSpPr>
        <p:spPr>
          <a:xfrm>
            <a:off x="3804525" y="314820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5. </a:t>
            </a:r>
            <a:r>
              <a:rPr lang="ko-KR" altLang="en-US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캥거루족 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CD77913-975D-C1C8-5FF6-DB7FFE8E12A7}"/>
              </a:ext>
            </a:extLst>
          </p:cNvPr>
          <p:cNvGrpSpPr/>
          <p:nvPr/>
        </p:nvGrpSpPr>
        <p:grpSpPr>
          <a:xfrm>
            <a:off x="3945768" y="3724917"/>
            <a:ext cx="1166950" cy="1166950"/>
            <a:chOff x="1406539" y="2764746"/>
            <a:chExt cx="3771900" cy="3771900"/>
          </a:xfrm>
        </p:grpSpPr>
        <p:sp>
          <p:nvSpPr>
            <p:cNvPr id="59" name="막힌 원호 58">
              <a:extLst>
                <a:ext uri="{FF2B5EF4-FFF2-40B4-BE49-F238E27FC236}">
                  <a16:creationId xmlns:a16="http://schemas.microsoft.com/office/drawing/2014/main" id="{F94A8FC1-67A1-82D6-3702-7D242421A312}"/>
                </a:ext>
              </a:extLst>
            </p:cNvPr>
            <p:cNvSpPr/>
            <p:nvPr/>
          </p:nvSpPr>
          <p:spPr>
            <a:xfrm>
              <a:off x="1406539" y="2764746"/>
              <a:ext cx="3771900" cy="3771900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60" name="막힌 원호 59">
              <a:extLst>
                <a:ext uri="{FF2B5EF4-FFF2-40B4-BE49-F238E27FC236}">
                  <a16:creationId xmlns:a16="http://schemas.microsoft.com/office/drawing/2014/main" id="{69A45B81-A138-DBE2-DB74-9DC354ECF1C6}"/>
                </a:ext>
              </a:extLst>
            </p:cNvPr>
            <p:cNvSpPr/>
            <p:nvPr/>
          </p:nvSpPr>
          <p:spPr>
            <a:xfrm>
              <a:off x="1406539" y="2764746"/>
              <a:ext cx="3771900" cy="3771900"/>
            </a:xfrm>
            <a:prstGeom prst="blockArc">
              <a:avLst>
                <a:gd name="adj1" fmla="val 10800000"/>
                <a:gd name="adj2" fmla="val 17701923"/>
                <a:gd name="adj3" fmla="val 246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DABB762-0D56-AFF6-5498-DE56C60AE702}"/>
              </a:ext>
            </a:extLst>
          </p:cNvPr>
          <p:cNvSpPr txBox="1"/>
          <p:nvPr/>
        </p:nvSpPr>
        <p:spPr>
          <a:xfrm>
            <a:off x="4186535" y="4070123"/>
            <a:ext cx="6982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64.1%</a:t>
            </a:r>
            <a:endParaRPr lang="ko-KR" altLang="en-US" sz="1500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6DC950-CA64-B327-B20A-46A8E2FDE81C}"/>
              </a:ext>
            </a:extLst>
          </p:cNvPr>
          <p:cNvSpPr txBox="1"/>
          <p:nvPr/>
        </p:nvSpPr>
        <p:spPr>
          <a:xfrm>
            <a:off x="5537153" y="4060996"/>
            <a:ext cx="7415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C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48.8%</a:t>
            </a:r>
            <a:endParaRPr lang="ko-KR" altLang="en-US" sz="1500" dirty="0">
              <a:solidFill>
                <a:srgbClr val="FFC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9A84F5-6FB2-5C0B-C140-451DC5193722}"/>
              </a:ext>
            </a:extLst>
          </p:cNvPr>
          <p:cNvSpPr txBox="1"/>
          <p:nvPr/>
        </p:nvSpPr>
        <p:spPr>
          <a:xfrm>
            <a:off x="3363713" y="4365471"/>
            <a:ext cx="228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만 </a:t>
            </a:r>
            <a:r>
              <a:rPr lang="en-US" altLang="ko-KR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19</a:t>
            </a:r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세</a:t>
            </a:r>
            <a:r>
              <a:rPr lang="en-US" altLang="ko-KR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~49</a:t>
            </a:r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세 성인 자녀</a:t>
            </a:r>
            <a:endParaRPr lang="en-US" altLang="ko-KR" sz="1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중</a:t>
            </a:r>
            <a:r>
              <a:rPr lang="en-US" altLang="ko-KR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미혼일 경우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7ADA56-56FD-688B-39D7-01FBC9441882}"/>
              </a:ext>
            </a:extLst>
          </p:cNvPr>
          <p:cNvSpPr txBox="1"/>
          <p:nvPr/>
        </p:nvSpPr>
        <p:spPr>
          <a:xfrm>
            <a:off x="4767479" y="4354845"/>
            <a:ext cx="228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미혼인 자녀 중</a:t>
            </a:r>
            <a:endParaRPr lang="en-US" altLang="ko-KR" sz="1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en-US" altLang="ko-KR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40</a:t>
            </a:r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대</a:t>
            </a:r>
          </a:p>
        </p:txBody>
      </p:sp>
      <p:pic>
        <p:nvPicPr>
          <p:cNvPr id="69" name="그림 68" descr="실루엣, 친필, 사람, 페인팅이(가) 표시된 사진&#10;&#10;자동 생성된 설명">
            <a:extLst>
              <a:ext uri="{FF2B5EF4-FFF2-40B4-BE49-F238E27FC236}">
                <a16:creationId xmlns:a16="http://schemas.microsoft.com/office/drawing/2014/main" id="{178F2D8A-7422-6319-57B4-D816AC1148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2" t="4077" r="13153"/>
          <a:stretch>
            <a:fillRect/>
          </a:stretch>
        </p:blipFill>
        <p:spPr>
          <a:xfrm>
            <a:off x="5189656" y="5434818"/>
            <a:ext cx="1553047" cy="1923209"/>
          </a:xfrm>
          <a:custGeom>
            <a:avLst/>
            <a:gdLst>
              <a:gd name="connsiteX0" fmla="*/ 996043 w 5312229"/>
              <a:gd name="connsiteY0" fmla="*/ 6096006 h 6578375"/>
              <a:gd name="connsiteX1" fmla="*/ 2906486 w 5312229"/>
              <a:gd name="connsiteY1" fmla="*/ 6096006 h 6578375"/>
              <a:gd name="connsiteX2" fmla="*/ 2906486 w 5312229"/>
              <a:gd name="connsiteY2" fmla="*/ 6578375 h 6578375"/>
              <a:gd name="connsiteX3" fmla="*/ 996043 w 5312229"/>
              <a:gd name="connsiteY3" fmla="*/ 6578375 h 6578375"/>
              <a:gd name="connsiteX4" fmla="*/ 1420586 w 5312229"/>
              <a:gd name="connsiteY4" fmla="*/ 5225148 h 6578375"/>
              <a:gd name="connsiteX5" fmla="*/ 3102429 w 5312229"/>
              <a:gd name="connsiteY5" fmla="*/ 5225148 h 6578375"/>
              <a:gd name="connsiteX6" fmla="*/ 3102429 w 5312229"/>
              <a:gd name="connsiteY6" fmla="*/ 6008919 h 6578375"/>
              <a:gd name="connsiteX7" fmla="*/ 1420586 w 5312229"/>
              <a:gd name="connsiteY7" fmla="*/ 6008919 h 6578375"/>
              <a:gd name="connsiteX8" fmla="*/ 1191986 w 5312229"/>
              <a:gd name="connsiteY8" fmla="*/ 4354290 h 6578375"/>
              <a:gd name="connsiteX9" fmla="*/ 3102429 w 5312229"/>
              <a:gd name="connsiteY9" fmla="*/ 4354290 h 6578375"/>
              <a:gd name="connsiteX10" fmla="*/ 3102429 w 5312229"/>
              <a:gd name="connsiteY10" fmla="*/ 5138061 h 6578375"/>
              <a:gd name="connsiteX11" fmla="*/ 1191986 w 5312229"/>
              <a:gd name="connsiteY11" fmla="*/ 5138061 h 6578375"/>
              <a:gd name="connsiteX12" fmla="*/ 1028700 w 5312229"/>
              <a:gd name="connsiteY12" fmla="*/ 3483432 h 6578375"/>
              <a:gd name="connsiteX13" fmla="*/ 3429000 w 5312229"/>
              <a:gd name="connsiteY13" fmla="*/ 3483432 h 6578375"/>
              <a:gd name="connsiteX14" fmla="*/ 3429000 w 5312229"/>
              <a:gd name="connsiteY14" fmla="*/ 4267203 h 6578375"/>
              <a:gd name="connsiteX15" fmla="*/ 1028700 w 5312229"/>
              <a:gd name="connsiteY15" fmla="*/ 4267203 h 6578375"/>
              <a:gd name="connsiteX16" fmla="*/ 0 w 5312229"/>
              <a:gd name="connsiteY16" fmla="*/ 2612574 h 6578375"/>
              <a:gd name="connsiteX17" fmla="*/ 3608615 w 5312229"/>
              <a:gd name="connsiteY17" fmla="*/ 2612574 h 6578375"/>
              <a:gd name="connsiteX18" fmla="*/ 3608615 w 5312229"/>
              <a:gd name="connsiteY18" fmla="*/ 3396345 h 6578375"/>
              <a:gd name="connsiteX19" fmla="*/ 0 w 5312229"/>
              <a:gd name="connsiteY19" fmla="*/ 3396345 h 6578375"/>
              <a:gd name="connsiteX20" fmla="*/ 620486 w 5312229"/>
              <a:gd name="connsiteY20" fmla="*/ 1741717 h 6578375"/>
              <a:gd name="connsiteX21" fmla="*/ 3429000 w 5312229"/>
              <a:gd name="connsiteY21" fmla="*/ 1741717 h 6578375"/>
              <a:gd name="connsiteX22" fmla="*/ 3429000 w 5312229"/>
              <a:gd name="connsiteY22" fmla="*/ 2525487 h 6578375"/>
              <a:gd name="connsiteX23" fmla="*/ 620486 w 5312229"/>
              <a:gd name="connsiteY23" fmla="*/ 2525487 h 6578375"/>
              <a:gd name="connsiteX24" fmla="*/ 500743 w 5312229"/>
              <a:gd name="connsiteY24" fmla="*/ 870859 h 6578375"/>
              <a:gd name="connsiteX25" fmla="*/ 5312229 w 5312229"/>
              <a:gd name="connsiteY25" fmla="*/ 870859 h 6578375"/>
              <a:gd name="connsiteX26" fmla="*/ 5312229 w 5312229"/>
              <a:gd name="connsiteY26" fmla="*/ 1654630 h 6578375"/>
              <a:gd name="connsiteX27" fmla="*/ 500743 w 5312229"/>
              <a:gd name="connsiteY27" fmla="*/ 1654630 h 6578375"/>
              <a:gd name="connsiteX28" fmla="*/ 201386 w 5312229"/>
              <a:gd name="connsiteY28" fmla="*/ 0 h 6578375"/>
              <a:gd name="connsiteX29" fmla="*/ 5012872 w 5312229"/>
              <a:gd name="connsiteY29" fmla="*/ 0 h 6578375"/>
              <a:gd name="connsiteX30" fmla="*/ 5012872 w 5312229"/>
              <a:gd name="connsiteY30" fmla="*/ 783772 h 6578375"/>
              <a:gd name="connsiteX31" fmla="*/ 201386 w 5312229"/>
              <a:gd name="connsiteY31" fmla="*/ 783772 h 657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312229" h="6578375">
                <a:moveTo>
                  <a:pt x="996043" y="6096006"/>
                </a:moveTo>
                <a:lnTo>
                  <a:pt x="2906486" y="6096006"/>
                </a:lnTo>
                <a:lnTo>
                  <a:pt x="2906486" y="6578375"/>
                </a:lnTo>
                <a:lnTo>
                  <a:pt x="996043" y="6578375"/>
                </a:lnTo>
                <a:close/>
                <a:moveTo>
                  <a:pt x="1420586" y="5225148"/>
                </a:moveTo>
                <a:lnTo>
                  <a:pt x="3102429" y="5225148"/>
                </a:lnTo>
                <a:lnTo>
                  <a:pt x="3102429" y="6008919"/>
                </a:lnTo>
                <a:lnTo>
                  <a:pt x="1420586" y="6008919"/>
                </a:lnTo>
                <a:close/>
                <a:moveTo>
                  <a:pt x="1191986" y="4354290"/>
                </a:moveTo>
                <a:lnTo>
                  <a:pt x="3102429" y="4354290"/>
                </a:lnTo>
                <a:lnTo>
                  <a:pt x="3102429" y="5138061"/>
                </a:lnTo>
                <a:lnTo>
                  <a:pt x="1191986" y="5138061"/>
                </a:lnTo>
                <a:close/>
                <a:moveTo>
                  <a:pt x="1028700" y="3483432"/>
                </a:moveTo>
                <a:lnTo>
                  <a:pt x="3429000" y="3483432"/>
                </a:lnTo>
                <a:lnTo>
                  <a:pt x="3429000" y="4267203"/>
                </a:lnTo>
                <a:lnTo>
                  <a:pt x="1028700" y="4267203"/>
                </a:lnTo>
                <a:close/>
                <a:moveTo>
                  <a:pt x="0" y="2612574"/>
                </a:moveTo>
                <a:lnTo>
                  <a:pt x="3608615" y="2612574"/>
                </a:lnTo>
                <a:lnTo>
                  <a:pt x="3608615" y="3396345"/>
                </a:lnTo>
                <a:lnTo>
                  <a:pt x="0" y="3396345"/>
                </a:lnTo>
                <a:close/>
                <a:moveTo>
                  <a:pt x="620486" y="1741717"/>
                </a:moveTo>
                <a:lnTo>
                  <a:pt x="3429000" y="1741717"/>
                </a:lnTo>
                <a:lnTo>
                  <a:pt x="3429000" y="2525487"/>
                </a:lnTo>
                <a:lnTo>
                  <a:pt x="620486" y="2525487"/>
                </a:lnTo>
                <a:close/>
                <a:moveTo>
                  <a:pt x="500743" y="870859"/>
                </a:moveTo>
                <a:lnTo>
                  <a:pt x="5312229" y="870859"/>
                </a:lnTo>
                <a:lnTo>
                  <a:pt x="5312229" y="1654630"/>
                </a:lnTo>
                <a:lnTo>
                  <a:pt x="500743" y="1654630"/>
                </a:lnTo>
                <a:close/>
                <a:moveTo>
                  <a:pt x="201386" y="0"/>
                </a:moveTo>
                <a:lnTo>
                  <a:pt x="5012872" y="0"/>
                </a:lnTo>
                <a:lnTo>
                  <a:pt x="5012872" y="783772"/>
                </a:lnTo>
                <a:lnTo>
                  <a:pt x="201386" y="783772"/>
                </a:lnTo>
                <a:close/>
              </a:path>
            </a:pathLst>
          </a:cu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E4E0E8F-4293-272C-519F-11BA6EA108EC}"/>
              </a:ext>
            </a:extLst>
          </p:cNvPr>
          <p:cNvSpPr txBox="1"/>
          <p:nvPr/>
        </p:nvSpPr>
        <p:spPr>
          <a:xfrm>
            <a:off x="3804525" y="476888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6. </a:t>
            </a:r>
            <a:r>
              <a:rPr lang="ko-KR" altLang="en-US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전망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467BA9-18EB-273E-0567-3559F8E1BAED}"/>
              </a:ext>
            </a:extLst>
          </p:cNvPr>
          <p:cNvSpPr txBox="1"/>
          <p:nvPr/>
        </p:nvSpPr>
        <p:spPr>
          <a:xfrm>
            <a:off x="3819320" y="5172993"/>
            <a:ext cx="3010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사회 분위기가 활기를 잃지 않고</a:t>
            </a:r>
            <a:endParaRPr lang="en-US" altLang="ko-KR" sz="1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역동성을 뛸 수 있다는</a:t>
            </a:r>
            <a:endParaRPr lang="en-US" altLang="ko-KR" sz="1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긍정적인 전망도 보인다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E6695A-D7E0-DD36-DAA4-0314337BAEA5}"/>
              </a:ext>
            </a:extLst>
          </p:cNvPr>
          <p:cNvSpPr txBox="1"/>
          <p:nvPr/>
        </p:nvSpPr>
        <p:spPr>
          <a:xfrm>
            <a:off x="3831309" y="735612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6. </a:t>
            </a:r>
            <a:r>
              <a:rPr lang="ko-KR" altLang="en-US" dirty="0">
                <a:solidFill>
                  <a:schemeClr val="accent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소감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72E671-FF3B-6C36-3357-302DA439ACF3}"/>
              </a:ext>
            </a:extLst>
          </p:cNvPr>
          <p:cNvSpPr txBox="1"/>
          <p:nvPr/>
        </p:nvSpPr>
        <p:spPr>
          <a:xfrm>
            <a:off x="3819320" y="7792800"/>
            <a:ext cx="3150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내용을 읽으면서도 계속 이 내용에 공감하는 것을 느꼈다</a:t>
            </a:r>
            <a:r>
              <a:rPr lang="en-US" altLang="ko-KR" sz="1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r>
              <a:rPr lang="ko-KR" altLang="en-US" sz="1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무의식적으로 어른이 되는 것이 겁났던거 같다</a:t>
            </a:r>
            <a:r>
              <a:rPr lang="en-US" altLang="ko-KR" sz="1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r>
              <a:rPr lang="ko-KR" altLang="en-US" sz="1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앞으로 성숙해지려고 노력해보려고 한다</a:t>
            </a:r>
            <a:r>
              <a:rPr lang="en-US" altLang="ko-KR" sz="1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altLang="en-US" sz="1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14DA1BD-F692-AE06-552B-56023A98492B}"/>
              </a:ext>
            </a:extLst>
          </p:cNvPr>
          <p:cNvGrpSpPr/>
          <p:nvPr/>
        </p:nvGrpSpPr>
        <p:grpSpPr>
          <a:xfrm>
            <a:off x="3831309" y="9064074"/>
            <a:ext cx="3427954" cy="630942"/>
            <a:chOff x="122762" y="161653"/>
            <a:chExt cx="6094140" cy="112167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B379467-C411-5EB7-427B-152E08C7F382}"/>
                </a:ext>
              </a:extLst>
            </p:cNvPr>
            <p:cNvSpPr txBox="1"/>
            <p:nvPr/>
          </p:nvSpPr>
          <p:spPr>
            <a:xfrm>
              <a:off x="122762" y="161653"/>
              <a:ext cx="6094140" cy="383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노인 아이콘  제작자: </a:t>
              </a:r>
              <a:r>
                <a:rPr lang="ko-KR" altLang="en-US" sz="800" dirty="0" err="1"/>
                <a:t>Nadiinko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–</a:t>
              </a:r>
              <a:r>
                <a:rPr lang="ko-KR" altLang="en-US" sz="800" dirty="0"/>
                <a:t> </a:t>
              </a:r>
              <a:r>
                <a:rPr lang="ko-KR" altLang="en-US" sz="800" dirty="0" err="1"/>
                <a:t>Flatico</a:t>
              </a:r>
              <a:r>
                <a:rPr lang="en-US" altLang="ko-KR" sz="800" dirty="0"/>
                <a:t>n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9AFD2C9-6221-5957-2190-874BCAC60E88}"/>
                </a:ext>
              </a:extLst>
            </p:cNvPr>
            <p:cNvSpPr txBox="1"/>
            <p:nvPr/>
          </p:nvSpPr>
          <p:spPr>
            <a:xfrm>
              <a:off x="122762" y="530984"/>
              <a:ext cx="6094140" cy="383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아이 아이콘  제작자: </a:t>
              </a:r>
              <a:r>
                <a:rPr lang="ko-KR" altLang="en-US" sz="800" dirty="0" err="1"/>
                <a:t>Sudowoodo</a:t>
              </a:r>
              <a:r>
                <a:rPr lang="ko-KR" altLang="en-US" sz="800" dirty="0"/>
                <a:t> - </a:t>
              </a:r>
              <a:r>
                <a:rPr lang="ko-KR" altLang="en-US" sz="800" dirty="0" err="1"/>
                <a:t>Flaticon</a:t>
              </a:r>
              <a:endParaRPr lang="ko-KR" altLang="en-US" sz="8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6374C2F-500D-EB88-3873-4B87C38B8706}"/>
                </a:ext>
              </a:extLst>
            </p:cNvPr>
            <p:cNvSpPr txBox="1"/>
            <p:nvPr/>
          </p:nvSpPr>
          <p:spPr>
            <a:xfrm>
              <a:off x="122762" y="900316"/>
              <a:ext cx="6094140" cy="383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어린이 아이콘  제작자: </a:t>
              </a:r>
              <a:r>
                <a:rPr lang="ko-KR" altLang="en-US" sz="800" dirty="0" err="1"/>
                <a:t>Freepik</a:t>
              </a:r>
              <a:r>
                <a:rPr lang="ko-KR" altLang="en-US" sz="800" dirty="0"/>
                <a:t> - </a:t>
              </a:r>
              <a:r>
                <a:rPr lang="ko-KR" altLang="en-US" sz="800" dirty="0" err="1"/>
                <a:t>Flaticon</a:t>
              </a:r>
              <a:endParaRPr lang="ko-KR" altLang="en-US" sz="800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E653D66-F643-12C4-5EA5-1BA786B8B245}"/>
              </a:ext>
            </a:extLst>
          </p:cNvPr>
          <p:cNvSpPr txBox="1"/>
          <p:nvPr/>
        </p:nvSpPr>
        <p:spPr>
          <a:xfrm>
            <a:off x="3804525" y="8738007"/>
            <a:ext cx="12234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/>
              <a:t>픽토그램</a:t>
            </a:r>
            <a:r>
              <a:rPr lang="ko-KR" altLang="en-US" sz="1300" dirty="0"/>
              <a:t> 출처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BBEC467-0418-E8CF-5630-FBDFF29FE186}"/>
              </a:ext>
            </a:extLst>
          </p:cNvPr>
          <p:cNvSpPr/>
          <p:nvPr/>
        </p:nvSpPr>
        <p:spPr>
          <a:xfrm>
            <a:off x="3598308" y="3653758"/>
            <a:ext cx="45719" cy="57864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28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22DA4-F068-6C01-2B09-5C6A77DB1EFC}"/>
              </a:ext>
            </a:extLst>
          </p:cNvPr>
          <p:cNvSpPr txBox="1"/>
          <p:nvPr/>
        </p:nvSpPr>
        <p:spPr>
          <a:xfrm>
            <a:off x="273875" y="3291709"/>
            <a:ext cx="3329758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75" dirty="0" err="1">
                <a:solidFill>
                  <a:srgbClr val="E1D51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네버랜드</a:t>
            </a:r>
            <a:r>
              <a:rPr lang="ko-KR" altLang="en-US" sz="2475" dirty="0">
                <a:solidFill>
                  <a:srgbClr val="E1D51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신드롬이란</a:t>
            </a:r>
            <a:r>
              <a:rPr lang="en-US" altLang="ko-KR" sz="2475" dirty="0">
                <a:solidFill>
                  <a:srgbClr val="E1D51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  <a:endParaRPr lang="ko-KR" altLang="en-US" sz="2475" dirty="0">
              <a:solidFill>
                <a:srgbClr val="E1D51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382167E-78D4-0AE3-7C01-C7ED126748B9}"/>
              </a:ext>
            </a:extLst>
          </p:cNvPr>
          <p:cNvSpPr/>
          <p:nvPr/>
        </p:nvSpPr>
        <p:spPr>
          <a:xfrm>
            <a:off x="697860" y="4330155"/>
            <a:ext cx="1695748" cy="169574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25" dirty="0" err="1">
                <a:solidFill>
                  <a:srgbClr val="323431"/>
                </a:solidFill>
              </a:rPr>
              <a:t>네버랜드</a:t>
            </a:r>
            <a:endParaRPr lang="ko-KR" altLang="en-US" sz="2025" dirty="0">
              <a:solidFill>
                <a:srgbClr val="32343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71AD501-F56D-ACFE-A7F8-C64DB54F9866}"/>
              </a:ext>
            </a:extLst>
          </p:cNvPr>
          <p:cNvSpPr/>
          <p:nvPr/>
        </p:nvSpPr>
        <p:spPr>
          <a:xfrm>
            <a:off x="3905850" y="4330155"/>
            <a:ext cx="1695748" cy="169574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25" dirty="0">
                <a:solidFill>
                  <a:srgbClr val="323431"/>
                </a:solidFill>
              </a:rPr>
              <a:t>피터팬</a:t>
            </a:r>
          </a:p>
        </p:txBody>
      </p:sp>
      <p:sp>
        <p:nvSpPr>
          <p:cNvPr id="10" name="십자형 9">
            <a:extLst>
              <a:ext uri="{FF2B5EF4-FFF2-40B4-BE49-F238E27FC236}">
                <a16:creationId xmlns:a16="http://schemas.microsoft.com/office/drawing/2014/main" id="{AD8297DA-E896-EA7A-C90C-73BFE0179E77}"/>
              </a:ext>
            </a:extLst>
          </p:cNvPr>
          <p:cNvSpPr/>
          <p:nvPr/>
        </p:nvSpPr>
        <p:spPr>
          <a:xfrm>
            <a:off x="2776692" y="4868615"/>
            <a:ext cx="618827" cy="618827"/>
          </a:xfrm>
          <a:prstGeom prst="plus">
            <a:avLst>
              <a:gd name="adj" fmla="val 43182"/>
            </a:avLst>
          </a:prstGeom>
          <a:solidFill>
            <a:srgbClr val="E1E1E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1" name="화살표: 위쪽 10">
            <a:extLst>
              <a:ext uri="{FF2B5EF4-FFF2-40B4-BE49-F238E27FC236}">
                <a16:creationId xmlns:a16="http://schemas.microsoft.com/office/drawing/2014/main" id="{5C08869D-DE55-9761-75FA-BB0C3C56DA59}"/>
              </a:ext>
            </a:extLst>
          </p:cNvPr>
          <p:cNvSpPr/>
          <p:nvPr/>
        </p:nvSpPr>
        <p:spPr>
          <a:xfrm>
            <a:off x="5832020" y="4271033"/>
            <a:ext cx="656240" cy="1695748"/>
          </a:xfrm>
          <a:prstGeom prst="upArrow">
            <a:avLst/>
          </a:prstGeom>
          <a:solidFill>
            <a:srgbClr val="FF5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</p:spTree>
    <p:extLst>
      <p:ext uri="{BB962C8B-B14F-4D97-AF65-F5344CB8AC3E}">
        <p14:creationId xmlns:p14="http://schemas.microsoft.com/office/powerpoint/2010/main" val="323293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CCE08-E0D3-AFD3-CA58-26C40FE9BD9F}"/>
              </a:ext>
            </a:extLst>
          </p:cNvPr>
          <p:cNvSpPr txBox="1"/>
          <p:nvPr/>
        </p:nvSpPr>
        <p:spPr>
          <a:xfrm>
            <a:off x="232491" y="3214852"/>
            <a:ext cx="3852337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75" dirty="0" err="1">
                <a:solidFill>
                  <a:srgbClr val="E1D51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네버랜드의</a:t>
            </a:r>
            <a:r>
              <a:rPr lang="ko-KR" altLang="en-US" sz="2475" dirty="0">
                <a:solidFill>
                  <a:srgbClr val="E1D51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세가지 신드롬</a:t>
            </a:r>
          </a:p>
        </p:txBody>
      </p:sp>
      <p:sp>
        <p:nvSpPr>
          <p:cNvPr id="8" name="자유형 29">
            <a:extLst>
              <a:ext uri="{FF2B5EF4-FFF2-40B4-BE49-F238E27FC236}">
                <a16:creationId xmlns:a16="http://schemas.microsoft.com/office/drawing/2014/main" id="{A642FD84-DDB8-8574-1CA8-BEB48F27AED5}"/>
              </a:ext>
            </a:extLst>
          </p:cNvPr>
          <p:cNvSpPr/>
          <p:nvPr/>
        </p:nvSpPr>
        <p:spPr>
          <a:xfrm>
            <a:off x="3169451" y="5057887"/>
            <a:ext cx="1402062" cy="1402062"/>
          </a:xfrm>
          <a:custGeom>
            <a:avLst/>
            <a:gdLst>
              <a:gd name="connsiteX0" fmla="*/ 1246277 w 2492554"/>
              <a:gd name="connsiteY0" fmla="*/ 0 h 2492554"/>
              <a:gd name="connsiteX1" fmla="*/ 2492554 w 2492554"/>
              <a:gd name="connsiteY1" fmla="*/ 1246277 h 2492554"/>
              <a:gd name="connsiteX2" fmla="*/ 1246277 w 2492554"/>
              <a:gd name="connsiteY2" fmla="*/ 2492554 h 2492554"/>
              <a:gd name="connsiteX3" fmla="*/ 150419 w 2492554"/>
              <a:gd name="connsiteY3" fmla="*/ 1840327 h 2492554"/>
              <a:gd name="connsiteX4" fmla="*/ 111931 w 2492554"/>
              <a:gd name="connsiteY4" fmla="*/ 1760429 h 2492554"/>
              <a:gd name="connsiteX5" fmla="*/ 97939 w 2492554"/>
              <a:gd name="connsiteY5" fmla="*/ 1731384 h 2492554"/>
              <a:gd name="connsiteX6" fmla="*/ 0 w 2492554"/>
              <a:gd name="connsiteY6" fmla="*/ 1246277 h 2492554"/>
              <a:gd name="connsiteX7" fmla="*/ 97939 w 2492554"/>
              <a:gd name="connsiteY7" fmla="*/ 761170 h 2492554"/>
              <a:gd name="connsiteX8" fmla="*/ 111931 w 2492554"/>
              <a:gd name="connsiteY8" fmla="*/ 732125 h 2492554"/>
              <a:gd name="connsiteX9" fmla="*/ 124776 w 2492554"/>
              <a:gd name="connsiteY9" fmla="*/ 705460 h 2492554"/>
              <a:gd name="connsiteX10" fmla="*/ 239356 w 2492554"/>
              <a:gd name="connsiteY10" fmla="*/ 699674 h 2492554"/>
              <a:gd name="connsiteX11" fmla="*/ 1207789 w 2492554"/>
              <a:gd name="connsiteY11" fmla="*/ 53881 h 2492554"/>
              <a:gd name="connsiteX12" fmla="*/ 1233432 w 2492554"/>
              <a:gd name="connsiteY12" fmla="*/ 649 h 249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92554" h="2492554">
                <a:moveTo>
                  <a:pt x="1246277" y="0"/>
                </a:moveTo>
                <a:cubicBezTo>
                  <a:pt x="1934577" y="0"/>
                  <a:pt x="2492554" y="557977"/>
                  <a:pt x="2492554" y="1246277"/>
                </a:cubicBezTo>
                <a:cubicBezTo>
                  <a:pt x="2492554" y="1934577"/>
                  <a:pt x="1934577" y="2492554"/>
                  <a:pt x="1246277" y="2492554"/>
                </a:cubicBezTo>
                <a:cubicBezTo>
                  <a:pt x="773071" y="2492554"/>
                  <a:pt x="361463" y="2228823"/>
                  <a:pt x="150419" y="1840327"/>
                </a:cubicBezTo>
                <a:lnTo>
                  <a:pt x="111931" y="1760429"/>
                </a:lnTo>
                <a:lnTo>
                  <a:pt x="97939" y="1731384"/>
                </a:lnTo>
                <a:cubicBezTo>
                  <a:pt x="34874" y="1582282"/>
                  <a:pt x="0" y="1418352"/>
                  <a:pt x="0" y="1246277"/>
                </a:cubicBezTo>
                <a:cubicBezTo>
                  <a:pt x="0" y="1074202"/>
                  <a:pt x="34874" y="910272"/>
                  <a:pt x="97939" y="761170"/>
                </a:cubicBezTo>
                <a:lnTo>
                  <a:pt x="111931" y="732125"/>
                </a:lnTo>
                <a:lnTo>
                  <a:pt x="124776" y="705460"/>
                </a:lnTo>
                <a:lnTo>
                  <a:pt x="239356" y="699674"/>
                </a:lnTo>
                <a:cubicBezTo>
                  <a:pt x="658318" y="657126"/>
                  <a:pt x="1015932" y="407059"/>
                  <a:pt x="1207789" y="53881"/>
                </a:cubicBezTo>
                <a:lnTo>
                  <a:pt x="1233432" y="649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28798" tIns="362199" rIns="132027" bIns="268728" numCol="1" spcCol="1270" anchor="ctr" anchorCtr="0">
            <a:noAutofit/>
          </a:bodyPr>
          <a:lstStyle/>
          <a:p>
            <a:pPr defTabSz="87510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969" dirty="0"/>
          </a:p>
        </p:txBody>
      </p:sp>
      <p:sp>
        <p:nvSpPr>
          <p:cNvPr id="9" name="자유형 28">
            <a:extLst>
              <a:ext uri="{FF2B5EF4-FFF2-40B4-BE49-F238E27FC236}">
                <a16:creationId xmlns:a16="http://schemas.microsoft.com/office/drawing/2014/main" id="{248A0830-91C1-4DD6-F30A-A072025B3F99}"/>
              </a:ext>
            </a:extLst>
          </p:cNvPr>
          <p:cNvSpPr/>
          <p:nvPr/>
        </p:nvSpPr>
        <p:spPr>
          <a:xfrm>
            <a:off x="2518880" y="4031580"/>
            <a:ext cx="1402062" cy="1402062"/>
          </a:xfrm>
          <a:custGeom>
            <a:avLst/>
            <a:gdLst>
              <a:gd name="connsiteX0" fmla="*/ 2367778 w 2492554"/>
              <a:gd name="connsiteY0" fmla="*/ 1787096 h 2492554"/>
              <a:gd name="connsiteX1" fmla="*/ 2342135 w 2492554"/>
              <a:gd name="connsiteY1" fmla="*/ 1840328 h 2492554"/>
              <a:gd name="connsiteX2" fmla="*/ 1373702 w 2492554"/>
              <a:gd name="connsiteY2" fmla="*/ 2486121 h 2492554"/>
              <a:gd name="connsiteX3" fmla="*/ 1259122 w 2492554"/>
              <a:gd name="connsiteY3" fmla="*/ 2491907 h 2492554"/>
              <a:gd name="connsiteX4" fmla="*/ 1284765 w 2492554"/>
              <a:gd name="connsiteY4" fmla="*/ 2438674 h 2492554"/>
              <a:gd name="connsiteX5" fmla="*/ 2253198 w 2492554"/>
              <a:gd name="connsiteY5" fmla="*/ 1792881 h 2492554"/>
              <a:gd name="connsiteX6" fmla="*/ 1246277 w 2492554"/>
              <a:gd name="connsiteY6" fmla="*/ 0 h 2492554"/>
              <a:gd name="connsiteX7" fmla="*/ 2492554 w 2492554"/>
              <a:gd name="connsiteY7" fmla="*/ 1246277 h 2492554"/>
              <a:gd name="connsiteX8" fmla="*/ 2394615 w 2492554"/>
              <a:gd name="connsiteY8" fmla="*/ 1731384 h 2492554"/>
              <a:gd name="connsiteX9" fmla="*/ 2367778 w 2492554"/>
              <a:gd name="connsiteY9" fmla="*/ 1787095 h 2492554"/>
              <a:gd name="connsiteX10" fmla="*/ 2253198 w 2492554"/>
              <a:gd name="connsiteY10" fmla="*/ 1792880 h 2492554"/>
              <a:gd name="connsiteX11" fmla="*/ 1284765 w 2492554"/>
              <a:gd name="connsiteY11" fmla="*/ 2438673 h 2492554"/>
              <a:gd name="connsiteX12" fmla="*/ 1259122 w 2492554"/>
              <a:gd name="connsiteY12" fmla="*/ 2491906 h 2492554"/>
              <a:gd name="connsiteX13" fmla="*/ 1246277 w 2492554"/>
              <a:gd name="connsiteY13" fmla="*/ 2492554 h 2492554"/>
              <a:gd name="connsiteX14" fmla="*/ 1233431 w 2492554"/>
              <a:gd name="connsiteY14" fmla="*/ 2491906 h 2492554"/>
              <a:gd name="connsiteX15" fmla="*/ 1207788 w 2492554"/>
              <a:gd name="connsiteY15" fmla="*/ 2438673 h 2492554"/>
              <a:gd name="connsiteX16" fmla="*/ 239355 w 2492554"/>
              <a:gd name="connsiteY16" fmla="*/ 1792880 h 2492554"/>
              <a:gd name="connsiteX17" fmla="*/ 124776 w 2492554"/>
              <a:gd name="connsiteY17" fmla="*/ 1787095 h 2492554"/>
              <a:gd name="connsiteX18" fmla="*/ 97939 w 2492554"/>
              <a:gd name="connsiteY18" fmla="*/ 1731384 h 2492554"/>
              <a:gd name="connsiteX19" fmla="*/ 0 w 2492554"/>
              <a:gd name="connsiteY19" fmla="*/ 1246277 h 2492554"/>
              <a:gd name="connsiteX20" fmla="*/ 1246277 w 2492554"/>
              <a:gd name="connsiteY20" fmla="*/ 0 h 249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92554" h="2492554">
                <a:moveTo>
                  <a:pt x="2367778" y="1787096"/>
                </a:moveTo>
                <a:lnTo>
                  <a:pt x="2342135" y="1840328"/>
                </a:lnTo>
                <a:cubicBezTo>
                  <a:pt x="2150278" y="2193506"/>
                  <a:pt x="1792664" y="2443573"/>
                  <a:pt x="1373702" y="2486121"/>
                </a:cubicBezTo>
                <a:lnTo>
                  <a:pt x="1259122" y="2491907"/>
                </a:lnTo>
                <a:lnTo>
                  <a:pt x="1284765" y="2438674"/>
                </a:lnTo>
                <a:cubicBezTo>
                  <a:pt x="1476623" y="2085496"/>
                  <a:pt x="1834237" y="1835429"/>
                  <a:pt x="2253198" y="1792881"/>
                </a:cubicBezTo>
                <a:close/>
                <a:moveTo>
                  <a:pt x="1246277" y="0"/>
                </a:moveTo>
                <a:cubicBezTo>
                  <a:pt x="1934577" y="0"/>
                  <a:pt x="2492554" y="557977"/>
                  <a:pt x="2492554" y="1246277"/>
                </a:cubicBezTo>
                <a:cubicBezTo>
                  <a:pt x="2492554" y="1418352"/>
                  <a:pt x="2457681" y="1582282"/>
                  <a:pt x="2394615" y="1731384"/>
                </a:cubicBezTo>
                <a:lnTo>
                  <a:pt x="2367778" y="1787095"/>
                </a:lnTo>
                <a:lnTo>
                  <a:pt x="2253198" y="1792880"/>
                </a:lnTo>
                <a:cubicBezTo>
                  <a:pt x="1834237" y="1835428"/>
                  <a:pt x="1476623" y="2085495"/>
                  <a:pt x="1284765" y="2438673"/>
                </a:cubicBezTo>
                <a:lnTo>
                  <a:pt x="1259122" y="2491906"/>
                </a:lnTo>
                <a:lnTo>
                  <a:pt x="1246277" y="2492554"/>
                </a:lnTo>
                <a:lnTo>
                  <a:pt x="1233431" y="2491906"/>
                </a:lnTo>
                <a:lnTo>
                  <a:pt x="1207788" y="2438673"/>
                </a:lnTo>
                <a:cubicBezTo>
                  <a:pt x="1015930" y="2085495"/>
                  <a:pt x="658316" y="1835428"/>
                  <a:pt x="239355" y="1792880"/>
                </a:cubicBezTo>
                <a:lnTo>
                  <a:pt x="124776" y="1787095"/>
                </a:lnTo>
                <a:lnTo>
                  <a:pt x="97939" y="1731384"/>
                </a:lnTo>
                <a:cubicBezTo>
                  <a:pt x="34873" y="1582282"/>
                  <a:pt x="0" y="1418352"/>
                  <a:pt x="0" y="1246277"/>
                </a:cubicBezTo>
                <a:cubicBezTo>
                  <a:pt x="0" y="557977"/>
                  <a:pt x="557977" y="0"/>
                  <a:pt x="1246277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28798" tIns="362199" rIns="132027" bIns="268728" numCol="1" spcCol="1270" anchor="ctr" anchorCtr="0">
            <a:noAutofit/>
          </a:bodyPr>
          <a:lstStyle/>
          <a:p>
            <a:pPr defTabSz="87510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969" dirty="0"/>
          </a:p>
        </p:txBody>
      </p:sp>
      <p:sp>
        <p:nvSpPr>
          <p:cNvPr id="10" name="자유형 30">
            <a:extLst>
              <a:ext uri="{FF2B5EF4-FFF2-40B4-BE49-F238E27FC236}">
                <a16:creationId xmlns:a16="http://schemas.microsoft.com/office/drawing/2014/main" id="{ED523BAE-C8C5-505F-D896-B2AB1934B99B}"/>
              </a:ext>
            </a:extLst>
          </p:cNvPr>
          <p:cNvSpPr/>
          <p:nvPr/>
        </p:nvSpPr>
        <p:spPr>
          <a:xfrm>
            <a:off x="1868309" y="5057887"/>
            <a:ext cx="1339101" cy="1402062"/>
          </a:xfrm>
          <a:custGeom>
            <a:avLst/>
            <a:gdLst>
              <a:gd name="connsiteX0" fmla="*/ 1246277 w 2380624"/>
              <a:gd name="connsiteY0" fmla="*/ 0 h 2492554"/>
              <a:gd name="connsiteX1" fmla="*/ 1259123 w 2380624"/>
              <a:gd name="connsiteY1" fmla="*/ 649 h 2492554"/>
              <a:gd name="connsiteX2" fmla="*/ 1284766 w 2380624"/>
              <a:gd name="connsiteY2" fmla="*/ 53881 h 2492554"/>
              <a:gd name="connsiteX3" fmla="*/ 1458107 w 2380624"/>
              <a:gd name="connsiteY3" fmla="*/ 297800 h 2492554"/>
              <a:gd name="connsiteX4" fmla="*/ 1458108 w 2380624"/>
              <a:gd name="connsiteY4" fmla="*/ 297801 h 2492554"/>
              <a:gd name="connsiteX5" fmla="*/ 1364280 w 2380624"/>
              <a:gd name="connsiteY5" fmla="*/ 181287 h 2492554"/>
              <a:gd name="connsiteX6" fmla="*/ 1284767 w 2380624"/>
              <a:gd name="connsiteY6" fmla="*/ 53882 h 2492554"/>
              <a:gd name="connsiteX7" fmla="*/ 1259124 w 2380624"/>
              <a:gd name="connsiteY7" fmla="*/ 650 h 2492554"/>
              <a:gd name="connsiteX8" fmla="*/ 1373703 w 2380624"/>
              <a:gd name="connsiteY8" fmla="*/ 6435 h 2492554"/>
              <a:gd name="connsiteX9" fmla="*/ 2342136 w 2380624"/>
              <a:gd name="connsiteY9" fmla="*/ 652228 h 2492554"/>
              <a:gd name="connsiteX10" fmla="*/ 2367779 w 2380624"/>
              <a:gd name="connsiteY10" fmla="*/ 705461 h 2492554"/>
              <a:gd name="connsiteX11" fmla="*/ 2367779 w 2380624"/>
              <a:gd name="connsiteY11" fmla="*/ 705461 h 2492554"/>
              <a:gd name="connsiteX12" fmla="*/ 2380624 w 2380624"/>
              <a:gd name="connsiteY12" fmla="*/ 732125 h 2492554"/>
              <a:gd name="connsiteX13" fmla="*/ 2366632 w 2380624"/>
              <a:gd name="connsiteY13" fmla="*/ 761170 h 2492554"/>
              <a:gd name="connsiteX14" fmla="*/ 2268693 w 2380624"/>
              <a:gd name="connsiteY14" fmla="*/ 1246277 h 2492554"/>
              <a:gd name="connsiteX15" fmla="*/ 2366632 w 2380624"/>
              <a:gd name="connsiteY15" fmla="*/ 1731384 h 2492554"/>
              <a:gd name="connsiteX16" fmla="*/ 2380624 w 2380624"/>
              <a:gd name="connsiteY16" fmla="*/ 1760429 h 2492554"/>
              <a:gd name="connsiteX17" fmla="*/ 2342135 w 2380624"/>
              <a:gd name="connsiteY17" fmla="*/ 1840327 h 2492554"/>
              <a:gd name="connsiteX18" fmla="*/ 1246277 w 2380624"/>
              <a:gd name="connsiteY18" fmla="*/ 2492554 h 2492554"/>
              <a:gd name="connsiteX19" fmla="*/ 0 w 2380624"/>
              <a:gd name="connsiteY19" fmla="*/ 1246277 h 2492554"/>
              <a:gd name="connsiteX20" fmla="*/ 1246277 w 2380624"/>
              <a:gd name="connsiteY20" fmla="*/ 0 h 2492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80624" h="2492554">
                <a:moveTo>
                  <a:pt x="1246277" y="0"/>
                </a:moveTo>
                <a:lnTo>
                  <a:pt x="1259123" y="649"/>
                </a:lnTo>
                <a:lnTo>
                  <a:pt x="1284766" y="53881"/>
                </a:lnTo>
                <a:cubicBezTo>
                  <a:pt x="1332731" y="142176"/>
                  <a:pt x="1391055" y="224026"/>
                  <a:pt x="1458107" y="297800"/>
                </a:cubicBezTo>
                <a:lnTo>
                  <a:pt x="1458108" y="297801"/>
                </a:lnTo>
                <a:lnTo>
                  <a:pt x="1364280" y="181287"/>
                </a:lnTo>
                <a:cubicBezTo>
                  <a:pt x="1335321" y="140566"/>
                  <a:pt x="1308749" y="98029"/>
                  <a:pt x="1284767" y="53882"/>
                </a:cubicBezTo>
                <a:lnTo>
                  <a:pt x="1259124" y="650"/>
                </a:lnTo>
                <a:lnTo>
                  <a:pt x="1373703" y="6435"/>
                </a:lnTo>
                <a:cubicBezTo>
                  <a:pt x="1792664" y="48983"/>
                  <a:pt x="2150278" y="299050"/>
                  <a:pt x="2342136" y="652228"/>
                </a:cubicBezTo>
                <a:lnTo>
                  <a:pt x="2367779" y="705461"/>
                </a:lnTo>
                <a:lnTo>
                  <a:pt x="2367779" y="705461"/>
                </a:lnTo>
                <a:lnTo>
                  <a:pt x="2380624" y="732125"/>
                </a:lnTo>
                <a:lnTo>
                  <a:pt x="2366632" y="761170"/>
                </a:lnTo>
                <a:cubicBezTo>
                  <a:pt x="2303567" y="910272"/>
                  <a:pt x="2268693" y="1074202"/>
                  <a:pt x="2268693" y="1246277"/>
                </a:cubicBezTo>
                <a:cubicBezTo>
                  <a:pt x="2268693" y="1418352"/>
                  <a:pt x="2303567" y="1582282"/>
                  <a:pt x="2366632" y="1731384"/>
                </a:cubicBezTo>
                <a:lnTo>
                  <a:pt x="2380624" y="1760429"/>
                </a:lnTo>
                <a:lnTo>
                  <a:pt x="2342135" y="1840327"/>
                </a:lnTo>
                <a:cubicBezTo>
                  <a:pt x="2131091" y="2228823"/>
                  <a:pt x="1719483" y="2492554"/>
                  <a:pt x="1246277" y="2492554"/>
                </a:cubicBezTo>
                <a:cubicBezTo>
                  <a:pt x="557977" y="2492554"/>
                  <a:pt x="0" y="1934577"/>
                  <a:pt x="0" y="1246277"/>
                </a:cubicBezTo>
                <a:cubicBezTo>
                  <a:pt x="0" y="557977"/>
                  <a:pt x="557977" y="0"/>
                  <a:pt x="1246277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428798" tIns="362199" rIns="132027" bIns="268728" numCol="1" spcCol="1270" anchor="ctr" anchorCtr="0">
            <a:noAutofit/>
          </a:bodyPr>
          <a:lstStyle/>
          <a:p>
            <a:pPr defTabSz="875109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1969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52CA1-2F3C-BD86-7958-AA34396DAC6D}"/>
              </a:ext>
            </a:extLst>
          </p:cNvPr>
          <p:cNvSpPr txBox="1"/>
          <p:nvPr/>
        </p:nvSpPr>
        <p:spPr>
          <a:xfrm>
            <a:off x="2843734" y="4250422"/>
            <a:ext cx="926857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75" dirty="0">
                <a:latin typeface="HY견명조" panose="02030600000101010101" pitchFamily="18" charset="-127"/>
                <a:ea typeface="HY견명조" panose="02030600000101010101" pitchFamily="18" charset="-127"/>
              </a:rPr>
              <a:t>Return</a:t>
            </a:r>
            <a:endParaRPr lang="ko-KR" altLang="en-US" sz="1575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A3FE47-F854-A05E-0930-CF7A69043A23}"/>
              </a:ext>
            </a:extLst>
          </p:cNvPr>
          <p:cNvSpPr txBox="1"/>
          <p:nvPr/>
        </p:nvSpPr>
        <p:spPr>
          <a:xfrm>
            <a:off x="2259690" y="5272194"/>
            <a:ext cx="663964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75" dirty="0">
                <a:latin typeface="HY견명조" panose="02030600000101010101" pitchFamily="18" charset="-127"/>
                <a:ea typeface="HY견명조" panose="02030600000101010101" pitchFamily="18" charset="-127"/>
              </a:rPr>
              <a:t>Stay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A7192-396C-6792-EBAF-F9A7A4D7D4DD}"/>
              </a:ext>
            </a:extLst>
          </p:cNvPr>
          <p:cNvSpPr txBox="1"/>
          <p:nvPr/>
        </p:nvSpPr>
        <p:spPr>
          <a:xfrm>
            <a:off x="3596559" y="5286486"/>
            <a:ext cx="663964" cy="3347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75" dirty="0">
                <a:latin typeface="HY견명조" panose="02030600000101010101" pitchFamily="18" charset="-127"/>
                <a:ea typeface="HY견명조" panose="02030600000101010101" pitchFamily="18" charset="-127"/>
              </a:rPr>
              <a:t>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9FE7E-D732-9CA2-5E47-30F57CD4CA0D}"/>
              </a:ext>
            </a:extLst>
          </p:cNvPr>
          <p:cNvSpPr txBox="1"/>
          <p:nvPr/>
        </p:nvSpPr>
        <p:spPr>
          <a:xfrm>
            <a:off x="2843734" y="4554143"/>
            <a:ext cx="878767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dirty="0"/>
              <a:t>어린 시절로</a:t>
            </a:r>
            <a:endParaRPr lang="en-US" altLang="ko-KR" sz="1013" dirty="0"/>
          </a:p>
          <a:p>
            <a:r>
              <a:rPr lang="ko-KR" altLang="en-US" sz="1013" dirty="0"/>
              <a:t>돌아가다</a:t>
            </a:r>
            <a:r>
              <a:rPr lang="en-US" altLang="ko-KR" sz="1013" dirty="0"/>
              <a:t>!</a:t>
            </a:r>
            <a:endParaRPr lang="ko-KR" altLang="en-US" sz="1013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B566A-4448-65BC-D02C-BFEB65EBDBD7}"/>
              </a:ext>
            </a:extLst>
          </p:cNvPr>
          <p:cNvSpPr txBox="1"/>
          <p:nvPr/>
        </p:nvSpPr>
        <p:spPr>
          <a:xfrm>
            <a:off x="2259690" y="5609410"/>
            <a:ext cx="748923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dirty="0"/>
              <a:t>나이 듦을</a:t>
            </a:r>
            <a:endParaRPr lang="en-US" altLang="ko-KR" sz="1013" dirty="0"/>
          </a:p>
          <a:p>
            <a:r>
              <a:rPr lang="ko-KR" altLang="en-US" sz="1013" dirty="0"/>
              <a:t>거부하다</a:t>
            </a:r>
            <a:r>
              <a:rPr lang="en-US" altLang="ko-KR" sz="1013" dirty="0"/>
              <a:t>!</a:t>
            </a:r>
            <a:endParaRPr lang="ko-KR" altLang="en-US" sz="1013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B506D-9A14-DD0C-A40C-1DEC178B3CE1}"/>
              </a:ext>
            </a:extLst>
          </p:cNvPr>
          <p:cNvSpPr txBox="1"/>
          <p:nvPr/>
        </p:nvSpPr>
        <p:spPr>
          <a:xfrm>
            <a:off x="3596559" y="5627615"/>
            <a:ext cx="915635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dirty="0"/>
              <a:t>아이처럼</a:t>
            </a:r>
            <a:endParaRPr lang="en-US" altLang="ko-KR" sz="1013" dirty="0"/>
          </a:p>
          <a:p>
            <a:r>
              <a:rPr lang="ko-KR" altLang="en-US" sz="1013" dirty="0"/>
              <a:t>재밌게 놀다</a:t>
            </a:r>
            <a:r>
              <a:rPr lang="en-US" altLang="ko-KR" sz="1013" dirty="0"/>
              <a:t>!</a:t>
            </a:r>
            <a:endParaRPr lang="ko-KR" altLang="en-US" sz="1013" dirty="0"/>
          </a:p>
        </p:txBody>
      </p:sp>
    </p:spTree>
    <p:extLst>
      <p:ext uri="{BB962C8B-B14F-4D97-AF65-F5344CB8AC3E}">
        <p14:creationId xmlns:p14="http://schemas.microsoft.com/office/powerpoint/2010/main" val="89590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6FCB31-2E81-4895-2728-5DD520519D15}"/>
              </a:ext>
            </a:extLst>
          </p:cNvPr>
          <p:cNvSpPr txBox="1"/>
          <p:nvPr/>
        </p:nvSpPr>
        <p:spPr>
          <a:xfrm>
            <a:off x="232491" y="3214852"/>
            <a:ext cx="3217547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75" dirty="0">
                <a:solidFill>
                  <a:srgbClr val="E1D51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사회가 어려지는 이유</a:t>
            </a:r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A2FAB84F-282F-1DEC-FC13-283835D2B5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180625"/>
              </p:ext>
            </p:extLst>
          </p:nvPr>
        </p:nvGraphicFramePr>
        <p:xfrm>
          <a:off x="1000877" y="3789822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F1B90B-F482-9323-C132-D8F960890B3C}"/>
              </a:ext>
            </a:extLst>
          </p:cNvPr>
          <p:cNvSpPr txBox="1"/>
          <p:nvPr/>
        </p:nvSpPr>
        <p:spPr>
          <a:xfrm>
            <a:off x="3429000" y="4129265"/>
            <a:ext cx="128432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사회적 </a:t>
            </a:r>
            <a:r>
              <a:rPr lang="ko-KR" altLang="en-US" sz="1125" dirty="0">
                <a:solidFill>
                  <a:srgbClr val="FF00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나이개념</a:t>
            </a:r>
            <a:r>
              <a:rPr lang="ko-KR" altLang="en-US" sz="112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이 </a:t>
            </a:r>
            <a:endParaRPr lang="en-US" altLang="ko-KR" sz="1125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112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흐려지고 있다</a:t>
            </a:r>
            <a:r>
              <a:rPr lang="en-US" altLang="ko-KR" sz="112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1125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727A8-7848-AE70-AC2B-21D4253D42F8}"/>
              </a:ext>
            </a:extLst>
          </p:cNvPr>
          <p:cNvSpPr txBox="1"/>
          <p:nvPr/>
        </p:nvSpPr>
        <p:spPr>
          <a:xfrm>
            <a:off x="3263249" y="5253038"/>
            <a:ext cx="139814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어른과 아이를 구분</a:t>
            </a:r>
            <a:endParaRPr lang="en-US" altLang="ko-KR" sz="1125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112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짓는 </a:t>
            </a:r>
            <a:r>
              <a:rPr lang="ko-KR" altLang="en-US" sz="1125" dirty="0">
                <a:solidFill>
                  <a:srgbClr val="FF00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기준</a:t>
            </a:r>
            <a:r>
              <a:rPr lang="ko-KR" altLang="en-US" sz="112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도 뒤흔든다</a:t>
            </a:r>
            <a:r>
              <a:rPr lang="en-US" altLang="ko-KR" sz="112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1125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3A652-E3C7-CCFA-9F96-519079851006}"/>
              </a:ext>
            </a:extLst>
          </p:cNvPr>
          <p:cNvSpPr txBox="1"/>
          <p:nvPr/>
        </p:nvSpPr>
        <p:spPr>
          <a:xfrm>
            <a:off x="2618744" y="6331918"/>
            <a:ext cx="240322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2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완벽하게 키우려는 노력이</a:t>
            </a:r>
            <a:r>
              <a:rPr lang="en-US" altLang="ko-KR" sz="112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12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어린 자녀가 </a:t>
            </a:r>
            <a:endParaRPr lang="en-US" altLang="ko-KR" sz="1125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1125" dirty="0">
                <a:solidFill>
                  <a:srgbClr val="FF0000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상실을 경험할 기회</a:t>
            </a:r>
            <a:r>
              <a:rPr lang="ko-KR" altLang="en-US" sz="112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를 줄인다</a:t>
            </a:r>
            <a:r>
              <a:rPr lang="en-US" altLang="ko-KR" sz="112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.</a:t>
            </a:r>
            <a:endParaRPr lang="ko-KR" altLang="en-US" sz="1125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096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6C62D8-F912-E60B-6F63-BB5CC0A3A259}"/>
              </a:ext>
            </a:extLst>
          </p:cNvPr>
          <p:cNvSpPr txBox="1"/>
          <p:nvPr/>
        </p:nvSpPr>
        <p:spPr>
          <a:xfrm>
            <a:off x="232491" y="3214852"/>
            <a:ext cx="2494594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75" dirty="0" err="1">
                <a:solidFill>
                  <a:srgbClr val="E1D51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네버랜드의</a:t>
            </a:r>
            <a:r>
              <a:rPr lang="ko-KR" altLang="en-US" sz="2475" dirty="0">
                <a:solidFill>
                  <a:srgbClr val="E1D51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그늘</a:t>
            </a:r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36E5531D-CEF7-AD47-2C7D-15F3B335C2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083885"/>
              </p:ext>
            </p:extLst>
          </p:nvPr>
        </p:nvGraphicFramePr>
        <p:xfrm>
          <a:off x="1531898" y="3758542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6EA2E70E-C932-7EDC-BA03-0099FC95140C}"/>
              </a:ext>
            </a:extLst>
          </p:cNvPr>
          <p:cNvSpPr/>
          <p:nvPr/>
        </p:nvSpPr>
        <p:spPr>
          <a:xfrm>
            <a:off x="677436" y="3758541"/>
            <a:ext cx="520623" cy="3048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E6616-E06D-7F8D-6AA6-85A4296701E2}"/>
              </a:ext>
            </a:extLst>
          </p:cNvPr>
          <p:cNvSpPr txBox="1"/>
          <p:nvPr/>
        </p:nvSpPr>
        <p:spPr>
          <a:xfrm>
            <a:off x="215401" y="4208041"/>
            <a:ext cx="946413" cy="21490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2475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인지발달이론</a:t>
            </a:r>
            <a:endParaRPr lang="en-US" altLang="ko-KR" sz="2475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endParaRPr lang="ko-KR" altLang="en-US" sz="2475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BF85F-A058-C371-51E4-57990273A1EB}"/>
              </a:ext>
            </a:extLst>
          </p:cNvPr>
          <p:cNvSpPr txBox="1"/>
          <p:nvPr/>
        </p:nvSpPr>
        <p:spPr>
          <a:xfrm>
            <a:off x="2195172" y="4234368"/>
            <a:ext cx="1877437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dirty="0"/>
              <a:t>타인의 입장을 헤아리지 못함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0B91F2-37FF-BDEB-0CC2-01683E38F15C}"/>
              </a:ext>
            </a:extLst>
          </p:cNvPr>
          <p:cNvSpPr txBox="1"/>
          <p:nvPr/>
        </p:nvSpPr>
        <p:spPr>
          <a:xfrm>
            <a:off x="2207419" y="5008954"/>
            <a:ext cx="235673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dirty="0"/>
              <a:t>생명이 없는 사물도 살아 있다고 생각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BE63C2-49CE-DF81-B74B-A40657A12141}"/>
              </a:ext>
            </a:extLst>
          </p:cNvPr>
          <p:cNvSpPr txBox="1"/>
          <p:nvPr/>
        </p:nvSpPr>
        <p:spPr>
          <a:xfrm>
            <a:off x="2201296" y="5774356"/>
            <a:ext cx="222689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dirty="0"/>
              <a:t>벌을 받기 싫어서 규범을 지키는 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DA2E2-4FF1-51EA-A304-3D02E1F25087}"/>
              </a:ext>
            </a:extLst>
          </p:cNvPr>
          <p:cNvSpPr txBox="1"/>
          <p:nvPr/>
        </p:nvSpPr>
        <p:spPr>
          <a:xfrm>
            <a:off x="2195174" y="6539759"/>
            <a:ext cx="2791149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13" dirty="0"/>
              <a:t>한 부분에 집중하고 다른 부분을 무시하는 것</a:t>
            </a:r>
          </a:p>
        </p:txBody>
      </p:sp>
    </p:spTree>
    <p:extLst>
      <p:ext uri="{BB962C8B-B14F-4D97-AF65-F5344CB8AC3E}">
        <p14:creationId xmlns:p14="http://schemas.microsoft.com/office/powerpoint/2010/main" val="334181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9AC575B3-3E59-2EE7-9915-1B9A0E07CC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0284371"/>
              </p:ext>
            </p:extLst>
          </p:nvPr>
        </p:nvGraphicFramePr>
        <p:xfrm>
          <a:off x="23000" y="3911639"/>
          <a:ext cx="3881321" cy="2587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FBBDFB-A03D-3217-2F9E-946E38C0541A}"/>
              </a:ext>
            </a:extLst>
          </p:cNvPr>
          <p:cNvSpPr txBox="1"/>
          <p:nvPr/>
        </p:nvSpPr>
        <p:spPr>
          <a:xfrm>
            <a:off x="389304" y="3308940"/>
            <a:ext cx="1542410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75" dirty="0">
                <a:solidFill>
                  <a:srgbClr val="E1D51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캥거루족 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3356FD7-2E3C-D776-E878-26F8BCFD2522}"/>
              </a:ext>
            </a:extLst>
          </p:cNvPr>
          <p:cNvGrpSpPr/>
          <p:nvPr/>
        </p:nvGrpSpPr>
        <p:grpSpPr>
          <a:xfrm>
            <a:off x="791178" y="4579357"/>
            <a:ext cx="2121694" cy="2121694"/>
            <a:chOff x="1406539" y="2764746"/>
            <a:chExt cx="3771900" cy="3771900"/>
          </a:xfrm>
        </p:grpSpPr>
        <p:sp>
          <p:nvSpPr>
            <p:cNvPr id="6" name="막힌 원호 5">
              <a:extLst>
                <a:ext uri="{FF2B5EF4-FFF2-40B4-BE49-F238E27FC236}">
                  <a16:creationId xmlns:a16="http://schemas.microsoft.com/office/drawing/2014/main" id="{B4ABE6DF-25B4-A270-8C56-95C948737D52}"/>
                </a:ext>
              </a:extLst>
            </p:cNvPr>
            <p:cNvSpPr/>
            <p:nvPr/>
          </p:nvSpPr>
          <p:spPr>
            <a:xfrm>
              <a:off x="1406539" y="2764746"/>
              <a:ext cx="3771900" cy="3771900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12" name="막힌 원호 11">
              <a:extLst>
                <a:ext uri="{FF2B5EF4-FFF2-40B4-BE49-F238E27FC236}">
                  <a16:creationId xmlns:a16="http://schemas.microsoft.com/office/drawing/2014/main" id="{C3A21CE5-13F4-DF89-8635-E7C8D541C59C}"/>
                </a:ext>
              </a:extLst>
            </p:cNvPr>
            <p:cNvSpPr/>
            <p:nvPr/>
          </p:nvSpPr>
          <p:spPr>
            <a:xfrm>
              <a:off x="1406539" y="2764746"/>
              <a:ext cx="3771900" cy="3771900"/>
            </a:xfrm>
            <a:prstGeom prst="blockArc">
              <a:avLst>
                <a:gd name="adj1" fmla="val 10800000"/>
                <a:gd name="adj2" fmla="val 17701923"/>
                <a:gd name="adj3" fmla="val 246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2DFB984-28A4-E160-36E0-B8468B9AE074}"/>
              </a:ext>
            </a:extLst>
          </p:cNvPr>
          <p:cNvGrpSpPr/>
          <p:nvPr/>
        </p:nvGrpSpPr>
        <p:grpSpPr>
          <a:xfrm>
            <a:off x="4054851" y="4556225"/>
            <a:ext cx="2121694" cy="2144826"/>
            <a:chOff x="7208624" y="2723622"/>
            <a:chExt cx="3771900" cy="3813024"/>
          </a:xfrm>
        </p:grpSpPr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0C9D2392-C9A7-40FC-5F4B-7C4284ACF713}"/>
                </a:ext>
              </a:extLst>
            </p:cNvPr>
            <p:cNvSpPr/>
            <p:nvPr/>
          </p:nvSpPr>
          <p:spPr>
            <a:xfrm>
              <a:off x="7208624" y="2764746"/>
              <a:ext cx="3771900" cy="3771900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14" name="막힌 원호 13">
              <a:extLst>
                <a:ext uri="{FF2B5EF4-FFF2-40B4-BE49-F238E27FC236}">
                  <a16:creationId xmlns:a16="http://schemas.microsoft.com/office/drawing/2014/main" id="{23A08406-6F7A-54B8-028A-2F455F5D324E}"/>
                </a:ext>
              </a:extLst>
            </p:cNvPr>
            <p:cNvSpPr/>
            <p:nvPr/>
          </p:nvSpPr>
          <p:spPr>
            <a:xfrm>
              <a:off x="7208624" y="2723622"/>
              <a:ext cx="3771900" cy="3771900"/>
            </a:xfrm>
            <a:prstGeom prst="blockArc">
              <a:avLst>
                <a:gd name="adj1" fmla="val 10740478"/>
                <a:gd name="adj2" fmla="val 15944148"/>
                <a:gd name="adj3" fmla="val 2525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B4AF1E5-6833-7BDE-6A57-E1E0CD6AF92F}"/>
              </a:ext>
            </a:extLst>
          </p:cNvPr>
          <p:cNvSpPr txBox="1"/>
          <p:nvPr/>
        </p:nvSpPr>
        <p:spPr>
          <a:xfrm>
            <a:off x="1413533" y="5311209"/>
            <a:ext cx="95827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50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64.1%</a:t>
            </a:r>
            <a:endParaRPr lang="ko-KR" altLang="en-US" sz="2250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A46141-0563-5C46-92D9-D78404146F38}"/>
              </a:ext>
            </a:extLst>
          </p:cNvPr>
          <p:cNvSpPr txBox="1"/>
          <p:nvPr/>
        </p:nvSpPr>
        <p:spPr>
          <a:xfrm>
            <a:off x="4672500" y="5311209"/>
            <a:ext cx="1022396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50" dirty="0">
                <a:solidFill>
                  <a:srgbClr val="FFC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48.8%</a:t>
            </a:r>
            <a:endParaRPr lang="ko-KR" altLang="en-US" sz="2250" dirty="0">
              <a:solidFill>
                <a:srgbClr val="FFC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FECACD-CED7-E68B-4D45-865D439F22BA}"/>
              </a:ext>
            </a:extLst>
          </p:cNvPr>
          <p:cNvSpPr txBox="1"/>
          <p:nvPr/>
        </p:nvSpPr>
        <p:spPr>
          <a:xfrm>
            <a:off x="681455" y="5879283"/>
            <a:ext cx="22808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만 </a:t>
            </a:r>
            <a:r>
              <a:rPr lang="en-US" altLang="ko-KR" sz="135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19</a:t>
            </a:r>
            <a:r>
              <a:rPr lang="ko-KR" altLang="en-US" sz="135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세</a:t>
            </a:r>
            <a:r>
              <a:rPr lang="en-US" altLang="ko-KR" sz="135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~49</a:t>
            </a:r>
            <a:r>
              <a:rPr lang="ko-KR" altLang="en-US" sz="135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세 성인 자녀</a:t>
            </a:r>
            <a:endParaRPr lang="en-US" altLang="ko-KR" sz="135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ko-KR" altLang="en-US" sz="135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중</a:t>
            </a:r>
            <a:r>
              <a:rPr lang="en-US" altLang="ko-KR" sz="135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35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미혼일 경우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CDAFC-DC0D-7034-43D3-9266E3DE6B52}"/>
              </a:ext>
            </a:extLst>
          </p:cNvPr>
          <p:cNvSpPr txBox="1"/>
          <p:nvPr/>
        </p:nvSpPr>
        <p:spPr>
          <a:xfrm>
            <a:off x="3975249" y="5879282"/>
            <a:ext cx="22808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5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그 중 </a:t>
            </a:r>
            <a:r>
              <a:rPr lang="en-US" altLang="ko-KR" sz="135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40</a:t>
            </a:r>
            <a:r>
              <a:rPr lang="ko-KR" altLang="en-US" sz="135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대</a:t>
            </a:r>
          </a:p>
        </p:txBody>
      </p:sp>
    </p:spTree>
    <p:extLst>
      <p:ext uri="{BB962C8B-B14F-4D97-AF65-F5344CB8AC3E}">
        <p14:creationId xmlns:p14="http://schemas.microsoft.com/office/powerpoint/2010/main" val="177618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실루엣, 친필, 사람, 페인팅이(가) 표시된 사진&#10;&#10;자동 생성된 설명">
            <a:extLst>
              <a:ext uri="{FF2B5EF4-FFF2-40B4-BE49-F238E27FC236}">
                <a16:creationId xmlns:a16="http://schemas.microsoft.com/office/drawing/2014/main" id="{7BB60BAC-DCBD-91A4-4CD5-F52ECFF6C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2" t="4077" r="13153"/>
          <a:stretch>
            <a:fillRect/>
          </a:stretch>
        </p:blipFill>
        <p:spPr>
          <a:xfrm>
            <a:off x="3603512" y="3102832"/>
            <a:ext cx="2988129" cy="3700336"/>
          </a:xfrm>
          <a:custGeom>
            <a:avLst/>
            <a:gdLst>
              <a:gd name="connsiteX0" fmla="*/ 996043 w 5312229"/>
              <a:gd name="connsiteY0" fmla="*/ 6096006 h 6578375"/>
              <a:gd name="connsiteX1" fmla="*/ 2906486 w 5312229"/>
              <a:gd name="connsiteY1" fmla="*/ 6096006 h 6578375"/>
              <a:gd name="connsiteX2" fmla="*/ 2906486 w 5312229"/>
              <a:gd name="connsiteY2" fmla="*/ 6578375 h 6578375"/>
              <a:gd name="connsiteX3" fmla="*/ 996043 w 5312229"/>
              <a:gd name="connsiteY3" fmla="*/ 6578375 h 6578375"/>
              <a:gd name="connsiteX4" fmla="*/ 1420586 w 5312229"/>
              <a:gd name="connsiteY4" fmla="*/ 5225148 h 6578375"/>
              <a:gd name="connsiteX5" fmla="*/ 3102429 w 5312229"/>
              <a:gd name="connsiteY5" fmla="*/ 5225148 h 6578375"/>
              <a:gd name="connsiteX6" fmla="*/ 3102429 w 5312229"/>
              <a:gd name="connsiteY6" fmla="*/ 6008919 h 6578375"/>
              <a:gd name="connsiteX7" fmla="*/ 1420586 w 5312229"/>
              <a:gd name="connsiteY7" fmla="*/ 6008919 h 6578375"/>
              <a:gd name="connsiteX8" fmla="*/ 1191986 w 5312229"/>
              <a:gd name="connsiteY8" fmla="*/ 4354290 h 6578375"/>
              <a:gd name="connsiteX9" fmla="*/ 3102429 w 5312229"/>
              <a:gd name="connsiteY9" fmla="*/ 4354290 h 6578375"/>
              <a:gd name="connsiteX10" fmla="*/ 3102429 w 5312229"/>
              <a:gd name="connsiteY10" fmla="*/ 5138061 h 6578375"/>
              <a:gd name="connsiteX11" fmla="*/ 1191986 w 5312229"/>
              <a:gd name="connsiteY11" fmla="*/ 5138061 h 6578375"/>
              <a:gd name="connsiteX12" fmla="*/ 1028700 w 5312229"/>
              <a:gd name="connsiteY12" fmla="*/ 3483432 h 6578375"/>
              <a:gd name="connsiteX13" fmla="*/ 3429000 w 5312229"/>
              <a:gd name="connsiteY13" fmla="*/ 3483432 h 6578375"/>
              <a:gd name="connsiteX14" fmla="*/ 3429000 w 5312229"/>
              <a:gd name="connsiteY14" fmla="*/ 4267203 h 6578375"/>
              <a:gd name="connsiteX15" fmla="*/ 1028700 w 5312229"/>
              <a:gd name="connsiteY15" fmla="*/ 4267203 h 6578375"/>
              <a:gd name="connsiteX16" fmla="*/ 0 w 5312229"/>
              <a:gd name="connsiteY16" fmla="*/ 2612574 h 6578375"/>
              <a:gd name="connsiteX17" fmla="*/ 3608615 w 5312229"/>
              <a:gd name="connsiteY17" fmla="*/ 2612574 h 6578375"/>
              <a:gd name="connsiteX18" fmla="*/ 3608615 w 5312229"/>
              <a:gd name="connsiteY18" fmla="*/ 3396345 h 6578375"/>
              <a:gd name="connsiteX19" fmla="*/ 0 w 5312229"/>
              <a:gd name="connsiteY19" fmla="*/ 3396345 h 6578375"/>
              <a:gd name="connsiteX20" fmla="*/ 620486 w 5312229"/>
              <a:gd name="connsiteY20" fmla="*/ 1741717 h 6578375"/>
              <a:gd name="connsiteX21" fmla="*/ 3429000 w 5312229"/>
              <a:gd name="connsiteY21" fmla="*/ 1741717 h 6578375"/>
              <a:gd name="connsiteX22" fmla="*/ 3429000 w 5312229"/>
              <a:gd name="connsiteY22" fmla="*/ 2525487 h 6578375"/>
              <a:gd name="connsiteX23" fmla="*/ 620486 w 5312229"/>
              <a:gd name="connsiteY23" fmla="*/ 2525487 h 6578375"/>
              <a:gd name="connsiteX24" fmla="*/ 500743 w 5312229"/>
              <a:gd name="connsiteY24" fmla="*/ 870859 h 6578375"/>
              <a:gd name="connsiteX25" fmla="*/ 5312229 w 5312229"/>
              <a:gd name="connsiteY25" fmla="*/ 870859 h 6578375"/>
              <a:gd name="connsiteX26" fmla="*/ 5312229 w 5312229"/>
              <a:gd name="connsiteY26" fmla="*/ 1654630 h 6578375"/>
              <a:gd name="connsiteX27" fmla="*/ 500743 w 5312229"/>
              <a:gd name="connsiteY27" fmla="*/ 1654630 h 6578375"/>
              <a:gd name="connsiteX28" fmla="*/ 201386 w 5312229"/>
              <a:gd name="connsiteY28" fmla="*/ 0 h 6578375"/>
              <a:gd name="connsiteX29" fmla="*/ 5012872 w 5312229"/>
              <a:gd name="connsiteY29" fmla="*/ 0 h 6578375"/>
              <a:gd name="connsiteX30" fmla="*/ 5012872 w 5312229"/>
              <a:gd name="connsiteY30" fmla="*/ 783772 h 6578375"/>
              <a:gd name="connsiteX31" fmla="*/ 201386 w 5312229"/>
              <a:gd name="connsiteY31" fmla="*/ 783772 h 657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312229" h="6578375">
                <a:moveTo>
                  <a:pt x="996043" y="6096006"/>
                </a:moveTo>
                <a:lnTo>
                  <a:pt x="2906486" y="6096006"/>
                </a:lnTo>
                <a:lnTo>
                  <a:pt x="2906486" y="6578375"/>
                </a:lnTo>
                <a:lnTo>
                  <a:pt x="996043" y="6578375"/>
                </a:lnTo>
                <a:close/>
                <a:moveTo>
                  <a:pt x="1420586" y="5225148"/>
                </a:moveTo>
                <a:lnTo>
                  <a:pt x="3102429" y="5225148"/>
                </a:lnTo>
                <a:lnTo>
                  <a:pt x="3102429" y="6008919"/>
                </a:lnTo>
                <a:lnTo>
                  <a:pt x="1420586" y="6008919"/>
                </a:lnTo>
                <a:close/>
                <a:moveTo>
                  <a:pt x="1191986" y="4354290"/>
                </a:moveTo>
                <a:lnTo>
                  <a:pt x="3102429" y="4354290"/>
                </a:lnTo>
                <a:lnTo>
                  <a:pt x="3102429" y="5138061"/>
                </a:lnTo>
                <a:lnTo>
                  <a:pt x="1191986" y="5138061"/>
                </a:lnTo>
                <a:close/>
                <a:moveTo>
                  <a:pt x="1028700" y="3483432"/>
                </a:moveTo>
                <a:lnTo>
                  <a:pt x="3429000" y="3483432"/>
                </a:lnTo>
                <a:lnTo>
                  <a:pt x="3429000" y="4267203"/>
                </a:lnTo>
                <a:lnTo>
                  <a:pt x="1028700" y="4267203"/>
                </a:lnTo>
                <a:close/>
                <a:moveTo>
                  <a:pt x="0" y="2612574"/>
                </a:moveTo>
                <a:lnTo>
                  <a:pt x="3608615" y="2612574"/>
                </a:lnTo>
                <a:lnTo>
                  <a:pt x="3608615" y="3396345"/>
                </a:lnTo>
                <a:lnTo>
                  <a:pt x="0" y="3396345"/>
                </a:lnTo>
                <a:close/>
                <a:moveTo>
                  <a:pt x="620486" y="1741717"/>
                </a:moveTo>
                <a:lnTo>
                  <a:pt x="3429000" y="1741717"/>
                </a:lnTo>
                <a:lnTo>
                  <a:pt x="3429000" y="2525487"/>
                </a:lnTo>
                <a:lnTo>
                  <a:pt x="620486" y="2525487"/>
                </a:lnTo>
                <a:close/>
                <a:moveTo>
                  <a:pt x="500743" y="870859"/>
                </a:moveTo>
                <a:lnTo>
                  <a:pt x="5312229" y="870859"/>
                </a:lnTo>
                <a:lnTo>
                  <a:pt x="5312229" y="1654630"/>
                </a:lnTo>
                <a:lnTo>
                  <a:pt x="500743" y="1654630"/>
                </a:lnTo>
                <a:close/>
                <a:moveTo>
                  <a:pt x="201386" y="0"/>
                </a:moveTo>
                <a:lnTo>
                  <a:pt x="5012872" y="0"/>
                </a:lnTo>
                <a:lnTo>
                  <a:pt x="5012872" y="783772"/>
                </a:lnTo>
                <a:lnTo>
                  <a:pt x="201386" y="783772"/>
                </a:lnTo>
                <a:close/>
              </a:path>
            </a:pathLst>
          </a:cu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86E448-F9E5-D5FD-0F30-20BE512089D8}"/>
              </a:ext>
            </a:extLst>
          </p:cNvPr>
          <p:cNvSpPr txBox="1"/>
          <p:nvPr/>
        </p:nvSpPr>
        <p:spPr>
          <a:xfrm>
            <a:off x="389305" y="3373234"/>
            <a:ext cx="907621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75" dirty="0">
                <a:solidFill>
                  <a:srgbClr val="E1D51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전망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4303D-5EAF-D462-12BA-8DC3345353B0}"/>
              </a:ext>
            </a:extLst>
          </p:cNvPr>
          <p:cNvSpPr txBox="1"/>
          <p:nvPr/>
        </p:nvSpPr>
        <p:spPr>
          <a:xfrm>
            <a:off x="389305" y="4442284"/>
            <a:ext cx="3010265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7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사회 분위기가 활기를 잃지 않고</a:t>
            </a:r>
            <a:endParaRPr lang="en-US" altLang="ko-KR" sz="1575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157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역동성을 뛸 수 있다는</a:t>
            </a:r>
            <a:endParaRPr lang="en-US" altLang="ko-KR" sz="1575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1575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긍정적인 전망도 보인다</a:t>
            </a:r>
          </a:p>
        </p:txBody>
      </p:sp>
    </p:spTree>
    <p:extLst>
      <p:ext uri="{BB962C8B-B14F-4D97-AF65-F5344CB8AC3E}">
        <p14:creationId xmlns:p14="http://schemas.microsoft.com/office/powerpoint/2010/main" val="847207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2CC49-3A26-6338-D120-B84E31199144}"/>
              </a:ext>
            </a:extLst>
          </p:cNvPr>
          <p:cNvSpPr txBox="1"/>
          <p:nvPr/>
        </p:nvSpPr>
        <p:spPr>
          <a:xfrm>
            <a:off x="389305" y="3511007"/>
            <a:ext cx="907621" cy="4732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75" dirty="0">
                <a:solidFill>
                  <a:srgbClr val="E1D51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소감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CB508-1935-982D-669E-727BDB6E869D}"/>
              </a:ext>
            </a:extLst>
          </p:cNvPr>
          <p:cNvSpPr txBox="1"/>
          <p:nvPr/>
        </p:nvSpPr>
        <p:spPr>
          <a:xfrm>
            <a:off x="389304" y="4433627"/>
            <a:ext cx="6213560" cy="102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25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내용을 읽으면서도 계속 이 내용에 공감하는 것을 느꼈다</a:t>
            </a:r>
            <a:r>
              <a:rPr lang="en-US" altLang="ko-KR" sz="2025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r>
              <a:rPr lang="ko-KR" altLang="en-US" sz="2025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무의식적으로 어른이 되는 것이 겁났던거 같다</a:t>
            </a:r>
            <a:r>
              <a:rPr lang="en-US" altLang="ko-KR" sz="2025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r>
              <a:rPr lang="ko-KR" altLang="en-US" sz="2025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앞으로 성숙해지려고 노력해보려고 한다</a:t>
            </a:r>
            <a:r>
              <a:rPr lang="en-US" altLang="ko-KR" sz="2025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altLang="en-US" sz="2025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319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3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B2909192-416E-A93A-D44D-5C4160C8EBBC}"/>
              </a:ext>
            </a:extLst>
          </p:cNvPr>
          <p:cNvGrpSpPr/>
          <p:nvPr/>
        </p:nvGrpSpPr>
        <p:grpSpPr>
          <a:xfrm>
            <a:off x="114978" y="3739686"/>
            <a:ext cx="3427954" cy="663707"/>
            <a:chOff x="122762" y="161653"/>
            <a:chExt cx="6094140" cy="117992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51C9BE6-2740-9A13-35DA-0BEB1E59A800}"/>
                </a:ext>
              </a:extLst>
            </p:cNvPr>
            <p:cNvSpPr txBox="1"/>
            <p:nvPr/>
          </p:nvSpPr>
          <p:spPr>
            <a:xfrm>
              <a:off x="122762" y="161653"/>
              <a:ext cx="6094140" cy="441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13" dirty="0"/>
                <a:t>노인 아이콘  제작자: </a:t>
              </a:r>
              <a:r>
                <a:rPr lang="ko-KR" altLang="en-US" sz="1013" dirty="0" err="1"/>
                <a:t>Nadiinko</a:t>
              </a:r>
              <a:r>
                <a:rPr lang="ko-KR" altLang="en-US" sz="1013" dirty="0"/>
                <a:t> </a:t>
              </a:r>
              <a:r>
                <a:rPr lang="en-US" altLang="ko-KR" sz="1013" dirty="0"/>
                <a:t>–</a:t>
              </a:r>
              <a:r>
                <a:rPr lang="ko-KR" altLang="en-US" sz="1013" dirty="0"/>
                <a:t> </a:t>
              </a:r>
              <a:r>
                <a:rPr lang="ko-KR" altLang="en-US" sz="1013" dirty="0" err="1"/>
                <a:t>Flatico</a:t>
              </a:r>
              <a:r>
                <a:rPr lang="en-US" altLang="ko-KR" sz="1013" dirty="0"/>
                <a:t>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31ED87-051B-0195-DAC3-77F50191042A}"/>
                </a:ext>
              </a:extLst>
            </p:cNvPr>
            <p:cNvSpPr txBox="1"/>
            <p:nvPr/>
          </p:nvSpPr>
          <p:spPr>
            <a:xfrm>
              <a:off x="122762" y="530985"/>
              <a:ext cx="6094140" cy="441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13" dirty="0"/>
                <a:t>아이 아이콘  제작자: </a:t>
              </a:r>
              <a:r>
                <a:rPr lang="ko-KR" altLang="en-US" sz="1013" dirty="0" err="1"/>
                <a:t>Sudowoodo</a:t>
              </a:r>
              <a:r>
                <a:rPr lang="ko-KR" altLang="en-US" sz="1013" dirty="0"/>
                <a:t> - </a:t>
              </a:r>
              <a:r>
                <a:rPr lang="ko-KR" altLang="en-US" sz="1013" dirty="0" err="1"/>
                <a:t>Flaticon</a:t>
              </a:r>
              <a:endParaRPr lang="ko-KR" altLang="en-US" sz="1013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0D7EE8-E206-FABA-4487-D876756EB97D}"/>
                </a:ext>
              </a:extLst>
            </p:cNvPr>
            <p:cNvSpPr txBox="1"/>
            <p:nvPr/>
          </p:nvSpPr>
          <p:spPr>
            <a:xfrm>
              <a:off x="122762" y="900316"/>
              <a:ext cx="6094140" cy="441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13" dirty="0"/>
                <a:t>어린이 아이콘  제작자: </a:t>
              </a:r>
              <a:r>
                <a:rPr lang="ko-KR" altLang="en-US" sz="1013" dirty="0" err="1"/>
                <a:t>Freepik</a:t>
              </a:r>
              <a:r>
                <a:rPr lang="ko-KR" altLang="en-US" sz="1013" dirty="0"/>
                <a:t> - </a:t>
              </a:r>
              <a:r>
                <a:rPr lang="ko-KR" altLang="en-US" sz="1013" dirty="0" err="1"/>
                <a:t>Flaticon</a:t>
              </a:r>
              <a:endParaRPr lang="ko-KR" altLang="en-US" sz="1013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2E14F56-D730-DA55-948C-A7722BC004E4}"/>
              </a:ext>
            </a:extLst>
          </p:cNvPr>
          <p:cNvSpPr txBox="1"/>
          <p:nvPr/>
        </p:nvSpPr>
        <p:spPr>
          <a:xfrm>
            <a:off x="114978" y="3168375"/>
            <a:ext cx="1834156" cy="403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25" dirty="0" err="1"/>
              <a:t>픽토그램</a:t>
            </a:r>
            <a:r>
              <a:rPr lang="ko-KR" altLang="en-US" sz="2025" dirty="0"/>
              <a:t> 출처</a:t>
            </a:r>
          </a:p>
        </p:txBody>
      </p:sp>
    </p:spTree>
    <p:extLst>
      <p:ext uri="{BB962C8B-B14F-4D97-AF65-F5344CB8AC3E}">
        <p14:creationId xmlns:p14="http://schemas.microsoft.com/office/powerpoint/2010/main" val="315982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273</TotalTime>
  <Words>336</Words>
  <Application>Microsoft Office PowerPoint</Application>
  <PresentationFormat>A4 용지(210x297mm)</PresentationFormat>
  <Paragraphs>104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HY견명조</vt:lpstr>
      <vt:lpstr>여기어때 잘난체 OTF</vt:lpstr>
      <vt:lpstr>한컴 말랑말랑 Bold</vt:lpstr>
      <vt:lpstr>한컴 말랑말랑 Regular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용빈</dc:creator>
  <cp:lastModifiedBy>김 용빈</cp:lastModifiedBy>
  <cp:revision>2</cp:revision>
  <dcterms:created xsi:type="dcterms:W3CDTF">2023-05-09T08:57:46Z</dcterms:created>
  <dcterms:modified xsi:type="dcterms:W3CDTF">2023-05-17T06:44:47Z</dcterms:modified>
</cp:coreProperties>
</file>