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교보 손글씨 2022 김혜남" panose="02020503000000000000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Cooper Black" panose="0208090404030B020404" pitchFamily="18" charset="0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EB36C-CF17-4C99-8EC2-55E599205FD7}" v="35" dt="2023-05-19T23:41:29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3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빈" userId="adcdfcec36019ada" providerId="LiveId" clId="{93CEB36C-CF17-4C99-8EC2-55E599205FD7}"/>
    <pc:docChg chg="modSld">
      <pc:chgData name="김 용빈" userId="adcdfcec36019ada" providerId="LiveId" clId="{93CEB36C-CF17-4C99-8EC2-55E599205FD7}" dt="2023-05-19T23:41:29.607" v="30"/>
      <pc:docMkLst>
        <pc:docMk/>
      </pc:docMkLst>
      <pc:sldChg chg="addSp delSp modSp">
        <pc:chgData name="김 용빈" userId="adcdfcec36019ada" providerId="LiveId" clId="{93CEB36C-CF17-4C99-8EC2-55E599205FD7}" dt="2023-05-19T23:41:24.187" v="25" actId="1076"/>
        <pc:sldMkLst>
          <pc:docMk/>
          <pc:sldMk cId="4118020722" sldId="256"/>
        </pc:sldMkLst>
        <pc:picChg chg="add mod">
          <ac:chgData name="김 용빈" userId="adcdfcec36019ada" providerId="LiveId" clId="{93CEB36C-CF17-4C99-8EC2-55E599205FD7}" dt="2023-05-19T23:41:24.187" v="25" actId="1076"/>
          <ac:picMkLst>
            <pc:docMk/>
            <pc:sldMk cId="4118020722" sldId="256"/>
            <ac:picMk id="2" creationId="{02DABF39-A426-CB1C-4D5E-3E02DE2D353A}"/>
          </ac:picMkLst>
        </pc:picChg>
        <pc:picChg chg="add del mod">
          <ac:chgData name="김 용빈" userId="adcdfcec36019ada" providerId="LiveId" clId="{93CEB36C-CF17-4C99-8EC2-55E599205FD7}" dt="2023-05-19T23:41:17.231" v="23" actId="478"/>
          <ac:picMkLst>
            <pc:docMk/>
            <pc:sldMk cId="4118020722" sldId="256"/>
            <ac:picMk id="1026" creationId="{BC6FE349-2A9B-5531-D5FE-EDA26778AE48}"/>
          </ac:picMkLst>
        </pc:picChg>
      </pc:sldChg>
      <pc:sldChg chg="addSp modSp modAnim">
        <pc:chgData name="김 용빈" userId="adcdfcec36019ada" providerId="LiveId" clId="{93CEB36C-CF17-4C99-8EC2-55E599205FD7}" dt="2023-05-19T23:41:26.754" v="26"/>
        <pc:sldMkLst>
          <pc:docMk/>
          <pc:sldMk cId="898763500" sldId="257"/>
        </pc:sldMkLst>
        <pc:spChg chg="mod">
          <ac:chgData name="김 용빈" userId="adcdfcec36019ada" providerId="LiveId" clId="{93CEB36C-CF17-4C99-8EC2-55E599205FD7}" dt="2023-05-19T23:36:58.490" v="19" actId="1076"/>
          <ac:spMkLst>
            <pc:docMk/>
            <pc:sldMk cId="898763500" sldId="257"/>
            <ac:spMk id="12" creationId="{C2DD1BB6-34E2-F456-E75F-67EF07D5A8ED}"/>
          </ac:spMkLst>
        </pc:spChg>
        <pc:spChg chg="mod">
          <ac:chgData name="김 용빈" userId="adcdfcec36019ada" providerId="LiveId" clId="{93CEB36C-CF17-4C99-8EC2-55E599205FD7}" dt="2023-05-19T23:36:58.490" v="19" actId="1076"/>
          <ac:spMkLst>
            <pc:docMk/>
            <pc:sldMk cId="898763500" sldId="257"/>
            <ac:spMk id="13" creationId="{27D639D2-01A7-4828-2333-EF2DF81255DD}"/>
          </ac:spMkLst>
        </pc:spChg>
        <pc:spChg chg="mod">
          <ac:chgData name="김 용빈" userId="adcdfcec36019ada" providerId="LiveId" clId="{93CEB36C-CF17-4C99-8EC2-55E599205FD7}" dt="2023-05-19T23:36:58.490" v="19" actId="1076"/>
          <ac:spMkLst>
            <pc:docMk/>
            <pc:sldMk cId="898763500" sldId="257"/>
            <ac:spMk id="14" creationId="{A374BEF2-1613-A397-3C5F-61324B740C9A}"/>
          </ac:spMkLst>
        </pc:spChg>
        <pc:picChg chg="add mod">
          <ac:chgData name="김 용빈" userId="adcdfcec36019ada" providerId="LiveId" clId="{93CEB36C-CF17-4C99-8EC2-55E599205FD7}" dt="2023-05-19T23:41:26.754" v="26"/>
          <ac:picMkLst>
            <pc:docMk/>
            <pc:sldMk cId="898763500" sldId="257"/>
            <ac:picMk id="4" creationId="{B828099F-ED1A-3230-564C-276634138E30}"/>
          </ac:picMkLst>
        </pc:picChg>
        <pc:picChg chg="mod">
          <ac:chgData name="김 용빈" userId="adcdfcec36019ada" providerId="LiveId" clId="{93CEB36C-CF17-4C99-8EC2-55E599205FD7}" dt="2023-05-19T23:36:58.490" v="19" actId="1076"/>
          <ac:picMkLst>
            <pc:docMk/>
            <pc:sldMk cId="898763500" sldId="257"/>
            <ac:picMk id="9" creationId="{73D6E8CE-7384-1B4F-981C-02ED3BB1226B}"/>
          </ac:picMkLst>
        </pc:picChg>
        <pc:picChg chg="mod">
          <ac:chgData name="김 용빈" userId="adcdfcec36019ada" providerId="LiveId" clId="{93CEB36C-CF17-4C99-8EC2-55E599205FD7}" dt="2023-05-19T23:36:58.490" v="19" actId="1076"/>
          <ac:picMkLst>
            <pc:docMk/>
            <pc:sldMk cId="898763500" sldId="257"/>
            <ac:picMk id="10" creationId="{0E31540B-A12A-071D-A183-9681E68A57F1}"/>
          </ac:picMkLst>
        </pc:picChg>
        <pc:picChg chg="mod">
          <ac:chgData name="김 용빈" userId="adcdfcec36019ada" providerId="LiveId" clId="{93CEB36C-CF17-4C99-8EC2-55E599205FD7}" dt="2023-05-19T23:36:58.490" v="19" actId="1076"/>
          <ac:picMkLst>
            <pc:docMk/>
            <pc:sldMk cId="898763500" sldId="257"/>
            <ac:picMk id="15" creationId="{0F26A478-BF6B-2553-D00F-3C07DB255DDB}"/>
          </ac:picMkLst>
        </pc:picChg>
      </pc:sldChg>
      <pc:sldChg chg="addSp modSp modAnim">
        <pc:chgData name="김 용빈" userId="adcdfcec36019ada" providerId="LiveId" clId="{93CEB36C-CF17-4C99-8EC2-55E599205FD7}" dt="2023-05-19T23:41:27.463" v="27"/>
        <pc:sldMkLst>
          <pc:docMk/>
          <pc:sldMk cId="2456040318" sldId="258"/>
        </pc:sldMkLst>
        <pc:picChg chg="add mod">
          <ac:chgData name="김 용빈" userId="adcdfcec36019ada" providerId="LiveId" clId="{93CEB36C-CF17-4C99-8EC2-55E599205FD7}" dt="2023-05-19T23:41:27.463" v="27"/>
          <ac:picMkLst>
            <pc:docMk/>
            <pc:sldMk cId="2456040318" sldId="258"/>
            <ac:picMk id="6" creationId="{1425853B-D018-DD18-A47F-2051C5F6712A}"/>
          </ac:picMkLst>
        </pc:picChg>
        <pc:picChg chg="mod">
          <ac:chgData name="김 용빈" userId="adcdfcec36019ada" providerId="LiveId" clId="{93CEB36C-CF17-4C99-8EC2-55E599205FD7}" dt="2023-05-18T23:03:37.834" v="16" actId="166"/>
          <ac:picMkLst>
            <pc:docMk/>
            <pc:sldMk cId="2456040318" sldId="258"/>
            <ac:picMk id="19" creationId="{7F8F8989-CA0B-5744-096A-86C356128033}"/>
          </ac:picMkLst>
        </pc:picChg>
        <pc:picChg chg="mod">
          <ac:chgData name="김 용빈" userId="adcdfcec36019ada" providerId="LiveId" clId="{93CEB36C-CF17-4C99-8EC2-55E599205FD7}" dt="2023-05-18T23:03:33.133" v="15" actId="166"/>
          <ac:picMkLst>
            <pc:docMk/>
            <pc:sldMk cId="2456040318" sldId="258"/>
            <ac:picMk id="20" creationId="{DE8AEF71-FCC0-C77C-2AEB-BD3F9F820FA0}"/>
          </ac:picMkLst>
        </pc:picChg>
        <pc:picChg chg="mod">
          <ac:chgData name="김 용빈" userId="adcdfcec36019ada" providerId="LiveId" clId="{93CEB36C-CF17-4C99-8EC2-55E599205FD7}" dt="2023-05-18T23:03:27.951" v="14" actId="166"/>
          <ac:picMkLst>
            <pc:docMk/>
            <pc:sldMk cId="2456040318" sldId="258"/>
            <ac:picMk id="21" creationId="{5BA9E33A-179E-4AA6-1C61-08E9F81437D4}"/>
          </ac:picMkLst>
        </pc:picChg>
      </pc:sldChg>
      <pc:sldChg chg="addSp modSp modAnim">
        <pc:chgData name="김 용빈" userId="adcdfcec36019ada" providerId="LiveId" clId="{93CEB36C-CF17-4C99-8EC2-55E599205FD7}" dt="2023-05-19T23:41:28.072" v="28"/>
        <pc:sldMkLst>
          <pc:docMk/>
          <pc:sldMk cId="1019478442" sldId="259"/>
        </pc:sldMkLst>
        <pc:picChg chg="add mod">
          <ac:chgData name="김 용빈" userId="adcdfcec36019ada" providerId="LiveId" clId="{93CEB36C-CF17-4C99-8EC2-55E599205FD7}" dt="2023-05-19T23:41:28.072" v="28"/>
          <ac:picMkLst>
            <pc:docMk/>
            <pc:sldMk cId="1019478442" sldId="259"/>
            <ac:picMk id="6" creationId="{EBBE9728-4649-F479-06C8-526B5D9078FC}"/>
          </ac:picMkLst>
        </pc:picChg>
      </pc:sldChg>
      <pc:sldChg chg="addSp modSp modAnim">
        <pc:chgData name="김 용빈" userId="adcdfcec36019ada" providerId="LiveId" clId="{93CEB36C-CF17-4C99-8EC2-55E599205FD7}" dt="2023-05-19T23:41:28.560" v="29"/>
        <pc:sldMkLst>
          <pc:docMk/>
          <pc:sldMk cId="307037584" sldId="260"/>
        </pc:sldMkLst>
        <pc:picChg chg="add mod">
          <ac:chgData name="김 용빈" userId="adcdfcec36019ada" providerId="LiveId" clId="{93CEB36C-CF17-4C99-8EC2-55E599205FD7}" dt="2023-05-19T23:41:28.560" v="29"/>
          <ac:picMkLst>
            <pc:docMk/>
            <pc:sldMk cId="307037584" sldId="260"/>
            <ac:picMk id="6" creationId="{582E0384-4FAE-96CF-B862-D8FFDC656323}"/>
          </ac:picMkLst>
        </pc:picChg>
        <pc:picChg chg="mod">
          <ac:chgData name="김 용빈" userId="adcdfcec36019ada" providerId="LiveId" clId="{93CEB36C-CF17-4C99-8EC2-55E599205FD7}" dt="2023-05-18T23:06:36.817" v="17" actId="166"/>
          <ac:picMkLst>
            <pc:docMk/>
            <pc:sldMk cId="307037584" sldId="260"/>
            <ac:picMk id="57" creationId="{736C8D92-7ACC-8CE7-2AF7-B4D945A50E3F}"/>
          </ac:picMkLst>
        </pc:picChg>
      </pc:sldChg>
      <pc:sldChg chg="addSp modSp modAnim">
        <pc:chgData name="김 용빈" userId="adcdfcec36019ada" providerId="LiveId" clId="{93CEB36C-CF17-4C99-8EC2-55E599205FD7}" dt="2023-05-19T23:41:29.607" v="30"/>
        <pc:sldMkLst>
          <pc:docMk/>
          <pc:sldMk cId="402315548" sldId="261"/>
        </pc:sldMkLst>
        <pc:picChg chg="add mod">
          <ac:chgData name="김 용빈" userId="adcdfcec36019ada" providerId="LiveId" clId="{93CEB36C-CF17-4C99-8EC2-55E599205FD7}" dt="2023-05-19T23:41:29.607" v="30"/>
          <ac:picMkLst>
            <pc:docMk/>
            <pc:sldMk cId="402315548" sldId="261"/>
            <ac:picMk id="7" creationId="{05FD29D1-977D-4A96-74DF-45E06415A4E8}"/>
          </ac:picMkLst>
        </pc:picChg>
      </pc:sldChg>
    </pc:docChg>
  </pc:docChgLst>
  <pc:docChgLst>
    <pc:chgData name="김 용빈" userId="adcdfcec36019ada" providerId="LiveId" clId="{AAD43341-AF85-44ED-B6B3-915041F0C45F}"/>
    <pc:docChg chg="undo redo custSel addSld delSld modSld modMainMaster">
      <pc:chgData name="김 용빈" userId="adcdfcec36019ada" providerId="LiveId" clId="{AAD43341-AF85-44ED-B6B3-915041F0C45F}" dt="2023-05-18T12:08:29.622" v="2218"/>
      <pc:docMkLst>
        <pc:docMk/>
      </pc:docMkLst>
      <pc:sldChg chg="addSp delSp modSp mod modTransition modAnim">
        <pc:chgData name="김 용빈" userId="adcdfcec36019ada" providerId="LiveId" clId="{AAD43341-AF85-44ED-B6B3-915041F0C45F}" dt="2023-05-18T12:08:29.622" v="2218"/>
        <pc:sldMkLst>
          <pc:docMk/>
          <pc:sldMk cId="4118020722" sldId="256"/>
        </pc:sldMkLst>
        <pc:spChg chg="add del mod">
          <ac:chgData name="김 용빈" userId="adcdfcec36019ada" providerId="LiveId" clId="{AAD43341-AF85-44ED-B6B3-915041F0C45F}" dt="2023-05-18T09:59:41.598" v="804" actId="478"/>
          <ac:spMkLst>
            <pc:docMk/>
            <pc:sldMk cId="4118020722" sldId="256"/>
            <ac:spMk id="2" creationId="{EA8242B9-9769-8E41-6EF8-6E3470E8E6FD}"/>
          </ac:spMkLst>
        </pc:spChg>
        <pc:spChg chg="add del mod">
          <ac:chgData name="김 용빈" userId="adcdfcec36019ada" providerId="LiveId" clId="{AAD43341-AF85-44ED-B6B3-915041F0C45F}" dt="2023-05-18T09:59:41.598" v="804" actId="478"/>
          <ac:spMkLst>
            <pc:docMk/>
            <pc:sldMk cId="4118020722" sldId="256"/>
            <ac:spMk id="3" creationId="{197D8A9A-B07D-4EC8-F69C-3AC6C8B8C0DF}"/>
          </ac:spMkLst>
        </pc:spChg>
        <pc:spChg chg="mod ord">
          <ac:chgData name="김 용빈" userId="adcdfcec36019ada" providerId="LiveId" clId="{AAD43341-AF85-44ED-B6B3-915041F0C45F}" dt="2023-05-18T10:09:12.134" v="884" actId="1076"/>
          <ac:spMkLst>
            <pc:docMk/>
            <pc:sldMk cId="4118020722" sldId="256"/>
            <ac:spMk id="4" creationId="{CE386459-F768-EF5D-E04E-910F0E4B4755}"/>
          </ac:spMkLst>
        </pc:spChg>
        <pc:spChg chg="add mod">
          <ac:chgData name="김 용빈" userId="adcdfcec36019ada" providerId="LiveId" clId="{AAD43341-AF85-44ED-B6B3-915041F0C45F}" dt="2023-05-18T09:10:44.539" v="349" actId="1076"/>
          <ac:spMkLst>
            <pc:docMk/>
            <pc:sldMk cId="4118020722" sldId="256"/>
            <ac:spMk id="5" creationId="{C0BACD17-5322-B228-3584-A9E8272CE6B2}"/>
          </ac:spMkLst>
        </pc:spChg>
        <pc:spChg chg="add del mod">
          <ac:chgData name="김 용빈" userId="adcdfcec36019ada" providerId="LiveId" clId="{AAD43341-AF85-44ED-B6B3-915041F0C45F}" dt="2023-05-18T09:59:40.525" v="803"/>
          <ac:spMkLst>
            <pc:docMk/>
            <pc:sldMk cId="4118020722" sldId="256"/>
            <ac:spMk id="6" creationId="{ACA94C27-505E-0915-7287-5D2047B5C2AA}"/>
          </ac:spMkLst>
        </pc:spChg>
        <pc:spChg chg="add del mod">
          <ac:chgData name="김 용빈" userId="adcdfcec36019ada" providerId="LiveId" clId="{AAD43341-AF85-44ED-B6B3-915041F0C45F}" dt="2023-05-18T09:59:40.525" v="803"/>
          <ac:spMkLst>
            <pc:docMk/>
            <pc:sldMk cId="4118020722" sldId="256"/>
            <ac:spMk id="7" creationId="{BD92A31E-7975-70A4-5188-1131757FDA2F}"/>
          </ac:spMkLst>
        </pc:spChg>
        <pc:spChg chg="add mod">
          <ac:chgData name="김 용빈" userId="adcdfcec36019ada" providerId="LiveId" clId="{AAD43341-AF85-44ED-B6B3-915041F0C45F}" dt="2023-05-18T09:59:42.290" v="805"/>
          <ac:spMkLst>
            <pc:docMk/>
            <pc:sldMk cId="4118020722" sldId="256"/>
            <ac:spMk id="8" creationId="{2C8B0C87-4C98-F881-6CFC-2741DCD32D0E}"/>
          </ac:spMkLst>
        </pc:spChg>
        <pc:spChg chg="add mod">
          <ac:chgData name="김 용빈" userId="adcdfcec36019ada" providerId="LiveId" clId="{AAD43341-AF85-44ED-B6B3-915041F0C45F}" dt="2023-05-18T09:59:42.290" v="805"/>
          <ac:spMkLst>
            <pc:docMk/>
            <pc:sldMk cId="4118020722" sldId="256"/>
            <ac:spMk id="9" creationId="{45E54EC7-AA21-E097-BA22-698F1DD25E43}"/>
          </ac:spMkLst>
        </pc:spChg>
        <pc:picChg chg="add del mod">
          <ac:chgData name="김 용빈" userId="adcdfcec36019ada" providerId="LiveId" clId="{AAD43341-AF85-44ED-B6B3-915041F0C45F}" dt="2023-05-18T08:43:34.276" v="34" actId="478"/>
          <ac:picMkLst>
            <pc:docMk/>
            <pc:sldMk cId="4118020722" sldId="256"/>
            <ac:picMk id="1026" creationId="{34881290-0220-ED8B-2945-D6C48C089898}"/>
          </ac:picMkLst>
        </pc:picChg>
        <pc:picChg chg="add mod">
          <ac:chgData name="김 용빈" userId="adcdfcec36019ada" providerId="LiveId" clId="{AAD43341-AF85-44ED-B6B3-915041F0C45F}" dt="2023-05-18T10:09:12.134" v="884" actId="1076"/>
          <ac:picMkLst>
            <pc:docMk/>
            <pc:sldMk cId="4118020722" sldId="256"/>
            <ac:picMk id="1028" creationId="{EEF13D32-6C20-CFA7-5672-DD334A187045}"/>
          </ac:picMkLst>
        </pc:picChg>
        <pc:picChg chg="add mod">
          <ac:chgData name="김 용빈" userId="adcdfcec36019ada" providerId="LiveId" clId="{AAD43341-AF85-44ED-B6B3-915041F0C45F}" dt="2023-05-18T09:10:47.592" v="350" actId="1076"/>
          <ac:picMkLst>
            <pc:docMk/>
            <pc:sldMk cId="4118020722" sldId="256"/>
            <ac:picMk id="1030" creationId="{BC63F6D9-2416-12FE-FCAA-B105006316CA}"/>
          </ac:picMkLst>
        </pc:picChg>
      </pc:sldChg>
      <pc:sldChg chg="addSp delSp modSp add del mod modTransition modAnim">
        <pc:chgData name="김 용빈" userId="adcdfcec36019ada" providerId="LiveId" clId="{AAD43341-AF85-44ED-B6B3-915041F0C45F}" dt="2023-05-18T11:03:10.454" v="1796"/>
        <pc:sldMkLst>
          <pc:docMk/>
          <pc:sldMk cId="898763500" sldId="257"/>
        </pc:sldMkLst>
        <pc:spChg chg="mod">
          <ac:chgData name="김 용빈" userId="adcdfcec36019ada" providerId="LiveId" clId="{AAD43341-AF85-44ED-B6B3-915041F0C45F}" dt="2023-05-18T09:59:03.188" v="790" actId="20577"/>
          <ac:spMkLst>
            <pc:docMk/>
            <pc:sldMk cId="898763500" sldId="257"/>
            <ac:spMk id="2" creationId="{EA8242B9-9769-8E41-6EF8-6E3470E8E6FD}"/>
          </ac:spMkLst>
        </pc:spChg>
        <pc:spChg chg="mod">
          <ac:chgData name="김 용빈" userId="adcdfcec36019ada" providerId="LiveId" clId="{AAD43341-AF85-44ED-B6B3-915041F0C45F}" dt="2023-05-18T09:59:25.549" v="801" actId="20577"/>
          <ac:spMkLst>
            <pc:docMk/>
            <pc:sldMk cId="898763500" sldId="257"/>
            <ac:spMk id="3" creationId="{197D8A9A-B07D-4EC8-F69C-3AC6C8B8C0DF}"/>
          </ac:spMkLst>
        </pc:spChg>
        <pc:spChg chg="del">
          <ac:chgData name="김 용빈" userId="adcdfcec36019ada" providerId="LiveId" clId="{AAD43341-AF85-44ED-B6B3-915041F0C45F}" dt="2023-05-18T09:11:02.010" v="352" actId="478"/>
          <ac:spMkLst>
            <pc:docMk/>
            <pc:sldMk cId="898763500" sldId="257"/>
            <ac:spMk id="4" creationId="{CE386459-F768-EF5D-E04E-910F0E4B4755}"/>
          </ac:spMkLst>
        </pc:spChg>
        <pc:spChg chg="add mod">
          <ac:chgData name="김 용빈" userId="adcdfcec36019ada" providerId="LiveId" clId="{AAD43341-AF85-44ED-B6B3-915041F0C45F}" dt="2023-05-18T10:48:42.592" v="1619" actId="1076"/>
          <ac:spMkLst>
            <pc:docMk/>
            <pc:sldMk cId="898763500" sldId="257"/>
            <ac:spMk id="7" creationId="{CB3D01BB-C537-A900-F7D7-85AB8F05F5A2}"/>
          </ac:spMkLst>
        </pc:spChg>
        <pc:spChg chg="add del mod">
          <ac:chgData name="김 용빈" userId="adcdfcec36019ada" providerId="LiveId" clId="{AAD43341-AF85-44ED-B6B3-915041F0C45F}" dt="2023-05-18T09:45:19.325" v="581" actId="478"/>
          <ac:spMkLst>
            <pc:docMk/>
            <pc:sldMk cId="898763500" sldId="257"/>
            <ac:spMk id="8" creationId="{DBEEA84E-4326-816F-2871-0095B906DB63}"/>
          </ac:spMkLst>
        </pc:spChg>
        <pc:spChg chg="add del mod">
          <ac:chgData name="김 용빈" userId="adcdfcec36019ada" providerId="LiveId" clId="{AAD43341-AF85-44ED-B6B3-915041F0C45F}" dt="2023-05-18T09:45:15.586" v="579" actId="767"/>
          <ac:spMkLst>
            <pc:docMk/>
            <pc:sldMk cId="898763500" sldId="257"/>
            <ac:spMk id="11" creationId="{18FEEFD0-4299-761F-B869-8F510FEF5427}"/>
          </ac:spMkLst>
        </pc:spChg>
        <pc:spChg chg="add mod ord">
          <ac:chgData name="김 용빈" userId="adcdfcec36019ada" providerId="LiveId" clId="{AAD43341-AF85-44ED-B6B3-915041F0C45F}" dt="2023-05-18T09:48:26.883" v="658" actId="1076"/>
          <ac:spMkLst>
            <pc:docMk/>
            <pc:sldMk cId="898763500" sldId="257"/>
            <ac:spMk id="12" creationId="{C2DD1BB6-34E2-F456-E75F-67EF07D5A8ED}"/>
          </ac:spMkLst>
        </pc:spChg>
        <pc:spChg chg="add mod ord">
          <ac:chgData name="김 용빈" userId="adcdfcec36019ada" providerId="LiveId" clId="{AAD43341-AF85-44ED-B6B3-915041F0C45F}" dt="2023-05-18T10:01:23.461" v="815" actId="1076"/>
          <ac:spMkLst>
            <pc:docMk/>
            <pc:sldMk cId="898763500" sldId="257"/>
            <ac:spMk id="13" creationId="{27D639D2-01A7-4828-2333-EF2DF81255DD}"/>
          </ac:spMkLst>
        </pc:spChg>
        <pc:spChg chg="add mod">
          <ac:chgData name="김 용빈" userId="adcdfcec36019ada" providerId="LiveId" clId="{AAD43341-AF85-44ED-B6B3-915041F0C45F}" dt="2023-05-18T09:46:05.821" v="650" actId="20577"/>
          <ac:spMkLst>
            <pc:docMk/>
            <pc:sldMk cId="898763500" sldId="257"/>
            <ac:spMk id="14" creationId="{A374BEF2-1613-A397-3C5F-61324B740C9A}"/>
          </ac:spMkLst>
        </pc:spChg>
        <pc:picChg chg="add mod">
          <ac:chgData name="김 용빈" userId="adcdfcec36019ada" providerId="LiveId" clId="{AAD43341-AF85-44ED-B6B3-915041F0C45F}" dt="2023-05-18T10:48:42.592" v="1619" actId="1076"/>
          <ac:picMkLst>
            <pc:docMk/>
            <pc:sldMk cId="898763500" sldId="257"/>
            <ac:picMk id="6" creationId="{977BAD91-34F5-1ECC-8502-45A3E1F6DC21}"/>
          </ac:picMkLst>
        </pc:picChg>
        <pc:picChg chg="add mod">
          <ac:chgData name="김 용빈" userId="adcdfcec36019ada" providerId="LiveId" clId="{AAD43341-AF85-44ED-B6B3-915041F0C45F}" dt="2023-05-18T10:08:44.672" v="882" actId="166"/>
          <ac:picMkLst>
            <pc:docMk/>
            <pc:sldMk cId="898763500" sldId="257"/>
            <ac:picMk id="9" creationId="{73D6E8CE-7384-1B4F-981C-02ED3BB1226B}"/>
          </ac:picMkLst>
        </pc:picChg>
        <pc:picChg chg="add mod">
          <ac:chgData name="김 용빈" userId="adcdfcec36019ada" providerId="LiveId" clId="{AAD43341-AF85-44ED-B6B3-915041F0C45F}" dt="2023-05-18T10:08:41.291" v="881" actId="166"/>
          <ac:picMkLst>
            <pc:docMk/>
            <pc:sldMk cId="898763500" sldId="257"/>
            <ac:picMk id="10" creationId="{0E31540B-A12A-071D-A183-9681E68A57F1}"/>
          </ac:picMkLst>
        </pc:picChg>
        <pc:picChg chg="add mod">
          <ac:chgData name="김 용빈" userId="adcdfcec36019ada" providerId="LiveId" clId="{AAD43341-AF85-44ED-B6B3-915041F0C45F}" dt="2023-05-18T10:08:48.955" v="883" actId="166"/>
          <ac:picMkLst>
            <pc:docMk/>
            <pc:sldMk cId="898763500" sldId="257"/>
            <ac:picMk id="15" creationId="{0F26A478-BF6B-2553-D00F-3C07DB255DDB}"/>
          </ac:picMkLst>
        </pc:picChg>
        <pc:picChg chg="del">
          <ac:chgData name="김 용빈" userId="adcdfcec36019ada" providerId="LiveId" clId="{AAD43341-AF85-44ED-B6B3-915041F0C45F}" dt="2023-05-18T09:11:02.010" v="352" actId="478"/>
          <ac:picMkLst>
            <pc:docMk/>
            <pc:sldMk cId="898763500" sldId="257"/>
            <ac:picMk id="1028" creationId="{EEF13D32-6C20-CFA7-5672-DD334A187045}"/>
          </ac:picMkLst>
        </pc:picChg>
      </pc:sldChg>
      <pc:sldChg chg="del">
        <pc:chgData name="김 용빈" userId="adcdfcec36019ada" providerId="LiveId" clId="{AAD43341-AF85-44ED-B6B3-915041F0C45F}" dt="2023-05-18T09:03:50.657" v="128" actId="47"/>
        <pc:sldMkLst>
          <pc:docMk/>
          <pc:sldMk cId="3747496302" sldId="257"/>
        </pc:sldMkLst>
      </pc:sldChg>
      <pc:sldChg chg="addSp delSp modSp add mod modTransition modAnim">
        <pc:chgData name="김 용빈" userId="adcdfcec36019ada" providerId="LiveId" clId="{AAD43341-AF85-44ED-B6B3-915041F0C45F}" dt="2023-05-18T11:31:33.767" v="1975"/>
        <pc:sldMkLst>
          <pc:docMk/>
          <pc:sldMk cId="2456040318" sldId="258"/>
        </pc:sldMkLst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7" creationId="{CB3D01BB-C537-A900-F7D7-85AB8F05F5A2}"/>
          </ac:spMkLst>
        </pc:spChg>
        <pc:spChg chg="add mod">
          <ac:chgData name="김 용빈" userId="adcdfcec36019ada" providerId="LiveId" clId="{AAD43341-AF85-44ED-B6B3-915041F0C45F}" dt="2023-05-18T10:48:32.901" v="1616" actId="404"/>
          <ac:spMkLst>
            <pc:docMk/>
            <pc:sldMk cId="2456040318" sldId="258"/>
            <ac:spMk id="8" creationId="{89D7C554-E2C5-14EB-EA09-16CBF43691D2}"/>
          </ac:spMkLst>
        </pc:spChg>
        <pc:spChg chg="add mod">
          <ac:chgData name="김 용빈" userId="adcdfcec36019ada" providerId="LiveId" clId="{AAD43341-AF85-44ED-B6B3-915041F0C45F}" dt="2023-05-18T10:51:55.913" v="1669" actId="403"/>
          <ac:spMkLst>
            <pc:docMk/>
            <pc:sldMk cId="2456040318" sldId="258"/>
            <ac:spMk id="11" creationId="{17BD835A-DCE9-1CB3-67C4-853EB796A5D8}"/>
          </ac:spMkLst>
        </pc:spChg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12" creationId="{C2DD1BB6-34E2-F456-E75F-67EF07D5A8ED}"/>
          </ac:spMkLst>
        </pc:spChg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13" creationId="{27D639D2-01A7-4828-2333-EF2DF81255DD}"/>
          </ac:spMkLst>
        </pc:spChg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14" creationId="{A374BEF2-1613-A397-3C5F-61324B740C9A}"/>
          </ac:spMkLst>
        </pc:spChg>
        <pc:spChg chg="add mod">
          <ac:chgData name="김 용빈" userId="adcdfcec36019ada" providerId="LiveId" clId="{AAD43341-AF85-44ED-B6B3-915041F0C45F}" dt="2023-05-18T10:51:55.913" v="1669" actId="403"/>
          <ac:spMkLst>
            <pc:docMk/>
            <pc:sldMk cId="2456040318" sldId="258"/>
            <ac:spMk id="16" creationId="{C77E7784-1D7B-1041-1B43-A74D9A16D04D}"/>
          </ac:spMkLst>
        </pc:spChg>
        <pc:spChg chg="add mod">
          <ac:chgData name="김 용빈" userId="adcdfcec36019ada" providerId="LiveId" clId="{AAD43341-AF85-44ED-B6B3-915041F0C45F}" dt="2023-05-18T10:51:55.913" v="1669" actId="403"/>
          <ac:spMkLst>
            <pc:docMk/>
            <pc:sldMk cId="2456040318" sldId="258"/>
            <ac:spMk id="17" creationId="{AAF804F8-096E-0F62-CAC7-F176D9A224EA}"/>
          </ac:spMkLst>
        </pc:spChg>
        <pc:spChg chg="add del mod">
          <ac:chgData name="김 용빈" userId="adcdfcec36019ada" providerId="LiveId" clId="{AAD43341-AF85-44ED-B6B3-915041F0C45F}" dt="2023-05-18T10:15:35.113" v="1032" actId="478"/>
          <ac:spMkLst>
            <pc:docMk/>
            <pc:sldMk cId="2456040318" sldId="258"/>
            <ac:spMk id="18" creationId="{9A4C9A6B-E1CA-B4CE-ECD4-BAEADAFFE40C}"/>
          </ac:spMkLst>
        </pc:spChg>
        <pc:picChg chg="add del mod">
          <ac:chgData name="김 용빈" userId="adcdfcec36019ada" providerId="LiveId" clId="{AAD43341-AF85-44ED-B6B3-915041F0C45F}" dt="2023-05-18T11:04:49.673" v="1807" actId="166"/>
          <ac:picMkLst>
            <pc:docMk/>
            <pc:sldMk cId="2456040318" sldId="258"/>
            <ac:picMk id="4" creationId="{3CC81770-033C-F6E6-E075-07DBCE9CCE2E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6" creationId="{977BAD91-34F5-1ECC-8502-45A3E1F6DC21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9" creationId="{73D6E8CE-7384-1B4F-981C-02ED3BB1226B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10" creationId="{0E31540B-A12A-071D-A183-9681E68A57F1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15" creationId="{0F26A478-BF6B-2553-D00F-3C07DB255DDB}"/>
          </ac:picMkLst>
        </pc:picChg>
        <pc:picChg chg="add mod">
          <ac:chgData name="김 용빈" userId="adcdfcec36019ada" providerId="LiveId" clId="{AAD43341-AF85-44ED-B6B3-915041F0C45F}" dt="2023-05-18T11:09:33.921" v="1834" actId="1076"/>
          <ac:picMkLst>
            <pc:docMk/>
            <pc:sldMk cId="2456040318" sldId="258"/>
            <ac:picMk id="19" creationId="{7F8F8989-CA0B-5744-096A-86C356128033}"/>
          </ac:picMkLst>
        </pc:picChg>
        <pc:picChg chg="add mod">
          <ac:chgData name="김 용빈" userId="adcdfcec36019ada" providerId="LiveId" clId="{AAD43341-AF85-44ED-B6B3-915041F0C45F}" dt="2023-05-18T11:12:13.063" v="1850" actId="166"/>
          <ac:picMkLst>
            <pc:docMk/>
            <pc:sldMk cId="2456040318" sldId="258"/>
            <ac:picMk id="20" creationId="{DE8AEF71-FCC0-C77C-2AEB-BD3F9F820FA0}"/>
          </ac:picMkLst>
        </pc:picChg>
        <pc:picChg chg="add mod">
          <ac:chgData name="김 용빈" userId="adcdfcec36019ada" providerId="LiveId" clId="{AAD43341-AF85-44ED-B6B3-915041F0C45F}" dt="2023-05-18T11:15:55.929" v="1876" actId="1076"/>
          <ac:picMkLst>
            <pc:docMk/>
            <pc:sldMk cId="2456040318" sldId="258"/>
            <ac:picMk id="21" creationId="{5BA9E33A-179E-4AA6-1C61-08E9F81437D4}"/>
          </ac:picMkLst>
        </pc:picChg>
        <pc:picChg chg="add del mod">
          <ac:chgData name="김 용빈" userId="adcdfcec36019ada" providerId="LiveId" clId="{AAD43341-AF85-44ED-B6B3-915041F0C45F}" dt="2023-05-18T11:31:17.483" v="1968" actId="478"/>
          <ac:picMkLst>
            <pc:docMk/>
            <pc:sldMk cId="2456040318" sldId="258"/>
            <ac:picMk id="2050" creationId="{62B6E033-63F4-FFBD-D979-FD3F6C966936}"/>
          </ac:picMkLst>
        </pc:picChg>
        <pc:picChg chg="add mod">
          <ac:chgData name="김 용빈" userId="adcdfcec36019ada" providerId="LiveId" clId="{AAD43341-AF85-44ED-B6B3-915041F0C45F}" dt="2023-05-18T11:31:25.569" v="1973" actId="1076"/>
          <ac:picMkLst>
            <pc:docMk/>
            <pc:sldMk cId="2456040318" sldId="258"/>
            <ac:picMk id="2052" creationId="{43D7DF30-AFDD-7104-1783-5D3D36A0D51F}"/>
          </ac:picMkLst>
        </pc:picChg>
      </pc:sldChg>
      <pc:sldChg chg="new add del">
        <pc:chgData name="김 용빈" userId="adcdfcec36019ada" providerId="LiveId" clId="{AAD43341-AF85-44ED-B6B3-915041F0C45F}" dt="2023-05-18T10:09:26.723" v="890" actId="47"/>
        <pc:sldMkLst>
          <pc:docMk/>
          <pc:sldMk cId="3645552478" sldId="258"/>
        </pc:sldMkLst>
      </pc:sldChg>
      <pc:sldChg chg="del">
        <pc:chgData name="김 용빈" userId="adcdfcec36019ada" providerId="LiveId" clId="{AAD43341-AF85-44ED-B6B3-915041F0C45F}" dt="2023-05-18T09:03:51.078" v="129" actId="47"/>
        <pc:sldMkLst>
          <pc:docMk/>
          <pc:sldMk cId="4107402181" sldId="258"/>
        </pc:sldMkLst>
      </pc:sldChg>
      <pc:sldChg chg="addSp delSp modSp add mod modTransition modAnim">
        <pc:chgData name="김 용빈" userId="adcdfcec36019ada" providerId="LiveId" clId="{AAD43341-AF85-44ED-B6B3-915041F0C45F}" dt="2023-05-18T11:57:18.258" v="2129" actId="1076"/>
        <pc:sldMkLst>
          <pc:docMk/>
          <pc:sldMk cId="1019478442" sldId="259"/>
        </pc:sldMkLst>
        <pc:spChg chg="add del mod">
          <ac:chgData name="김 용빈" userId="adcdfcec36019ada" providerId="LiveId" clId="{AAD43341-AF85-44ED-B6B3-915041F0C45F}" dt="2023-05-18T10:48:50.463" v="1620" actId="478"/>
          <ac:spMkLst>
            <pc:docMk/>
            <pc:sldMk cId="1019478442" sldId="259"/>
            <ac:spMk id="6" creationId="{E24DA269-5227-C19C-1ECB-73216D8ED320}"/>
          </ac:spMkLst>
        </pc:spChg>
        <pc:spChg chg="add mod topLvl">
          <ac:chgData name="김 용빈" userId="adcdfcec36019ada" providerId="LiveId" clId="{AAD43341-AF85-44ED-B6B3-915041F0C45F}" dt="2023-05-18T10:24:32.645" v="1111" actId="1076"/>
          <ac:spMkLst>
            <pc:docMk/>
            <pc:sldMk cId="1019478442" sldId="259"/>
            <ac:spMk id="7" creationId="{16DDA6AD-E370-7F94-CEAC-E07DCFDA85F8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0" creationId="{82EC45BD-FA12-DE39-2A37-A37D2C883E17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1" creationId="{EDE61042-8A30-226B-3B86-B9BC638A3183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2" creationId="{6CD5124D-0087-8FD2-5166-3355A79A582C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3" creationId="{1B7172CB-C524-E533-DB7E-2F2440395326}"/>
          </ac:spMkLst>
        </pc:spChg>
        <pc:spChg chg="add del mod">
          <ac:chgData name="김 용빈" userId="adcdfcec36019ada" providerId="LiveId" clId="{AAD43341-AF85-44ED-B6B3-915041F0C45F}" dt="2023-05-18T10:40:31.012" v="1413" actId="478"/>
          <ac:spMkLst>
            <pc:docMk/>
            <pc:sldMk cId="1019478442" sldId="259"/>
            <ac:spMk id="15" creationId="{B018C08A-C394-C3BB-9D34-6947741C1F0B}"/>
          </ac:spMkLst>
        </pc:spChg>
        <pc:spChg chg="add del mod">
          <ac:chgData name="김 용빈" userId="adcdfcec36019ada" providerId="LiveId" clId="{AAD43341-AF85-44ED-B6B3-915041F0C45F}" dt="2023-05-18T10:37:02.922" v="1387" actId="478"/>
          <ac:spMkLst>
            <pc:docMk/>
            <pc:sldMk cId="1019478442" sldId="259"/>
            <ac:spMk id="16" creationId="{9AB9ED3F-7D3D-6C6D-2A92-8447B745D8A1}"/>
          </ac:spMkLst>
        </pc:spChg>
        <pc:spChg chg="add mod">
          <ac:chgData name="김 용빈" userId="adcdfcec36019ada" providerId="LiveId" clId="{AAD43341-AF85-44ED-B6B3-915041F0C45F}" dt="2023-05-18T10:51:37.989" v="1667" actId="14100"/>
          <ac:spMkLst>
            <pc:docMk/>
            <pc:sldMk cId="1019478442" sldId="259"/>
            <ac:spMk id="17" creationId="{C7149E20-C777-7630-FE6A-14B46581F410}"/>
          </ac:spMkLst>
        </pc:spChg>
        <pc:spChg chg="add del mod">
          <ac:chgData name="김 용빈" userId="adcdfcec36019ada" providerId="LiveId" clId="{AAD43341-AF85-44ED-B6B3-915041F0C45F}" dt="2023-05-18T10:35:54.535" v="1385" actId="478"/>
          <ac:spMkLst>
            <pc:docMk/>
            <pc:sldMk cId="1019478442" sldId="259"/>
            <ac:spMk id="18" creationId="{8B0257C1-4B8D-BDA3-B175-E68647179E65}"/>
          </ac:spMkLst>
        </pc:spChg>
        <pc:spChg chg="add mod">
          <ac:chgData name="김 용빈" userId="adcdfcec36019ada" providerId="LiveId" clId="{AAD43341-AF85-44ED-B6B3-915041F0C45F}" dt="2023-05-18T10:51:42.931" v="1668" actId="403"/>
          <ac:spMkLst>
            <pc:docMk/>
            <pc:sldMk cId="1019478442" sldId="259"/>
            <ac:spMk id="19" creationId="{3C08291A-A199-D764-AE5F-8C4A3B8E98BA}"/>
          </ac:spMkLst>
        </pc:spChg>
        <pc:spChg chg="add mod">
          <ac:chgData name="김 용빈" userId="adcdfcec36019ada" providerId="LiveId" clId="{AAD43341-AF85-44ED-B6B3-915041F0C45F}" dt="2023-05-18T10:51:42.931" v="1668" actId="403"/>
          <ac:spMkLst>
            <pc:docMk/>
            <pc:sldMk cId="1019478442" sldId="259"/>
            <ac:spMk id="20" creationId="{5EC9177C-25F4-C8D1-AE1A-D233138594A7}"/>
          </ac:spMkLst>
        </pc:spChg>
        <pc:spChg chg="add mod">
          <ac:chgData name="김 용빈" userId="adcdfcec36019ada" providerId="LiveId" clId="{AAD43341-AF85-44ED-B6B3-915041F0C45F}" dt="2023-05-18T10:51:42.931" v="1668" actId="403"/>
          <ac:spMkLst>
            <pc:docMk/>
            <pc:sldMk cId="1019478442" sldId="259"/>
            <ac:spMk id="21" creationId="{50C68373-D676-7E96-7187-4DCE336B09AA}"/>
          </ac:spMkLst>
        </pc:spChg>
        <pc:spChg chg="add mod">
          <ac:chgData name="김 용빈" userId="adcdfcec36019ada" providerId="LiveId" clId="{AAD43341-AF85-44ED-B6B3-915041F0C45F}" dt="2023-05-18T10:51:33.850" v="1666" actId="14100"/>
          <ac:spMkLst>
            <pc:docMk/>
            <pc:sldMk cId="1019478442" sldId="259"/>
            <ac:spMk id="25" creationId="{724CD252-E389-D94E-39A5-3665239292F7}"/>
          </ac:spMkLst>
        </pc:spChg>
        <pc:spChg chg="add del mod">
          <ac:chgData name="김 용빈" userId="adcdfcec36019ada" providerId="LiveId" clId="{AAD43341-AF85-44ED-B6B3-915041F0C45F}" dt="2023-05-18T10:41:29.927" v="1436"/>
          <ac:spMkLst>
            <pc:docMk/>
            <pc:sldMk cId="1019478442" sldId="259"/>
            <ac:spMk id="26" creationId="{8DEA08DE-FE49-B596-42E5-BA9E7F974504}"/>
          </ac:spMkLst>
        </pc:spChg>
        <pc:spChg chg="add mod">
          <ac:chgData name="김 용빈" userId="adcdfcec36019ada" providerId="LiveId" clId="{AAD43341-AF85-44ED-B6B3-915041F0C45F}" dt="2023-05-18T10:51:33.850" v="1666" actId="14100"/>
          <ac:spMkLst>
            <pc:docMk/>
            <pc:sldMk cId="1019478442" sldId="259"/>
            <ac:spMk id="27" creationId="{562C288A-9CCA-58D4-DE9D-6EE18592FBE1}"/>
          </ac:spMkLst>
        </pc:spChg>
        <pc:spChg chg="add mod">
          <ac:chgData name="김 용빈" userId="adcdfcec36019ada" providerId="LiveId" clId="{AAD43341-AF85-44ED-B6B3-915041F0C45F}" dt="2023-05-18T10:51:37.989" v="1667" actId="14100"/>
          <ac:spMkLst>
            <pc:docMk/>
            <pc:sldMk cId="1019478442" sldId="259"/>
            <ac:spMk id="32" creationId="{36ABD567-FA8C-292B-DCF7-97A0DCFB3FDB}"/>
          </ac:spMkLst>
        </pc:spChg>
        <pc:spChg chg="add mod">
          <ac:chgData name="김 용빈" userId="adcdfcec36019ada" providerId="LiveId" clId="{AAD43341-AF85-44ED-B6B3-915041F0C45F}" dt="2023-05-18T11:18:49.630" v="1907" actId="1076"/>
          <ac:spMkLst>
            <pc:docMk/>
            <pc:sldMk cId="1019478442" sldId="259"/>
            <ac:spMk id="37" creationId="{4988EB51-72E4-0FF7-6C41-305F6FA9093A}"/>
          </ac:spMkLst>
        </pc:spChg>
        <pc:grpChg chg="add del mod">
          <ac:chgData name="김 용빈" userId="adcdfcec36019ada" providerId="LiveId" clId="{AAD43341-AF85-44ED-B6B3-915041F0C45F}" dt="2023-05-18T10:24:17.024" v="1108" actId="165"/>
          <ac:grpSpMkLst>
            <pc:docMk/>
            <pc:sldMk cId="1019478442" sldId="259"/>
            <ac:grpSpMk id="8" creationId="{4CF2F402-787A-94A7-E7A6-A9F003A5CE4A}"/>
          </ac:grpSpMkLst>
        </pc:grpChg>
        <pc:grpChg chg="add mod">
          <ac:chgData name="김 용빈" userId="adcdfcec36019ada" providerId="LiveId" clId="{AAD43341-AF85-44ED-B6B3-915041F0C45F}" dt="2023-05-18T10:24:32.645" v="1111" actId="1076"/>
          <ac:grpSpMkLst>
            <pc:docMk/>
            <pc:sldMk cId="1019478442" sldId="259"/>
            <ac:grpSpMk id="9" creationId="{80C44D7E-8353-6383-134E-0E5B14277262}"/>
          </ac:grpSpMkLst>
        </pc:grpChg>
        <pc:grpChg chg="add del mod">
          <ac:chgData name="김 용빈" userId="adcdfcec36019ada" providerId="LiveId" clId="{AAD43341-AF85-44ED-B6B3-915041F0C45F}" dt="2023-05-18T10:44:35.766" v="1471" actId="165"/>
          <ac:grpSpMkLst>
            <pc:docMk/>
            <pc:sldMk cId="1019478442" sldId="259"/>
            <ac:grpSpMk id="24" creationId="{39038DEA-91D7-3A40-A69D-4C9509DEB676}"/>
          </ac:grpSpMkLst>
        </pc:grpChg>
        <pc:grpChg chg="add mod topLvl">
          <ac:chgData name="김 용빈" userId="adcdfcec36019ada" providerId="LiveId" clId="{AAD43341-AF85-44ED-B6B3-915041F0C45F}" dt="2023-05-18T10:51:33.850" v="1666" actId="14100"/>
          <ac:grpSpMkLst>
            <pc:docMk/>
            <pc:sldMk cId="1019478442" sldId="259"/>
            <ac:grpSpMk id="28" creationId="{3B4571F3-5449-5A6E-10B8-A649ACDBAD1E}"/>
          </ac:grpSpMkLst>
        </pc:grpChg>
        <pc:grpChg chg="add del mod">
          <ac:chgData name="김 용빈" userId="adcdfcec36019ada" providerId="LiveId" clId="{AAD43341-AF85-44ED-B6B3-915041F0C45F}" dt="2023-05-18T10:42:22.354" v="1453" actId="165"/>
          <ac:grpSpMkLst>
            <pc:docMk/>
            <pc:sldMk cId="1019478442" sldId="259"/>
            <ac:grpSpMk id="30" creationId="{D023C54E-14CF-6EC9-4251-C7FEDC6CB13F}"/>
          </ac:grpSpMkLst>
        </pc:grpChg>
        <pc:grpChg chg="add del mod">
          <ac:chgData name="김 용빈" userId="adcdfcec36019ada" providerId="LiveId" clId="{AAD43341-AF85-44ED-B6B3-915041F0C45F}" dt="2023-05-18T10:47:34.144" v="1597" actId="165"/>
          <ac:grpSpMkLst>
            <pc:docMk/>
            <pc:sldMk cId="1019478442" sldId="259"/>
            <ac:grpSpMk id="31" creationId="{AD9E30F6-E4E5-E050-4099-66F585C5DBBD}"/>
          </ac:grpSpMkLst>
        </pc:grpChg>
        <pc:grpChg chg="add mod">
          <ac:chgData name="김 용빈" userId="adcdfcec36019ada" providerId="LiveId" clId="{AAD43341-AF85-44ED-B6B3-915041F0C45F}" dt="2023-05-18T10:50:59.824" v="1661" actId="1076"/>
          <ac:grpSpMkLst>
            <pc:docMk/>
            <pc:sldMk cId="1019478442" sldId="259"/>
            <ac:grpSpMk id="35" creationId="{082D496D-7EF0-E7DB-ED25-F7F601B1DE67}"/>
          </ac:grpSpMkLst>
        </pc:grpChg>
        <pc:grpChg chg="add mod">
          <ac:chgData name="김 용빈" userId="adcdfcec36019ada" providerId="LiveId" clId="{AAD43341-AF85-44ED-B6B3-915041F0C45F}" dt="2023-05-18T10:51:37.989" v="1667" actId="14100"/>
          <ac:grpSpMkLst>
            <pc:docMk/>
            <pc:sldMk cId="1019478442" sldId="259"/>
            <ac:grpSpMk id="36" creationId="{42AA24F0-C060-8589-2889-0A1C9C78D89A}"/>
          </ac:grpSpMkLst>
        </pc:grpChg>
        <pc:grpChg chg="add mod">
          <ac:chgData name="김 용빈" userId="adcdfcec36019ada" providerId="LiveId" clId="{AAD43341-AF85-44ED-B6B3-915041F0C45F}" dt="2023-05-18T10:51:33.850" v="1666" actId="14100"/>
          <ac:grpSpMkLst>
            <pc:docMk/>
            <pc:sldMk cId="1019478442" sldId="259"/>
            <ac:grpSpMk id="38" creationId="{1D7DF203-4AF5-5405-1C88-3EA76B74F0DB}"/>
          </ac:grpSpMkLst>
        </pc:grpChg>
        <pc:graphicFrameChg chg="add del mod modGraphic">
          <ac:chgData name="김 용빈" userId="adcdfcec36019ada" providerId="LiveId" clId="{AAD43341-AF85-44ED-B6B3-915041F0C45F}" dt="2023-05-18T10:27:42.330" v="1152" actId="478"/>
          <ac:graphicFrameMkLst>
            <pc:docMk/>
            <pc:sldMk cId="1019478442" sldId="259"/>
            <ac:graphicFrameMk id="14" creationId="{3E2A1BEA-03AE-86F7-B0EC-873FFFED8403}"/>
          </ac:graphicFrameMkLst>
        </pc:graphicFrameChg>
        <pc:picChg chg="mod">
          <ac:chgData name="김 용빈" userId="adcdfcec36019ada" providerId="LiveId" clId="{AAD43341-AF85-44ED-B6B3-915041F0C45F}" dt="2023-05-18T11:57:18.258" v="2129" actId="1076"/>
          <ac:picMkLst>
            <pc:docMk/>
            <pc:sldMk cId="1019478442" sldId="259"/>
            <ac:picMk id="4" creationId="{3CC81770-033C-F6E6-E075-07DBCE9CCE2E}"/>
          </ac:picMkLst>
        </pc:picChg>
        <pc:picChg chg="add mod topLvl">
          <ac:chgData name="김 용빈" userId="adcdfcec36019ada" providerId="LiveId" clId="{AAD43341-AF85-44ED-B6B3-915041F0C45F}" dt="2023-05-18T10:50:59.824" v="1661" actId="1076"/>
          <ac:picMkLst>
            <pc:docMk/>
            <pc:sldMk cId="1019478442" sldId="259"/>
            <ac:picMk id="22" creationId="{CCC28EDD-5345-7278-5A02-611EF859EF56}"/>
          </ac:picMkLst>
        </pc:picChg>
        <pc:picChg chg="add mod topLvl">
          <ac:chgData name="김 용빈" userId="adcdfcec36019ada" providerId="LiveId" clId="{AAD43341-AF85-44ED-B6B3-915041F0C45F}" dt="2023-05-18T10:51:33.850" v="1666" actId="14100"/>
          <ac:picMkLst>
            <pc:docMk/>
            <pc:sldMk cId="1019478442" sldId="259"/>
            <ac:picMk id="23" creationId="{8FCCD739-C227-FEEB-F1C0-9139B4AC19B9}"/>
          </ac:picMkLst>
        </pc:picChg>
        <pc:picChg chg="add mod topLvl">
          <ac:chgData name="김 용빈" userId="adcdfcec36019ada" providerId="LiveId" clId="{AAD43341-AF85-44ED-B6B3-915041F0C45F}" dt="2023-05-18T10:51:33.850" v="1666" actId="14100"/>
          <ac:picMkLst>
            <pc:docMk/>
            <pc:sldMk cId="1019478442" sldId="259"/>
            <ac:picMk id="29" creationId="{9AFDC2AD-CEAC-A7C4-FBE4-BD1C5B94FAFD}"/>
          </ac:picMkLst>
        </pc:picChg>
        <pc:picChg chg="add mod">
          <ac:chgData name="김 용빈" userId="adcdfcec36019ada" providerId="LiveId" clId="{AAD43341-AF85-44ED-B6B3-915041F0C45F}" dt="2023-05-18T10:51:37.989" v="1667" actId="14100"/>
          <ac:picMkLst>
            <pc:docMk/>
            <pc:sldMk cId="1019478442" sldId="259"/>
            <ac:picMk id="33" creationId="{6C7C6A0E-004F-9D51-ACBF-77530EA590A1}"/>
          </ac:picMkLst>
        </pc:picChg>
        <pc:picChg chg="add mod">
          <ac:chgData name="김 용빈" userId="adcdfcec36019ada" providerId="LiveId" clId="{AAD43341-AF85-44ED-B6B3-915041F0C45F}" dt="2023-05-18T10:51:37.989" v="1667" actId="14100"/>
          <ac:picMkLst>
            <pc:docMk/>
            <pc:sldMk cId="1019478442" sldId="259"/>
            <ac:picMk id="34" creationId="{DD6008DC-3C71-6049-39D6-988E85B899CE}"/>
          </ac:picMkLst>
        </pc:picChg>
        <pc:picChg chg="add mod">
          <ac:chgData name="김 용빈" userId="adcdfcec36019ada" providerId="LiveId" clId="{AAD43341-AF85-44ED-B6B3-915041F0C45F}" dt="2023-05-18T11:56:43.382" v="2126" actId="166"/>
          <ac:picMkLst>
            <pc:docMk/>
            <pc:sldMk cId="1019478442" sldId="259"/>
            <ac:picMk id="39" creationId="{8DB32679-6A34-354D-2813-2C26EAB8D8AD}"/>
          </ac:picMkLst>
        </pc:picChg>
        <pc:picChg chg="add mod">
          <ac:chgData name="김 용빈" userId="adcdfcec36019ada" providerId="LiveId" clId="{AAD43341-AF85-44ED-B6B3-915041F0C45F}" dt="2023-05-18T11:56:39.628" v="2125" actId="166"/>
          <ac:picMkLst>
            <pc:docMk/>
            <pc:sldMk cId="1019478442" sldId="259"/>
            <ac:picMk id="40" creationId="{0B550B4B-A5C1-00ED-F1F9-AA7CFF61EA57}"/>
          </ac:picMkLst>
        </pc:picChg>
        <pc:picChg chg="add mod">
          <ac:chgData name="김 용빈" userId="adcdfcec36019ada" providerId="LiveId" clId="{AAD43341-AF85-44ED-B6B3-915041F0C45F}" dt="2023-05-18T11:56:47.869" v="2127" actId="166"/>
          <ac:picMkLst>
            <pc:docMk/>
            <pc:sldMk cId="1019478442" sldId="259"/>
            <ac:picMk id="41" creationId="{B3A00E3F-FDDC-1C72-53F8-92A379D342F7}"/>
          </ac:picMkLst>
        </pc:picChg>
        <pc:picChg chg="add mod">
          <ac:chgData name="김 용빈" userId="adcdfcec36019ada" providerId="LiveId" clId="{AAD43341-AF85-44ED-B6B3-915041F0C45F}" dt="2023-05-18T11:56:31.296" v="2123" actId="571"/>
          <ac:picMkLst>
            <pc:docMk/>
            <pc:sldMk cId="1019478442" sldId="259"/>
            <ac:picMk id="42" creationId="{EDC51094-235F-C172-5BA5-C3EB70A2B789}"/>
          </ac:picMkLst>
        </pc:picChg>
        <pc:picChg chg="add mod">
          <ac:chgData name="김 용빈" userId="adcdfcec36019ada" providerId="LiveId" clId="{AAD43341-AF85-44ED-B6B3-915041F0C45F}" dt="2023-05-18T11:56:31.296" v="2123" actId="571"/>
          <ac:picMkLst>
            <pc:docMk/>
            <pc:sldMk cId="1019478442" sldId="259"/>
            <ac:picMk id="43" creationId="{77DAA479-BE9D-ABD9-5A04-A84B82C86687}"/>
          </ac:picMkLst>
        </pc:picChg>
        <pc:picChg chg="add mod">
          <ac:chgData name="김 용빈" userId="adcdfcec36019ada" providerId="LiveId" clId="{AAD43341-AF85-44ED-B6B3-915041F0C45F}" dt="2023-05-18T11:56:31.296" v="2123" actId="571"/>
          <ac:picMkLst>
            <pc:docMk/>
            <pc:sldMk cId="1019478442" sldId="259"/>
            <ac:picMk id="44" creationId="{CAFDAFF7-8C0E-429F-F8B3-767CAF5076E0}"/>
          </ac:picMkLst>
        </pc:picChg>
        <pc:picChg chg="add del mod">
          <ac:chgData name="김 용빈" userId="adcdfcec36019ada" providerId="LiveId" clId="{AAD43341-AF85-44ED-B6B3-915041F0C45F}" dt="2023-05-18T10:21:47.117" v="1082" actId="478"/>
          <ac:picMkLst>
            <pc:docMk/>
            <pc:sldMk cId="1019478442" sldId="259"/>
            <ac:picMk id="5122" creationId="{381A6465-A1B0-4D03-5D91-2D2349DB0095}"/>
          </ac:picMkLst>
        </pc:picChg>
        <pc:picChg chg="add mod topLvl">
          <ac:chgData name="김 용빈" userId="adcdfcec36019ada" providerId="LiveId" clId="{AAD43341-AF85-44ED-B6B3-915041F0C45F}" dt="2023-05-18T10:24:32.645" v="1111" actId="1076"/>
          <ac:picMkLst>
            <pc:docMk/>
            <pc:sldMk cId="1019478442" sldId="259"/>
            <ac:picMk id="5124" creationId="{0912C28E-5F8E-F67B-8CE2-6CB324233D8D}"/>
          </ac:picMkLst>
        </pc:picChg>
        <pc:picChg chg="add del mod">
          <ac:chgData name="김 용빈" userId="adcdfcec36019ada" providerId="LiveId" clId="{AAD43341-AF85-44ED-B6B3-915041F0C45F}" dt="2023-05-18T10:33:29.453" v="1365" actId="478"/>
          <ac:picMkLst>
            <pc:docMk/>
            <pc:sldMk cId="1019478442" sldId="259"/>
            <ac:picMk id="5126" creationId="{26950B2A-9430-FADD-640E-92BC596F3F45}"/>
          </ac:picMkLst>
        </pc:picChg>
        <pc:picChg chg="add del mod">
          <ac:chgData name="김 용빈" userId="adcdfcec36019ada" providerId="LiveId" clId="{AAD43341-AF85-44ED-B6B3-915041F0C45F}" dt="2023-05-18T10:33:47.315" v="1368" actId="478"/>
          <ac:picMkLst>
            <pc:docMk/>
            <pc:sldMk cId="1019478442" sldId="259"/>
            <ac:picMk id="5128" creationId="{D997C38C-B064-5F27-9349-773A5C8E2B00}"/>
          </ac:picMkLst>
        </pc:picChg>
        <pc:picChg chg="add del mod topLvl">
          <ac:chgData name="김 용빈" userId="adcdfcec36019ada" providerId="LiveId" clId="{AAD43341-AF85-44ED-B6B3-915041F0C45F}" dt="2023-05-18T10:50:59.824" v="1661" actId="1076"/>
          <ac:picMkLst>
            <pc:docMk/>
            <pc:sldMk cId="1019478442" sldId="259"/>
            <ac:picMk id="5130" creationId="{AF971D41-74D2-6ECC-67E4-3DB7B0C657FF}"/>
          </ac:picMkLst>
        </pc:picChg>
        <pc:picChg chg="add mod topLvl">
          <ac:chgData name="김 용빈" userId="adcdfcec36019ada" providerId="LiveId" clId="{AAD43341-AF85-44ED-B6B3-915041F0C45F}" dt="2023-05-18T10:50:59.824" v="1661" actId="1076"/>
          <ac:picMkLst>
            <pc:docMk/>
            <pc:sldMk cId="1019478442" sldId="259"/>
            <ac:picMk id="5132" creationId="{133F4FB7-C7A8-FC8A-8417-F310BB4ADBD9}"/>
          </ac:picMkLst>
        </pc:picChg>
        <pc:picChg chg="add del">
          <ac:chgData name="김 용빈" userId="adcdfcec36019ada" providerId="LiveId" clId="{AAD43341-AF85-44ED-B6B3-915041F0C45F}" dt="2023-05-18T11:39:40.024" v="2032"/>
          <ac:picMkLst>
            <pc:docMk/>
            <pc:sldMk cId="1019478442" sldId="259"/>
            <ac:picMk id="5134" creationId="{B66B6995-C210-04F6-AC80-D60205108B60}"/>
          </ac:picMkLst>
        </pc:picChg>
      </pc:sldChg>
      <pc:sldChg chg="addSp modSp add del">
        <pc:chgData name="김 용빈" userId="adcdfcec36019ada" providerId="LiveId" clId="{AAD43341-AF85-44ED-B6B3-915041F0C45F}" dt="2023-05-18T10:10:00.608" v="906" actId="47"/>
        <pc:sldMkLst>
          <pc:docMk/>
          <pc:sldMk cId="1649121476" sldId="259"/>
        </pc:sldMkLst>
        <pc:picChg chg="add mod">
          <ac:chgData name="김 용빈" userId="adcdfcec36019ada" providerId="LiveId" clId="{AAD43341-AF85-44ED-B6B3-915041F0C45F}" dt="2023-05-18T10:09:55.477" v="901"/>
          <ac:picMkLst>
            <pc:docMk/>
            <pc:sldMk cId="1649121476" sldId="259"/>
            <ac:picMk id="4" creationId="{DC290E8E-72F5-5EE1-AC07-554D3378E2EC}"/>
          </ac:picMkLst>
        </pc:picChg>
      </pc:sldChg>
      <pc:sldChg chg="del">
        <pc:chgData name="김 용빈" userId="adcdfcec36019ada" providerId="LiveId" clId="{AAD43341-AF85-44ED-B6B3-915041F0C45F}" dt="2023-05-18T09:03:51.268" v="130" actId="47"/>
        <pc:sldMkLst>
          <pc:docMk/>
          <pc:sldMk cId="3105116274" sldId="259"/>
        </pc:sldMkLst>
      </pc:sldChg>
      <pc:sldChg chg="addSp delSp modSp add mod modTransition modAnim">
        <pc:chgData name="김 용빈" userId="adcdfcec36019ada" providerId="LiveId" clId="{AAD43341-AF85-44ED-B6B3-915041F0C45F}" dt="2023-05-18T12:07:49.270" v="2216" actId="1076"/>
        <pc:sldMkLst>
          <pc:docMk/>
          <pc:sldMk cId="307037584" sldId="260"/>
        </pc:sldMkLst>
        <pc:spChg chg="add del mod">
          <ac:chgData name="김 용빈" userId="adcdfcec36019ada" providerId="LiveId" clId="{AAD43341-AF85-44ED-B6B3-915041F0C45F}" dt="2023-05-18T10:48:56.771" v="1634" actId="478"/>
          <ac:spMkLst>
            <pc:docMk/>
            <pc:sldMk cId="307037584" sldId="260"/>
            <ac:spMk id="6" creationId="{F4709240-8A54-B252-AB30-E4560DD9BF42}"/>
          </ac:spMkLst>
        </pc:spChg>
        <pc:spChg chg="add mod">
          <ac:chgData name="김 용빈" userId="adcdfcec36019ada" providerId="LiveId" clId="{AAD43341-AF85-44ED-B6B3-915041F0C45F}" dt="2023-05-18T10:53:00.722" v="1694" actId="1076"/>
          <ac:spMkLst>
            <pc:docMk/>
            <pc:sldMk cId="307037584" sldId="260"/>
            <ac:spMk id="7" creationId="{EE861930-1FAD-C9AB-CA44-FB9D7115AA70}"/>
          </ac:spMkLst>
        </pc:spChg>
        <pc:spChg chg="add mod">
          <ac:chgData name="김 용빈" userId="adcdfcec36019ada" providerId="LiveId" clId="{AAD43341-AF85-44ED-B6B3-915041F0C45F}" dt="2023-05-18T10:53:01.763" v="1695" actId="1076"/>
          <ac:spMkLst>
            <pc:docMk/>
            <pc:sldMk cId="307037584" sldId="260"/>
            <ac:spMk id="8" creationId="{ABC10908-1CF1-238F-452A-0878FCA2AAEF}"/>
          </ac:spMkLst>
        </pc:spChg>
        <pc:spChg chg="add mod">
          <ac:chgData name="김 용빈" userId="adcdfcec36019ada" providerId="LiveId" clId="{AAD43341-AF85-44ED-B6B3-915041F0C45F}" dt="2023-05-18T10:53:03.641" v="1696" actId="1076"/>
          <ac:spMkLst>
            <pc:docMk/>
            <pc:sldMk cId="307037584" sldId="260"/>
            <ac:spMk id="9" creationId="{09BD241F-F39E-B5B7-91BF-310338E8C31D}"/>
          </ac:spMkLst>
        </pc:spChg>
        <pc:spChg chg="mod topLvl">
          <ac:chgData name="김 용빈" userId="adcdfcec36019ada" providerId="LiveId" clId="{AAD43341-AF85-44ED-B6B3-915041F0C45F}" dt="2023-05-18T10:48:22.447" v="1612" actId="1076"/>
          <ac:spMkLst>
            <pc:docMk/>
            <pc:sldMk cId="307037584" sldId="260"/>
            <ac:spMk id="15" creationId="{6F5D3323-8AA0-AC12-83F7-C2C0C062CDEC}"/>
          </ac:spMkLst>
        </pc:spChg>
        <pc:spChg chg="del mod topLvl">
          <ac:chgData name="김 용빈" userId="adcdfcec36019ada" providerId="LiveId" clId="{AAD43341-AF85-44ED-B6B3-915041F0C45F}" dt="2023-05-18T10:47:58.899" v="1605" actId="478"/>
          <ac:spMkLst>
            <pc:docMk/>
            <pc:sldMk cId="307037584" sldId="260"/>
            <ac:spMk id="16" creationId="{D8257E74-56C4-FC26-7645-5379DC26BD15}"/>
          </ac:spMkLst>
        </pc:spChg>
        <pc:spChg chg="mod">
          <ac:chgData name="김 용빈" userId="adcdfcec36019ada" providerId="LiveId" clId="{AAD43341-AF85-44ED-B6B3-915041F0C45F}" dt="2023-05-18T10:48:22.447" v="1612" actId="1076"/>
          <ac:spMkLst>
            <pc:docMk/>
            <pc:sldMk cId="307037584" sldId="260"/>
            <ac:spMk id="19" creationId="{2264D454-5C24-101F-A922-4E9098A86073}"/>
          </ac:spMkLst>
        </pc:spChg>
        <pc:spChg chg="del mod topLvl">
          <ac:chgData name="김 용빈" userId="adcdfcec36019ada" providerId="LiveId" clId="{AAD43341-AF85-44ED-B6B3-915041F0C45F}" dt="2023-05-18T10:52:03.634" v="1672" actId="478"/>
          <ac:spMkLst>
            <pc:docMk/>
            <pc:sldMk cId="307037584" sldId="260"/>
            <ac:spMk id="23" creationId="{AB34D696-F73F-4D6C-AF17-1AA37712E220}"/>
          </ac:spMkLst>
        </pc:spChg>
        <pc:spChg chg="add mod">
          <ac:chgData name="김 용빈" userId="adcdfcec36019ada" providerId="LiveId" clId="{AAD43341-AF85-44ED-B6B3-915041F0C45F}" dt="2023-05-18T10:49:00.627" v="1642" actId="20577"/>
          <ac:spMkLst>
            <pc:docMk/>
            <pc:sldMk cId="307037584" sldId="260"/>
            <ac:spMk id="26" creationId="{3219A6C7-0DF5-AD6D-6126-EB2E6EB0182B}"/>
          </ac:spMkLst>
        </pc:spChg>
        <pc:spChg chg="add del mod">
          <ac:chgData name="김 용빈" userId="adcdfcec36019ada" providerId="LiveId" clId="{AAD43341-AF85-44ED-B6B3-915041F0C45F}" dt="2023-05-18T10:52:04.181" v="1673" actId="478"/>
          <ac:spMkLst>
            <pc:docMk/>
            <pc:sldMk cId="307037584" sldId="260"/>
            <ac:spMk id="27" creationId="{854EC036-6A42-127B-B4AD-0A46EB46A600}"/>
          </ac:spMkLst>
        </pc:spChg>
        <pc:spChg chg="mod topLvl">
          <ac:chgData name="김 용빈" userId="adcdfcec36019ada" providerId="LiveId" clId="{AAD43341-AF85-44ED-B6B3-915041F0C45F}" dt="2023-05-18T12:00:00.436" v="2157" actId="165"/>
          <ac:spMkLst>
            <pc:docMk/>
            <pc:sldMk cId="307037584" sldId="260"/>
            <ac:spMk id="32" creationId="{FAA47178-984F-1B87-DC3C-14D03B9A7062}"/>
          </ac:spMkLst>
        </pc:spChg>
        <pc:spChg chg="del mod topLvl">
          <ac:chgData name="김 용빈" userId="adcdfcec36019ada" providerId="LiveId" clId="{AAD43341-AF85-44ED-B6B3-915041F0C45F}" dt="2023-05-18T10:52:40.115" v="1687" actId="478"/>
          <ac:spMkLst>
            <pc:docMk/>
            <pc:sldMk cId="307037584" sldId="260"/>
            <ac:spMk id="33" creationId="{707BD2A8-D373-25CC-0331-3320E2B146E8}"/>
          </ac:spMkLst>
        </pc:spChg>
        <pc:spChg chg="mod">
          <ac:chgData name="김 용빈" userId="adcdfcec36019ada" providerId="LiveId" clId="{AAD43341-AF85-44ED-B6B3-915041F0C45F}" dt="2023-05-18T10:52:52.368" v="1692" actId="1076"/>
          <ac:spMkLst>
            <pc:docMk/>
            <pc:sldMk cId="307037584" sldId="260"/>
            <ac:spMk id="36" creationId="{D75B0261-88D9-41F5-DE3A-BE24B9CC11F4}"/>
          </ac:spMkLst>
        </pc:spChg>
        <pc:spChg chg="mod">
          <ac:chgData name="김 용빈" userId="adcdfcec36019ada" providerId="LiveId" clId="{AAD43341-AF85-44ED-B6B3-915041F0C45F}" dt="2023-05-18T10:52:52.798" v="1693"/>
          <ac:spMkLst>
            <pc:docMk/>
            <pc:sldMk cId="307037584" sldId="260"/>
            <ac:spMk id="40" creationId="{0DD60D4C-6161-C77A-B779-19A572E2AB84}"/>
          </ac:spMkLst>
        </pc:spChg>
        <pc:spChg chg="add mod topLvl">
          <ac:chgData name="김 용빈" userId="adcdfcec36019ada" providerId="LiveId" clId="{AAD43341-AF85-44ED-B6B3-915041F0C45F}" dt="2023-05-18T12:00:02.296" v="2159" actId="165"/>
          <ac:spMkLst>
            <pc:docMk/>
            <pc:sldMk cId="307037584" sldId="260"/>
            <ac:spMk id="43" creationId="{472874FF-E5D6-5D82-852A-356D6ADE8680}"/>
          </ac:spMkLst>
        </pc:spChg>
        <pc:spChg chg="add mod topLvl">
          <ac:chgData name="김 용빈" userId="adcdfcec36019ada" providerId="LiveId" clId="{AAD43341-AF85-44ED-B6B3-915041F0C45F}" dt="2023-05-18T10:59:06.249" v="1767" actId="164"/>
          <ac:spMkLst>
            <pc:docMk/>
            <pc:sldMk cId="307037584" sldId="260"/>
            <ac:spMk id="46" creationId="{DF22A9D6-EA0E-62D1-7599-D599260AF75D}"/>
          </ac:spMkLst>
        </pc:spChg>
        <pc:spChg chg="add del mod topLvl">
          <ac:chgData name="김 용빈" userId="adcdfcec36019ada" providerId="LiveId" clId="{AAD43341-AF85-44ED-B6B3-915041F0C45F}" dt="2023-05-18T12:00:02.296" v="2159" actId="165"/>
          <ac:spMkLst>
            <pc:docMk/>
            <pc:sldMk cId="307037584" sldId="260"/>
            <ac:spMk id="49" creationId="{5AC6A790-AF2D-0ED6-46C2-015C5ECA8A80}"/>
          </ac:spMkLst>
        </pc:spChg>
        <pc:spChg chg="add mod topLvl">
          <ac:chgData name="김 용빈" userId="adcdfcec36019ada" providerId="LiveId" clId="{AAD43341-AF85-44ED-B6B3-915041F0C45F}" dt="2023-05-18T12:00:00.436" v="2157" actId="165"/>
          <ac:spMkLst>
            <pc:docMk/>
            <pc:sldMk cId="307037584" sldId="260"/>
            <ac:spMk id="51" creationId="{852B8606-8A9C-6252-D52A-23FB630D0BBC}"/>
          </ac:spMkLst>
        </pc:spChg>
        <pc:spChg chg="add mod topLvl">
          <ac:chgData name="김 용빈" userId="adcdfcec36019ada" providerId="LiveId" clId="{AAD43341-AF85-44ED-B6B3-915041F0C45F}" dt="2023-05-18T10:59:06.249" v="1767" actId="164"/>
          <ac:spMkLst>
            <pc:docMk/>
            <pc:sldMk cId="307037584" sldId="260"/>
            <ac:spMk id="52" creationId="{B1483D96-8D76-C30E-35C4-23F562A87439}"/>
          </ac:spMkLst>
        </pc:spChg>
        <pc:grpChg chg="add del mod ord">
          <ac:chgData name="김 용빈" userId="adcdfcec36019ada" providerId="LiveId" clId="{AAD43341-AF85-44ED-B6B3-915041F0C45F}" dt="2023-05-18T10:47:54.966" v="1604" actId="165"/>
          <ac:grpSpMkLst>
            <pc:docMk/>
            <pc:sldMk cId="307037584" sldId="260"/>
            <ac:grpSpMk id="14" creationId="{C7D374E8-66A4-C449-FC9B-492518168EF5}"/>
          </ac:grpSpMkLst>
        </pc:grpChg>
        <pc:grpChg chg="add del mod">
          <ac:chgData name="김 용빈" userId="adcdfcec36019ada" providerId="LiveId" clId="{AAD43341-AF85-44ED-B6B3-915041F0C45F}" dt="2023-05-18T10:52:02.559" v="1670" actId="478"/>
          <ac:grpSpMkLst>
            <pc:docMk/>
            <pc:sldMk cId="307037584" sldId="260"/>
            <ac:grpSpMk id="17" creationId="{CFF134F9-4B52-125A-EB03-A990223EF8C4}"/>
          </ac:grpSpMkLst>
        </pc:grpChg>
        <pc:grpChg chg="add del mod">
          <ac:chgData name="김 용빈" userId="adcdfcec36019ada" providerId="LiveId" clId="{AAD43341-AF85-44ED-B6B3-915041F0C45F}" dt="2023-05-18T10:52:03.186" v="1671" actId="478"/>
          <ac:grpSpMkLst>
            <pc:docMk/>
            <pc:sldMk cId="307037584" sldId="260"/>
            <ac:grpSpMk id="18" creationId="{A7A25332-2600-407A-7CC2-0376A425FF16}"/>
          </ac:grpSpMkLst>
        </pc:grpChg>
        <pc:grpChg chg="add del mod">
          <ac:chgData name="김 용빈" userId="adcdfcec36019ada" providerId="LiveId" clId="{AAD43341-AF85-44ED-B6B3-915041F0C45F}" dt="2023-05-18T10:49:38.638" v="1643" actId="165"/>
          <ac:grpSpMkLst>
            <pc:docMk/>
            <pc:sldMk cId="307037584" sldId="260"/>
            <ac:grpSpMk id="22" creationId="{7FA85C6A-CF20-7C6F-634A-45C9B14D398E}"/>
          </ac:grpSpMkLst>
        </pc:grpChg>
        <pc:grpChg chg="add del mod">
          <ac:chgData name="김 용빈" userId="adcdfcec36019ada" providerId="LiveId" clId="{AAD43341-AF85-44ED-B6B3-915041F0C45F}" dt="2023-05-18T10:52:32.958" v="1685" actId="165"/>
          <ac:grpSpMkLst>
            <pc:docMk/>
            <pc:sldMk cId="307037584" sldId="260"/>
            <ac:grpSpMk id="28" creationId="{3A52EFC2-6007-CCE7-F961-8736A855341E}"/>
          </ac:grpSpMkLst>
        </pc:grpChg>
        <pc:grpChg chg="del mod topLvl">
          <ac:chgData name="김 용빈" userId="adcdfcec36019ada" providerId="LiveId" clId="{AAD43341-AF85-44ED-B6B3-915041F0C45F}" dt="2023-05-18T10:52:35.606" v="1686" actId="165"/>
          <ac:grpSpMkLst>
            <pc:docMk/>
            <pc:sldMk cId="307037584" sldId="260"/>
            <ac:grpSpMk id="29" creationId="{927FC608-E400-0CFF-EEC6-33498721EFAC}"/>
          </ac:grpSpMkLst>
        </pc:grpChg>
        <pc:grpChg chg="add del mod">
          <ac:chgData name="김 용빈" userId="adcdfcec36019ada" providerId="LiveId" clId="{AAD43341-AF85-44ED-B6B3-915041F0C45F}" dt="2023-05-18T10:53:19.119" v="1697" actId="165"/>
          <ac:grpSpMkLst>
            <pc:docMk/>
            <pc:sldMk cId="307037584" sldId="260"/>
            <ac:grpSpMk id="34" creationId="{89FC6E70-58CD-971A-53DA-69902467807A}"/>
          </ac:grpSpMkLst>
        </pc:grpChg>
        <pc:grpChg chg="add del mod">
          <ac:chgData name="김 용빈" userId="adcdfcec36019ada" providerId="LiveId" clId="{AAD43341-AF85-44ED-B6B3-915041F0C45F}" dt="2023-05-18T10:53:20.566" v="1698" actId="478"/>
          <ac:grpSpMkLst>
            <pc:docMk/>
            <pc:sldMk cId="307037584" sldId="260"/>
            <ac:grpSpMk id="35" creationId="{C4DD6750-65EF-B913-AD68-34890CE3677C}"/>
          </ac:grpSpMkLst>
        </pc:grpChg>
        <pc:grpChg chg="add del mod">
          <ac:chgData name="김 용빈" userId="adcdfcec36019ada" providerId="LiveId" clId="{AAD43341-AF85-44ED-B6B3-915041F0C45F}" dt="2023-05-18T10:53:21.125" v="1699" actId="478"/>
          <ac:grpSpMkLst>
            <pc:docMk/>
            <pc:sldMk cId="307037584" sldId="260"/>
            <ac:grpSpMk id="39" creationId="{DB869171-63BF-66ED-672A-2E5E7E70F8D2}"/>
          </ac:grpSpMkLst>
        </pc:grpChg>
        <pc:grpChg chg="add del mod">
          <ac:chgData name="김 용빈" userId="adcdfcec36019ada" providerId="LiveId" clId="{AAD43341-AF85-44ED-B6B3-915041F0C45F}" dt="2023-05-18T12:00:02.296" v="2159" actId="165"/>
          <ac:grpSpMkLst>
            <pc:docMk/>
            <pc:sldMk cId="307037584" sldId="260"/>
            <ac:grpSpMk id="50" creationId="{1B8938DE-9E4B-2F85-7ED6-45E966809C5E}"/>
          </ac:grpSpMkLst>
        </pc:grpChg>
        <pc:grpChg chg="add del mod">
          <ac:chgData name="김 용빈" userId="adcdfcec36019ada" providerId="LiveId" clId="{AAD43341-AF85-44ED-B6B3-915041F0C45F}" dt="2023-05-18T12:00:00.436" v="2157" actId="165"/>
          <ac:grpSpMkLst>
            <pc:docMk/>
            <pc:sldMk cId="307037584" sldId="260"/>
            <ac:grpSpMk id="53" creationId="{B723EFBB-277B-41DD-664B-E56BA02E94FB}"/>
          </ac:grpSpMkLst>
        </pc:grpChg>
        <pc:grpChg chg="add del mod">
          <ac:chgData name="김 용빈" userId="adcdfcec36019ada" providerId="LiveId" clId="{AAD43341-AF85-44ED-B6B3-915041F0C45F}" dt="2023-05-18T10:58:54.657" v="1763" actId="165"/>
          <ac:grpSpMkLst>
            <pc:docMk/>
            <pc:sldMk cId="307037584" sldId="260"/>
            <ac:grpSpMk id="54" creationId="{AE8BF0A7-ECD3-2054-BF5F-92DE4F96CFD4}"/>
          </ac:grpSpMkLst>
        </pc:grpChg>
        <pc:grpChg chg="add mod">
          <ac:chgData name="김 용빈" userId="adcdfcec36019ada" providerId="LiveId" clId="{AAD43341-AF85-44ED-B6B3-915041F0C45F}" dt="2023-05-18T10:59:06.249" v="1767" actId="164"/>
          <ac:grpSpMkLst>
            <pc:docMk/>
            <pc:sldMk cId="307037584" sldId="260"/>
            <ac:grpSpMk id="55" creationId="{4C9BD221-6362-9ECE-5AE5-721C0FC2501E}"/>
          </ac:grpSpMkLst>
        </pc:grpChg>
        <pc:picChg chg="mod">
          <ac:chgData name="김 용빈" userId="adcdfcec36019ada" providerId="LiveId" clId="{AAD43341-AF85-44ED-B6B3-915041F0C45F}" dt="2023-05-18T11:59:33.443" v="2154" actId="1076"/>
          <ac:picMkLst>
            <pc:docMk/>
            <pc:sldMk cId="307037584" sldId="260"/>
            <ac:picMk id="4" creationId="{3CC81770-033C-F6E6-E075-07DBCE9CCE2E}"/>
          </ac:picMkLst>
        </pc:picChg>
        <pc:picChg chg="add 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10" creationId="{B7329A7A-D6B1-EB0D-80B6-E6C3C43E9036}"/>
          </ac:picMkLst>
        </pc:picChg>
        <pc:picChg chg="add 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11" creationId="{BD50C920-879B-A715-D22E-058B73711B8B}"/>
          </ac:picMkLst>
        </pc:picChg>
        <pc:picChg chg="add del mod">
          <ac:chgData name="김 용빈" userId="adcdfcec36019ada" providerId="LiveId" clId="{AAD43341-AF85-44ED-B6B3-915041F0C45F}" dt="2023-05-18T10:47:43.289" v="1601" actId="478"/>
          <ac:picMkLst>
            <pc:docMk/>
            <pc:sldMk cId="307037584" sldId="260"/>
            <ac:picMk id="12" creationId="{51C2798B-8829-E36B-2A41-4A60582639A2}"/>
          </ac:picMkLst>
        </pc:picChg>
        <pc:picChg chg="add del mod">
          <ac:chgData name="김 용빈" userId="adcdfcec36019ada" providerId="LiveId" clId="{AAD43341-AF85-44ED-B6B3-915041F0C45F}" dt="2023-05-18T10:47:43.289" v="1601" actId="478"/>
          <ac:picMkLst>
            <pc:docMk/>
            <pc:sldMk cId="307037584" sldId="260"/>
            <ac:picMk id="13" creationId="{3E999AB8-C3A5-8A8D-D58A-BDD43A31A793}"/>
          </ac:picMkLst>
        </pc:picChg>
        <pc:picChg chg="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20" creationId="{117C33EF-050D-A84B-9979-95BC30063F2B}"/>
          </ac:picMkLst>
        </pc:picChg>
        <pc:picChg chg="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21" creationId="{550EE2A8-738A-33F6-9714-03D5FAAADAF2}"/>
          </ac:picMkLst>
        </pc:picChg>
        <pc:picChg chg="del mod topLvl">
          <ac:chgData name="김 용빈" userId="adcdfcec36019ada" providerId="LiveId" clId="{AAD43341-AF85-44ED-B6B3-915041F0C45F}" dt="2023-05-18T10:52:05.435" v="1675" actId="478"/>
          <ac:picMkLst>
            <pc:docMk/>
            <pc:sldMk cId="307037584" sldId="260"/>
            <ac:picMk id="24" creationId="{0F77D20F-86FE-9D92-7805-B9220371D259}"/>
          </ac:picMkLst>
        </pc:picChg>
        <pc:picChg chg="del mod topLvl">
          <ac:chgData name="김 용빈" userId="adcdfcec36019ada" providerId="LiveId" clId="{AAD43341-AF85-44ED-B6B3-915041F0C45F}" dt="2023-05-18T10:52:04.956" v="1674" actId="478"/>
          <ac:picMkLst>
            <pc:docMk/>
            <pc:sldMk cId="307037584" sldId="260"/>
            <ac:picMk id="25" creationId="{6DA6464B-BCD0-824A-DE6F-1EAE0F29EF52}"/>
          </ac:picMkLst>
        </pc:picChg>
        <pc:picChg chg="mod topLvl">
          <ac:chgData name="김 용빈" userId="adcdfcec36019ada" providerId="LiveId" clId="{AAD43341-AF85-44ED-B6B3-915041F0C45F}" dt="2023-05-18T12:00:00.436" v="2157" actId="165"/>
          <ac:picMkLst>
            <pc:docMk/>
            <pc:sldMk cId="307037584" sldId="260"/>
            <ac:picMk id="30" creationId="{E53F62A1-D705-2EB2-B7E8-5E64188775AC}"/>
          </ac:picMkLst>
        </pc:picChg>
        <pc:picChg chg="mod topLvl">
          <ac:chgData name="김 용빈" userId="adcdfcec36019ada" providerId="LiveId" clId="{AAD43341-AF85-44ED-B6B3-915041F0C45F}" dt="2023-05-18T12:00:00.436" v="2157" actId="165"/>
          <ac:picMkLst>
            <pc:docMk/>
            <pc:sldMk cId="307037584" sldId="260"/>
            <ac:picMk id="31" creationId="{D5C1C1DA-0BA1-336A-A02F-8B4573C68D70}"/>
          </ac:picMkLst>
        </pc:picChg>
        <pc:picChg chg="mod">
          <ac:chgData name="김 용빈" userId="adcdfcec36019ada" providerId="LiveId" clId="{AAD43341-AF85-44ED-B6B3-915041F0C45F}" dt="2023-05-18T10:52:52.368" v="1692" actId="1076"/>
          <ac:picMkLst>
            <pc:docMk/>
            <pc:sldMk cId="307037584" sldId="260"/>
            <ac:picMk id="37" creationId="{42D65F54-83B0-56AC-2F52-8787245EEC84}"/>
          </ac:picMkLst>
        </pc:picChg>
        <pc:picChg chg="mod">
          <ac:chgData name="김 용빈" userId="adcdfcec36019ada" providerId="LiveId" clId="{AAD43341-AF85-44ED-B6B3-915041F0C45F}" dt="2023-05-18T10:52:52.368" v="1692" actId="1076"/>
          <ac:picMkLst>
            <pc:docMk/>
            <pc:sldMk cId="307037584" sldId="260"/>
            <ac:picMk id="38" creationId="{A0D960A8-08B8-47F6-0A53-6F504E273E06}"/>
          </ac:picMkLst>
        </pc:picChg>
        <pc:picChg chg="mod">
          <ac:chgData name="김 용빈" userId="adcdfcec36019ada" providerId="LiveId" clId="{AAD43341-AF85-44ED-B6B3-915041F0C45F}" dt="2023-05-18T10:52:52.798" v="1693"/>
          <ac:picMkLst>
            <pc:docMk/>
            <pc:sldMk cId="307037584" sldId="260"/>
            <ac:picMk id="41" creationId="{694C082F-715C-B7BC-E40E-EBBCBCE768A0}"/>
          </ac:picMkLst>
        </pc:picChg>
        <pc:picChg chg="mod">
          <ac:chgData name="김 용빈" userId="adcdfcec36019ada" providerId="LiveId" clId="{AAD43341-AF85-44ED-B6B3-915041F0C45F}" dt="2023-05-18T10:52:52.798" v="1693"/>
          <ac:picMkLst>
            <pc:docMk/>
            <pc:sldMk cId="307037584" sldId="260"/>
            <ac:picMk id="42" creationId="{41951B44-0B65-1771-688F-9636D88F2BEE}"/>
          </ac:picMkLst>
        </pc:picChg>
        <pc:picChg chg="add mod topLvl">
          <ac:chgData name="김 용빈" userId="adcdfcec36019ada" providerId="LiveId" clId="{AAD43341-AF85-44ED-B6B3-915041F0C45F}" dt="2023-05-18T12:00:02.296" v="2159" actId="165"/>
          <ac:picMkLst>
            <pc:docMk/>
            <pc:sldMk cId="307037584" sldId="260"/>
            <ac:picMk id="44" creationId="{F5194EA7-0FA6-A6D5-EB89-96AC066B12E5}"/>
          </ac:picMkLst>
        </pc:picChg>
        <pc:picChg chg="add mod topLvl">
          <ac:chgData name="김 용빈" userId="adcdfcec36019ada" providerId="LiveId" clId="{AAD43341-AF85-44ED-B6B3-915041F0C45F}" dt="2023-05-18T12:00:02.296" v="2159" actId="165"/>
          <ac:picMkLst>
            <pc:docMk/>
            <pc:sldMk cId="307037584" sldId="260"/>
            <ac:picMk id="45" creationId="{37FB6D62-6164-4F50-CEDE-9A3893E902D8}"/>
          </ac:picMkLst>
        </pc:picChg>
        <pc:picChg chg="add mod topLvl">
          <ac:chgData name="김 용빈" userId="adcdfcec36019ada" providerId="LiveId" clId="{AAD43341-AF85-44ED-B6B3-915041F0C45F}" dt="2023-05-18T10:59:06.249" v="1767" actId="164"/>
          <ac:picMkLst>
            <pc:docMk/>
            <pc:sldMk cId="307037584" sldId="260"/>
            <ac:picMk id="47" creationId="{34A62732-1FEE-5757-0D43-5A9C8BAFAB0D}"/>
          </ac:picMkLst>
        </pc:picChg>
        <pc:picChg chg="add mod topLvl">
          <ac:chgData name="김 용빈" userId="adcdfcec36019ada" providerId="LiveId" clId="{AAD43341-AF85-44ED-B6B3-915041F0C45F}" dt="2023-05-18T10:59:06.249" v="1767" actId="164"/>
          <ac:picMkLst>
            <pc:docMk/>
            <pc:sldMk cId="307037584" sldId="260"/>
            <ac:picMk id="48" creationId="{F293BBDD-70D0-6F17-D54D-4B94134CBFF1}"/>
          </ac:picMkLst>
        </pc:picChg>
        <pc:picChg chg="add mod">
          <ac:chgData name="김 용빈" userId="adcdfcec36019ada" providerId="LiveId" clId="{AAD43341-AF85-44ED-B6B3-915041F0C45F}" dt="2023-05-18T12:02:56.275" v="2177" actId="166"/>
          <ac:picMkLst>
            <pc:docMk/>
            <pc:sldMk cId="307037584" sldId="260"/>
            <ac:picMk id="56" creationId="{24DF9939-0A0C-A744-1ACD-2D31425DEFF6}"/>
          </ac:picMkLst>
        </pc:picChg>
        <pc:picChg chg="add mod">
          <ac:chgData name="김 용빈" userId="adcdfcec36019ada" providerId="LiveId" clId="{AAD43341-AF85-44ED-B6B3-915041F0C45F}" dt="2023-05-18T12:07:49.270" v="2216" actId="1076"/>
          <ac:picMkLst>
            <pc:docMk/>
            <pc:sldMk cId="307037584" sldId="260"/>
            <ac:picMk id="57" creationId="{736C8D92-7ACC-8CE7-2AF7-B4D945A50E3F}"/>
          </ac:picMkLst>
        </pc:picChg>
        <pc:picChg chg="add mod">
          <ac:chgData name="김 용빈" userId="adcdfcec36019ada" providerId="LiveId" clId="{AAD43341-AF85-44ED-B6B3-915041F0C45F}" dt="2023-05-18T12:05:15.943" v="2196" actId="166"/>
          <ac:picMkLst>
            <pc:docMk/>
            <pc:sldMk cId="307037584" sldId="260"/>
            <ac:picMk id="58" creationId="{D9001DC2-88FF-541A-08F5-571D76231CEC}"/>
          </ac:picMkLst>
        </pc:picChg>
        <pc:picChg chg="add mod">
          <ac:chgData name="김 용빈" userId="adcdfcec36019ada" providerId="LiveId" clId="{AAD43341-AF85-44ED-B6B3-915041F0C45F}" dt="2023-05-18T10:46:20.730" v="1486" actId="1076"/>
          <ac:picMkLst>
            <pc:docMk/>
            <pc:sldMk cId="307037584" sldId="260"/>
            <ac:picMk id="4098" creationId="{10DAC499-6502-D629-0F09-A8CF7975DF49}"/>
          </ac:picMkLst>
        </pc:picChg>
      </pc:sldChg>
      <pc:sldChg chg="addSp modSp add del">
        <pc:chgData name="김 용빈" userId="adcdfcec36019ada" providerId="LiveId" clId="{AAD43341-AF85-44ED-B6B3-915041F0C45F}" dt="2023-05-18T10:09:59.872" v="905" actId="47"/>
        <pc:sldMkLst>
          <pc:docMk/>
          <pc:sldMk cId="552575931" sldId="260"/>
        </pc:sldMkLst>
        <pc:picChg chg="add mod">
          <ac:chgData name="김 용빈" userId="adcdfcec36019ada" providerId="LiveId" clId="{AAD43341-AF85-44ED-B6B3-915041F0C45F}" dt="2023-05-18T10:09:56.251" v="902"/>
          <ac:picMkLst>
            <pc:docMk/>
            <pc:sldMk cId="552575931" sldId="260"/>
            <ac:picMk id="4" creationId="{65F7E75A-2222-672C-6B2A-27F9990DF175}"/>
          </ac:picMkLst>
        </pc:picChg>
      </pc:sldChg>
      <pc:sldChg chg="del">
        <pc:chgData name="김 용빈" userId="adcdfcec36019ada" providerId="LiveId" clId="{AAD43341-AF85-44ED-B6B3-915041F0C45F}" dt="2023-05-18T09:03:51.458" v="131" actId="47"/>
        <pc:sldMkLst>
          <pc:docMk/>
          <pc:sldMk cId="2980919447" sldId="260"/>
        </pc:sldMkLst>
      </pc:sldChg>
      <pc:sldChg chg="addSp delSp modSp add mod modTransition modAnim">
        <pc:chgData name="김 용빈" userId="adcdfcec36019ada" providerId="LiveId" clId="{AAD43341-AF85-44ED-B6B3-915041F0C45F}" dt="2023-05-18T11:55:52.062" v="2120"/>
        <pc:sldMkLst>
          <pc:docMk/>
          <pc:sldMk cId="402315548" sldId="261"/>
        </pc:sldMkLst>
        <pc:spChg chg="add mod">
          <ac:chgData name="김 용빈" userId="adcdfcec36019ada" providerId="LiveId" clId="{AAD43341-AF85-44ED-B6B3-915041F0C45F}" dt="2023-05-18T10:47:23.985" v="1595" actId="1076"/>
          <ac:spMkLst>
            <pc:docMk/>
            <pc:sldMk cId="402315548" sldId="261"/>
            <ac:spMk id="6" creationId="{92887089-20AB-A79E-3304-BE264733C66F}"/>
          </ac:spMkLst>
        </pc:spChg>
        <pc:spChg chg="add del mod">
          <ac:chgData name="김 용빈" userId="adcdfcec36019ada" providerId="LiveId" clId="{AAD43341-AF85-44ED-B6B3-915041F0C45F}" dt="2023-05-18T10:47:20.282" v="1594" actId="478"/>
          <ac:spMkLst>
            <pc:docMk/>
            <pc:sldMk cId="402315548" sldId="261"/>
            <ac:spMk id="8" creationId="{E7316A71-1487-3814-CD72-1E75B3C51EB4}"/>
          </ac:spMkLst>
        </pc:spChg>
        <pc:picChg chg="mod">
          <ac:chgData name="김 용빈" userId="adcdfcec36019ada" providerId="LiveId" clId="{AAD43341-AF85-44ED-B6B3-915041F0C45F}" dt="2023-05-18T11:55:21.277" v="2117" actId="166"/>
          <ac:picMkLst>
            <pc:docMk/>
            <pc:sldMk cId="402315548" sldId="261"/>
            <ac:picMk id="4" creationId="{3CC81770-033C-F6E6-E075-07DBCE9CCE2E}"/>
          </ac:picMkLst>
        </pc:picChg>
      </pc:sldChg>
      <pc:sldChg chg="del">
        <pc:chgData name="김 용빈" userId="adcdfcec36019ada" providerId="LiveId" clId="{AAD43341-AF85-44ED-B6B3-915041F0C45F}" dt="2023-05-18T09:03:51.959" v="132" actId="47"/>
        <pc:sldMkLst>
          <pc:docMk/>
          <pc:sldMk cId="1722939955" sldId="261"/>
        </pc:sldMkLst>
      </pc:sldChg>
      <pc:sldChg chg="addSp delSp modSp add del">
        <pc:chgData name="김 용빈" userId="adcdfcec36019ada" providerId="LiveId" clId="{AAD43341-AF85-44ED-B6B3-915041F0C45F}" dt="2023-05-18T10:10:01.373" v="907" actId="47"/>
        <pc:sldMkLst>
          <pc:docMk/>
          <pc:sldMk cId="2739071317" sldId="261"/>
        </pc:sldMkLst>
        <pc:picChg chg="add del mod">
          <ac:chgData name="김 용빈" userId="adcdfcec36019ada" providerId="LiveId" clId="{AAD43341-AF85-44ED-B6B3-915041F0C45F}" dt="2023-05-18T10:09:58.212" v="904"/>
          <ac:picMkLst>
            <pc:docMk/>
            <pc:sldMk cId="2739071317" sldId="261"/>
            <ac:picMk id="4" creationId="{F4897FD7-5C1F-6EED-60C6-C69752FC213A}"/>
          </ac:picMkLst>
        </pc:picChg>
      </pc:sldChg>
      <pc:sldMasterChg chg="modSldLayout">
        <pc:chgData name="김 용빈" userId="adcdfcec36019ada" providerId="LiveId" clId="{AAD43341-AF85-44ED-B6B3-915041F0C45F}" dt="2023-05-18T09:03:20.481" v="126"/>
        <pc:sldMasterMkLst>
          <pc:docMk/>
          <pc:sldMasterMk cId="3233504834" sldId="2147483648"/>
        </pc:sldMasterMkLst>
        <pc:sldLayoutChg chg="setBg">
          <pc:chgData name="김 용빈" userId="adcdfcec36019ada" providerId="LiveId" clId="{AAD43341-AF85-44ED-B6B3-915041F0C45F}" dt="2023-05-18T09:03:20.481" v="126"/>
          <pc:sldLayoutMkLst>
            <pc:docMk/>
            <pc:sldMasterMk cId="3233504834" sldId="2147483648"/>
            <pc:sldLayoutMk cId="270720843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CC432-3614-7D6A-2293-1D0CB815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BA9E57-F1EC-7588-CD8E-8CCC1292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4205C-7AC5-2314-5398-C723BF5A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42CA-B589-8E0C-A64B-4BBB5342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4773D-E049-8AB7-FD03-64EF405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0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02BB-BF11-F46A-7670-DB907996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F458C-32F8-646D-EEA4-BFE5B478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3BDE6-600B-796D-892A-DD24542B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7751B-D1F1-ABC6-108E-90A88691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716CF-93F7-9E24-FA71-B94111F8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8F122A-7568-2CD6-7D29-7847D38C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509A2F-2B51-B6F2-13B7-094DACEE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A65F5-9B62-1F53-4568-DF369195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75AC3-77E5-CACE-A3FF-E315DF5E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3F07B-BC37-1805-742F-429154CC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D76B-55C6-A723-0527-FC6562D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CB9C4-D0B2-1237-9FFC-07A6C0C4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FCCD9-E442-F792-0451-E295FA2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D4AD-2C1E-3878-3C09-2485DA37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376DC-9EA3-3E50-8383-2DC21EF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5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FFECF-30F2-428B-1470-244CC3A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1FE54-A4AB-2E28-A944-BA5BA825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F67A-5531-9BFA-8AD7-D460CEAB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887F2-ED54-AE1E-8786-9212691B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D372F-E2AE-127F-696C-5EDA3963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C67F3-3D92-4673-B598-FC7F21F9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4FC05-8A4F-456E-59D7-3E0482E8D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C9839-AB14-5C3F-C9FB-68857AB9F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83BDE-EA16-0CC4-A7A8-5BE95CF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A744B-BFB1-B490-AE8D-2869AEFF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3B7DA-3F35-804D-3A00-4EC49605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300AE-3D84-F102-1523-4DFA340D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951F9-8D17-AD26-59FE-650E116B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3B688-74B7-3BBA-4D38-A9762012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B641B-4A22-05FF-8E2E-2033EC05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48789-3FBD-8121-FE86-3799E376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22ED3-B61B-A804-DFA0-D8FF6B7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11751-BD80-411C-315D-CB2E3F9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DB109-5427-BA09-396D-272C1075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4671E-4BEA-3152-32EC-D8DDBA93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1F671-2847-31E8-BBF5-2637E3A9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736B4-7A86-9549-21F1-DEE027CE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9B5F4-454C-B66A-E3A3-28C22156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0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434C6-19D4-DDE0-419A-D8E2F60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F1DBE7-FDAC-7926-85CB-31FBAF1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E7035-E0DE-E7F0-5004-70489C24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0C7C-82B1-7E82-BD33-DFF135F1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3459-2265-6EA3-5534-2B9C5759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20508-E3A3-4AF9-F483-1CEFE2AA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32523-D062-E727-B054-9F0D6616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77B77-B742-A608-6B66-512778AE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85A64-1CB7-73D5-DDA6-04BA618D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1559-3DB7-F107-16FF-1A0822A8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DB9BA3-43EB-5458-BC64-3C9D878F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C8590-75AD-60AB-6D97-DE9A392A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E5157-5D01-70A4-7316-91729A98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E816F-C1F2-6916-AA51-AB16288E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FFFE5-6E82-5881-8E0B-1F1D801A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1ABE6-D6CE-AC40-9E2B-DCC0E983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F9D6E-9180-AD81-6AAF-35C9536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3B03-C58B-B2EC-E9EA-40AA0919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7A66-1714-4AB0-8F0C-96C65EE1CF5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8AEA5-6DE1-1942-BEF8-F0F8BA9E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2DFC-3493-D651-CE03-D6656931D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0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86459-F768-EF5D-E04E-910F0E4B4755}"/>
              </a:ext>
            </a:extLst>
          </p:cNvPr>
          <p:cNvSpPr txBox="1"/>
          <p:nvPr/>
        </p:nvSpPr>
        <p:spPr>
          <a:xfrm>
            <a:off x="4236307" y="1859340"/>
            <a:ext cx="458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자기소개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F13D32-6C20-CFA7-5672-DD334A187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481368" y="1711672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B0C87-4C98-F881-6CFC-2741DCD32D0E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54EC7-AA21-E097-BA22-698F1DD25E43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2DABF39-A426-CB1C-4D5E-3E02DE2D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85" y="11727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20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2917 -0.00556 L 0.02292 0.02222 L 0.00729 0.0463 L 0.02188 0.03148 L 0.03334 0.0463 L 0.0375 0.04074 L 0.03959 -0.02037 L 0.04792 -0.01481 L 0.05104 0.08519 L 0.04479 0.11111 L 0.05209 0.02593 L 0.05 0.02037 L 0.06563 0.01482 L 0.08542 -0.00185 L 0.11354 -0.0037 L 0.08854 0.05185 L 0.12604 -0.01667 L 0.13125 0.02222 L 0.13125 0.07963 L 0.12396 0.11111 L 0.16354 0.02778 L 0.18229 -0.01296 L 0.18021 0.0037 L 0.20313 0.02222 L 0.18438 0.03704 L 0.1875 0.0537 L 0.18021 0.07407 L 0.16042 0.07222 L 0.20209 0.07222 L 0.23021 -0.00556 L 0.25104 -0.0037 L 0.23229 0.0463 L 0.26563 -0.01111 L 0.26563 0.05926 L 0.26979 0.00926 L 0.28646 0.00741 L 0.28542 -0.01667 L 0.28646 0.08148 L 0.28229 0.10926 L 0.28229 0.10741 " pathEditMode="relative" rAng="0" ptsTypes="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5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2DD1BB6-34E2-F456-E75F-67EF07D5A8ED}"/>
              </a:ext>
            </a:extLst>
          </p:cNvPr>
          <p:cNvSpPr txBox="1"/>
          <p:nvPr/>
        </p:nvSpPr>
        <p:spPr>
          <a:xfrm>
            <a:off x="5190568" y="2421165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프로필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639D2-01A7-4828-2333-EF2DF81255DD}"/>
              </a:ext>
            </a:extLst>
          </p:cNvPr>
          <p:cNvSpPr txBox="1"/>
          <p:nvPr/>
        </p:nvSpPr>
        <p:spPr>
          <a:xfrm>
            <a:off x="5190568" y="3470880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성격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77BAD91-34F5-1ECC-8502-45A3E1F6D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3917130" y="689038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D01BB-C537-A900-F7D7-85AB8F05F5A2}"/>
              </a:ext>
            </a:extLst>
          </p:cNvPr>
          <p:cNvSpPr txBox="1"/>
          <p:nvPr/>
        </p:nvSpPr>
        <p:spPr>
          <a:xfrm>
            <a:off x="3644208" y="1065868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4BEF2-1613-A397-3C5F-61324B740C9A}"/>
              </a:ext>
            </a:extLst>
          </p:cNvPr>
          <p:cNvSpPr txBox="1"/>
          <p:nvPr/>
        </p:nvSpPr>
        <p:spPr>
          <a:xfrm>
            <a:off x="5190568" y="4520595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취미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E31540B-A12A-071D-A183-9681E68A5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5401660" y="3062211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3D6E8CE-7384-1B4F-981C-02ED3BB1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5401659" y="2005797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F26A478-BF6B-2553-D00F-3C07DB25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5440668" y="406330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828099F-ED1A-3230-564C-27663413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85" y="11727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6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0.0037 C -0.00807 0.00833 -0.00794 0.01296 -0.00794 0.01759 L -0.00378 0.00277 L 0.00716 0.00208 L 0.00377 0.01689 L -0.00482 0.01574 L 0.00755 0.0162 L -0.00091 0.02129 L -0.00091 0.02939 L -0.01393 0.03078 L 0.01224 0.02824 L -0.00768 0.04236 L 0.00599 0.04051 L 0.00638 0.05879 L 0.02278 3.7037E-6 L 0.0263 0.00856 L 0.01966 0.00879 L 0.0306 0.00856 L 0.01992 0.03426 L 0.02747 0.02222 L 0.03294 0.03125 L 0.03763 0.00023 L 0.03893 0.0037 L 0.03828 0.05833 L 0.04075 0.01759 L 0.04544 0.01875 " pathEditMode="relative" rAng="0" ptsTypes="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044 L -0.00247 -0.00509 L -0.00507 0.00417 L -0.0056 0.03195 L -0.00664 0.0375 L 0.00625 0.03125 L 0.0267 -0.00231 L 0.03907 -0.00463 L 0.0293 0.00348 L 0.03138 0.01274 L 0.03659 0.00093 L 0.03438 0.01088 L 0.0267 0.01274 L 0.03946 0.01065 L 0.02448 0.025 L 0.04115 0.02362 L 0.05078 -0.00393 L 0.06276 -0.00324 L 0.05274 0.01065 L 0.0586 0.01274 L 0.06302 0.01019 L 0.05808 0.01667 L 0.05743 0.02408 L 0.05 0.02686 L 0.06524 0.025 L 0.07305 -0.00324 L 0.0836 -0.00416 L 0.07552 0.00186 L 0.07631 0.00787 L 0.08099 0.00139 L 0.07774 0.0125 L 0.07344 0.01204 L 0.08399 0.00996 L 0.08907 -0.00694 L 0.09063 0.00278 L 0.09024 0.01482 L 0.0793 0.02454 L 0.0892 0.02292 L 0.08203 0.03612 L 0.08594 0.04213 L 0.09271 0.03287 " pathEditMode="relative" rAng="0" ptsTypes="AAAAAAAAAAAAAAAAAAAAAAAAAAAAAAAAAAAAAAAAA">
                                      <p:cBhvr>
                                        <p:cTn id="19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13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0.0044 L 0.00065 -0.00069 L 0.00144 0.0037 L -0.01067 0.03333 L -0.00664 0.02847 L -0.00416 0.03519 L 0.0017 0.03588 L 0.00313 0.03264 L 0.00795 0.03519 L 0.03295 -0.00116 L 0.02748 0.01551 L 0.03164 0.0081 L 0.03542 0.01296 L 0.03815 0.00486 L 0.0431 0.00486 L 0.04128 -0.0044 L 0.04375 -0.00185 L 0.04271 0.01921 L 0.0375 0.02593 L 0.03295 0.03403 L 0.03503 0.04213 L 0.03894 0.04074 L 0.04232 0.03449 L 0.03815 0.02778 L 0.05209 0.00185 L 0.06003 -1.11111E-6 L 0.05417 0.01783 L 0.06289 0.0037 L 0.0681 0.00185 L 0.06081 0.01227 L 0.0681 0.00995 L 0.06771 -0.00486 L 0.06706 0.02107 L 0.05664 0.02963 L 0.06706 0.02778 L 0.06524 0.04213 L 0.06563 0.04213 " pathEditMode="relative" rAng="0" ptsTypes="AAAAAAAAAAAAAAAAAAAAAAAAAAAAAAAAAAAAA">
                                      <p:cBhvr>
                                        <p:cTn id="32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1289 -0.00116 L -0.00482 0.00046 L -0.00482 0.00509 L -0.00925 0.0125 L -0.00482 0.02338 L -0.00755 0.02916 L -0.01263 0.03564 L -0.01563 0.03541 L 0.00234 0.03379 L 0.02487 -0.00324 L 0.02734 0.00115 L 0.02252 0.00254 L 0.03008 0.00046 L 0.02226 0.01412 L 0.02786 0.00949 L 0.03281 0.00995 L 0.0207 0.02013 L 0.03333 0.01898 L 0.03047 0.02754 L 0.02487 0.03171 L 0.03724 -0.00533 L 0.0375 0.04282 L 0.04557 0.00301 C 0.04557 0.0081 0.0457 0.01342 0.0457 0.01875 L 0.04622 0.00301 L 0.05508 0.00231 L 0.05299 0.01597 L 0.04713 0.01782 L 0.05416 0.01597 L 0.06081 -0.00348 C 0.06094 0.01134 0.06107 0.02615 0.0612 0.04097 L 0.0612 0.04051 " pathEditMode="relative" rAng="0" ptsTypes="AAAAAAAAAAAAAAAAAAAAAAAAAAAAAAAA">
                                      <p:cBhvr>
                                        <p:cTn id="45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199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C554-E2C5-14EB-EA09-16CBF43691D2}"/>
              </a:ext>
            </a:extLst>
          </p:cNvPr>
          <p:cNvSpPr txBox="1"/>
          <p:nvPr/>
        </p:nvSpPr>
        <p:spPr>
          <a:xfrm>
            <a:off x="3860601" y="1140913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프로필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D835A-DCE9-1CB3-67C4-853EB796A5D8}"/>
              </a:ext>
            </a:extLst>
          </p:cNvPr>
          <p:cNvSpPr txBox="1"/>
          <p:nvPr/>
        </p:nvSpPr>
        <p:spPr>
          <a:xfrm>
            <a:off x="6775663" y="2970478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이름 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김용빈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E7784-1D7B-1041-1B43-A74D9A16D04D}"/>
              </a:ext>
            </a:extLst>
          </p:cNvPr>
          <p:cNvSpPr txBox="1"/>
          <p:nvPr/>
        </p:nvSpPr>
        <p:spPr>
          <a:xfrm>
            <a:off x="6775662" y="360978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나이 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: 24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804F8-096E-0F62-CAC7-F176D9A224EA}"/>
              </a:ext>
            </a:extLst>
          </p:cNvPr>
          <p:cNvSpPr txBox="1"/>
          <p:nvPr/>
        </p:nvSpPr>
        <p:spPr>
          <a:xfrm>
            <a:off x="6775661" y="4249100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MBTI</a:t>
            </a:r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: ISFP 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133444" y="72819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D7DF30-AFDD-7104-1783-5D3D36A0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02" y="2331261"/>
            <a:ext cx="2180948" cy="29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5BA9E33A-179E-4AA6-1C61-08E9F8143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017317" y="4006420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DE8AEF71-FCC0-C77C-2AEB-BD3F9F820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017319" y="314471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7F8F8989-CA0B-5744-096A-86C356128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076602" y="251089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425853B-D018-DD18-A47F-2051C5F6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85" y="11727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40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00278 L 0.00573 -0.00185 L -0.00677 0.00741 L -0.00469 0.01898 L 0.00182 0.00648 L -0.00078 0.01945 L -0.0086 0.01991 L 0.00494 0.01852 L -0.01328 0.03565 L 0.00963 0.03426 L 0.02083 0.00139 L 0.03463 0.00093 L 0.02317 0.0176 L 0.02161 0.01621 L 0.0289 0.02269 L 0.03515 0.01667 L 0.02864 0.02547 L 0.02838 0.03797 L 0.01927 0.0375 L 0.03802 0.03658 L 0.04843 0.00047 L 0.05911 -0.00046 L 0.05026 0.00834 L 0.05182 0.01621 L 0.05859 0.00834 L 0.0526 0.02176 L 0.04739 0.0213 L 0.05729 0.01898 L 0.06198 0.01621 L 0.06771 -0.00555 L 0.06927 0.00324 C 0.06927 0.00926 0.0694 0.01528 0.06953 0.0213 L 0.05547 0.03565 L 0.06744 0.03195 L 0.06797 0.03565 L 0.05911 0.05047 L 0.05729 0.04954 L 0.06302 0.05648 L 0.06744 0.0551 L 0.07005 0.04723 " pathEditMode="relative" rAng="0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2.96296E-6 L -0.01198 0.00023 C -0.01549 0.00486 -0.01497 0.00208 -0.01536 0.00602 C -0.01523 0.01041 -0.01588 0.01018 -0.01419 0.0125 C -0.01406 0.01296 -0.0138 0.01296 -0.01354 0.01319 C -0.01237 0.01273 -0.01119 0.01273 -0.01002 0.01203 C -0.00963 0.0118 -0.0082 0.00902 -0.00794 0.00856 C -0.00768 0.00648 -0.00742 0.00532 -0.00794 0.00231 C -0.00807 0.00185 -0.00859 0.00208 -0.00885 0.00185 C -0.00872 0.00162 -0.00807 0.00046 -0.0082 0.00023 C -0.00833 -0.00023 -0.00872 -0.00023 -0.00898 -0.00047 C -0.00911 -0.0007 -0.00924 -0.00093 -0.00937 -0.00093 C -0.00963 -0.00116 -0.01028 -0.0007 -0.01002 -0.0007 C -0.00742 -0.00139 -0.00859 -0.00116 -0.00638 -0.00185 C -0.00573 -0.00301 -0.00638 -0.00209 -0.00534 -0.00324 C -0.00521 -0.00348 -0.00508 -0.00371 -0.00481 -0.00371 C -0.00455 -0.00394 -0.00442 -0.00417 -0.00416 -0.0044 C -0.00403 -0.00463 -0.0039 -0.00486 -0.00377 -0.0051 C -0.00312 -0.00579 -0.00312 -0.00556 -0.00247 -0.00556 L -0.00143 0.01828 L -0.00273 0.0331 L 0.0099 -0.00348 L 0.01771 -0.00417 L 0.01042 0.00602 L 0.00834 0.00694 L 0.01407 0.01041 L 0.0194 0.00671 L 0.00469 0.01643 L 0.02357 0.01551 L 0.00925 0.0243 L 0.01003 0.03588 L 0.00951 0.02407 L 0.01927 0.02315 L 0.01758 0.03495 L 0.01042 0.0375 L 0.01966 0.03449 L 0.03711 0.0037 L 0.03685 0.02662 L 0.05248 -0.00232 L 0.06159 -0.00348 L 0.05782 0.00879 L 0.05404 0.01412 L 0.06615 -0.00741 L 0.06784 0.00185 L 0.06732 0.01389 L 0.05625 0.02245 L 0.05795 0.03426 L 0.0569 0.02152 L 0.06888 0.02129 L 0.06459 0.03426 L 0.05834 0.03541 L 0.0668 0.03356 L 0.08347 -0.00648 L 0.07657 0.00324 L 0.08282 0.00648 L 0.08802 0.00092 L 0.08451 -0.0051 L 0.08021 0.00764 L 0.08073 0.01574 L 0.08542 0.00671 L 0.08477 0.01342 L 0.07279 0.01504 L 0.09206 0.01412 L 0.08269 0.02291 L 0.078 0.03055 L 0.08034 0.0331 L 0.08425 0.03426 L 0.0875 0.03148 L 0.08282 0.02222 L 0.09675 -0.00093 L 0.09831 0.01018 L 0.10586 -0.00371 L 0.1043 0.01157 L 0.09753 0.0037 L 0.10456 0.00277 L 0.09857 0.01203 L 0.10326 0.01203 L 0.11029 -0.00718 L 0.11289 -0.00533 L 0.11133 0.02407 L 0.1017 0.02129 L 0.10352 0.03125 L 0.10782 0.03356 L 0.1125 0.02986 L 0.1125 0.03009 " pathEditMode="relative" rAng="0" ptsTypes="AAAAAAAAAAAAAAAAAAAAAAAAAAAAAAAAAAAAAAAAAAAAAAAAAAAAAAAAAAAAAAAAAAAAAAAAAAAAAAAAAAAAA">
                                      <p:cBhvr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150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-0.00139 L -0.01172 0.01435 L -0.00209 0.0125 L 0.00039 -0.00556 L 0.00078 0.03472 L -0.00222 0.03403 L 0.0013 0.00856 L 0.00612 0.00579 L 0.0151 0.00023 C 0.01458 0.00092 0.01393 0.00162 0.01341 0.00231 C 0.01328 0.00254 0.01315 0.00278 0.01302 0.00301 C 0.01276 0.0037 0.01237 0.0044 0.01197 0.00509 C 0.00963 0.00949 0.01041 0.00717 0.00963 0.00995 C 0.00976 0.01088 0.00989 0.01204 0.01028 0.01273 C 0.01067 0.01319 0.01119 0.01273 0.01171 0.01319 C 0.01197 0.01319 0.0121 0.01389 0.01237 0.01435 C 0.01393 0.01412 0.01562 0.01435 0.01718 0.01412 C 0.01744 0.01389 0.01757 0.01342 0.0177 0.01319 C 0.01796 0.0125 0.01796 0.0118 0.01809 0.01134 C 0.01888 0.00787 0.01796 0.01296 0.01875 0.00764 C 0.01875 0.00602 0.01914 0.00416 0.01862 0.00301 C 0.01822 0.00208 0.01744 0.00254 0.01692 0.00231 C 0.01588 0.00208 0.01471 0.00208 0.0138 0.00162 C 0.01367 0.00162 0.0138 0.00139 0.0138 0.00116 L 0.02434 -0.00324 C 0.02434 0.00926 0.02447 0.02176 0.02447 0.03426 L 0.04088 0.00602 L 0.04088 0.02847 L 0.0582 0.00139 L 0.06562 -0.00162 L 0.05768 0.02384 L 0.05455 0.02754 L 0.05859 0.02268 L 0.06067 0.02963 L 0.06393 0.03009 L 0.06666 0.02662 L 0.07487 -0.00116 L 0.07005 0.01643 L 0.08085 0.01805 L 0.08046 -0.00209 L 0.07604 0.03055 L 0.07643 0.03148 L 0.07682 0.03194 " pathEditMode="relative" rAng="0" ptsTypes="AAAAAAAAAAAAAAAAAAAAAAAAAAAAAAAAAAAAAAAAAAA">
                                      <p:cBhvr>
                                        <p:cTn id="3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59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-0.00046 L -0.01003 -0.02916 L -0.00847 -0.03009 L -0.00144 -0.01666 L 0.00794 -0.02916 L 0.00742 -0.03102 L 0.00872 0.00347 L 0.01549 -0.03148 C 0.01549 -0.02153 0.01562 -0.01157 0.01575 -0.00185 L 0.01523 -0.03009 L 0.02408 -0.03009 L 0.02304 -0.02037 L 0.01575 -0.01852 L 0.02382 -0.02083 L 0.02591 -0.01203 L 0.02408 -0.00185 L 0.01653 -0.00185 L 0.02955 -0.03102 L 0.04335 -0.0324 L 0.03606 -0.02824 C 0.03606 -0.01944 0.03619 -0.01065 0.03632 -0.00185 L 0.04934 -0.03194 L 0.05247 -0.03194 L 0.05091 -0.03055 L 0.04987 -0.00509 L 0.04778 -0.00139 L 0.05299 -0.00185 L 0.06783 -0.02453 C 0.0677 -0.01782 0.06757 -0.01111 0.06757 -0.00463 L 0.08294 -0.03009 L 0.08606 -0.03148 L 0.0832 -0.03055 L 0.08424 -0.00278 L 0.08164 -0.00231 L 0.0858 -0.00092 L 0.10455 -0.02916 C 0.10364 -0.03032 0.10286 -0.03194 0.10195 -0.0324 C 0.09843 -0.03379 0.09869 -0.0324 0.09674 -0.03102 C 0.09648 -0.03078 0.09622 -0.03078 0.09596 -0.03055 C 0.09583 -0.02847 0.09583 -0.02639 0.0957 -0.02453 C 0.09557 -0.02338 0.09505 -0.02268 0.09492 -0.02176 C 0.09479 -0.02129 0.09466 -0.02083 0.09466 -0.02037 C 0.09492 -0.01898 0.09492 -0.01759 0.09544 -0.01666 C 0.09687 -0.01296 0.09726 -0.0125 0.09934 -0.01157 C 0.1 -0.01111 0.10091 -0.01088 0.10169 -0.01065 C 0.10273 -0.00972 0.10286 -0.00972 0.10377 -0.00787 C 0.1039 -0.00717 0.10403 -0.00648 0.10429 -0.00602 C 0.10442 -0.00555 0.10455 -0.00509 0.10481 -0.00463 C 0.10455 -0.00416 0.10429 -0.00393 0.10403 -0.0037 C 0.10182 -0.00162 0.09921 -0.00139 0.097 -0.00092 C 0.09335 0.00139 0.09479 0.00185 0.09257 -2.59259E-6 C 0.09192 -0.00347 0.09244 -0.00231 0.09153 -0.00416 L 0.10976 -0.02916 L 0.11106 -2.59259E-6 L 0.11054 -0.03009 L 0.11783 -0.03287 L 0.11054 -0.01342 L 0.11809 -0.0162 L 0.12591 -0.03009 L 0.1246 -0.00046 L 0.12539 -0.03102 L 0.13059 -0.03194 L 0.13398 -0.02685 L 0.13398 -0.0199 L 0.13059 -0.01898 L 0.12565 -0.01713 " pathEditMode="relative" rAng="0" ptsTypes="AAAAAAAAAAAAAAAAAAAAAAAAAAAAAAAAAAAAAAAAAAAAAAAAAAAAAAAAAAAAAAAAAA">
                                      <p:cBhvr>
                                        <p:cTn id="52" dur="4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143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C44D7E-8353-6383-134E-0E5B14277262}"/>
              </a:ext>
            </a:extLst>
          </p:cNvPr>
          <p:cNvGrpSpPr/>
          <p:nvPr/>
        </p:nvGrpSpPr>
        <p:grpSpPr>
          <a:xfrm>
            <a:off x="2241351" y="2366196"/>
            <a:ext cx="3238500" cy="2704561"/>
            <a:chOff x="2286436" y="2606368"/>
            <a:chExt cx="3238500" cy="2704561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0912C28E-5F8E-F67B-8CE2-6CB324233D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04"/>
            <a:stretch/>
          </p:blipFill>
          <p:spPr bwMode="auto">
            <a:xfrm>
              <a:off x="2286436" y="2909353"/>
              <a:ext cx="3238500" cy="2401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DA6AD-E370-7F94-CEAC-E07DCFDA85F8}"/>
                </a:ext>
              </a:extLst>
            </p:cNvPr>
            <p:cNvSpPr txBox="1"/>
            <p:nvPr/>
          </p:nvSpPr>
          <p:spPr>
            <a:xfrm>
              <a:off x="3408337" y="2606368"/>
              <a:ext cx="994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DC44E"/>
                  </a:solidFill>
                  <a:latin typeface="Cooper Black" panose="0208090404030B020404" pitchFamily="18" charset="0"/>
                </a:rPr>
                <a:t>ISFP-A</a:t>
              </a:r>
              <a:endParaRPr lang="ko-KR" altLang="en-US" dirty="0">
                <a:solidFill>
                  <a:srgbClr val="DDC44E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08291A-A199-D764-AE5F-8C4A3B8E98BA}"/>
              </a:ext>
            </a:extLst>
          </p:cNvPr>
          <p:cNvSpPr txBox="1"/>
          <p:nvPr/>
        </p:nvSpPr>
        <p:spPr>
          <a:xfrm>
            <a:off x="7175972" y="2320029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밝다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9177C-25F4-C8D1-AE1A-D233138594A7}"/>
              </a:ext>
            </a:extLst>
          </p:cNvPr>
          <p:cNvSpPr txBox="1"/>
          <p:nvPr/>
        </p:nvSpPr>
        <p:spPr>
          <a:xfrm>
            <a:off x="7175972" y="3560962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양보를 잘한다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68373-D676-7E96-7187-4DCE336B09AA}"/>
              </a:ext>
            </a:extLst>
          </p:cNvPr>
          <p:cNvSpPr txBox="1"/>
          <p:nvPr/>
        </p:nvSpPr>
        <p:spPr>
          <a:xfrm>
            <a:off x="7175972" y="4801895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집에 있는 것을 좋아한다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2D496D-7EF0-E7DB-ED25-F7F601B1DE67}"/>
              </a:ext>
            </a:extLst>
          </p:cNvPr>
          <p:cNvGrpSpPr/>
          <p:nvPr/>
        </p:nvGrpSpPr>
        <p:grpSpPr>
          <a:xfrm>
            <a:off x="5273823" y="3268377"/>
            <a:ext cx="1644351" cy="1123035"/>
            <a:chOff x="5577804" y="3345645"/>
            <a:chExt cx="1242648" cy="892297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F971D41-74D2-6ECC-67E4-3DB7B0C65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07" b="39182"/>
            <a:stretch/>
          </p:blipFill>
          <p:spPr bwMode="auto">
            <a:xfrm>
              <a:off x="5577804" y="3345645"/>
              <a:ext cx="1242648" cy="89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무료 압정 압정 벡터 및 사진">
              <a:extLst>
                <a:ext uri="{FF2B5EF4-FFF2-40B4-BE49-F238E27FC236}">
                  <a16:creationId xmlns:a16="http://schemas.microsoft.com/office/drawing/2014/main" id="{133F4FB7-C7A8-FC8A-8417-F310BB4AD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475041" y="3353140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무료 압정 압정 벡터 및 사진">
              <a:extLst>
                <a:ext uri="{FF2B5EF4-FFF2-40B4-BE49-F238E27FC236}">
                  <a16:creationId xmlns:a16="http://schemas.microsoft.com/office/drawing/2014/main" id="{CCC28EDD-5345-7278-5A02-611EF859E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5688110" y="3351943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7DF203-4AF5-5405-1C88-3EA76B74F0DB}"/>
              </a:ext>
            </a:extLst>
          </p:cNvPr>
          <p:cNvGrpSpPr/>
          <p:nvPr/>
        </p:nvGrpSpPr>
        <p:grpSpPr>
          <a:xfrm>
            <a:off x="5412059" y="1942438"/>
            <a:ext cx="1322340" cy="1144874"/>
            <a:chOff x="5694408" y="2141349"/>
            <a:chExt cx="988454" cy="90964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B4571F3-5449-5A6E-10B8-A649ACDBAD1E}"/>
                </a:ext>
              </a:extLst>
            </p:cNvPr>
            <p:cNvGrpSpPr/>
            <p:nvPr/>
          </p:nvGrpSpPr>
          <p:grpSpPr>
            <a:xfrm>
              <a:off x="5731494" y="2141349"/>
              <a:ext cx="951368" cy="909649"/>
              <a:chOff x="5694407" y="2141349"/>
              <a:chExt cx="988455" cy="90964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24CD252-E389-D94E-39A5-3665239292F7}"/>
                  </a:ext>
                </a:extLst>
              </p:cNvPr>
              <p:cNvSpPr/>
              <p:nvPr/>
            </p:nvSpPr>
            <p:spPr>
              <a:xfrm>
                <a:off x="5694407" y="2141349"/>
                <a:ext cx="988455" cy="909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62C288A-9CCA-58D4-DE9D-6EE18592FBE1}"/>
                  </a:ext>
                </a:extLst>
              </p:cNvPr>
              <p:cNvSpPr/>
              <p:nvPr/>
            </p:nvSpPr>
            <p:spPr>
              <a:xfrm>
                <a:off x="5790107" y="2266561"/>
                <a:ext cx="791994" cy="728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3" name="Picture 12" descr="무료 압정 압정 벡터 및 사진">
              <a:extLst>
                <a:ext uri="{FF2B5EF4-FFF2-40B4-BE49-F238E27FC236}">
                  <a16:creationId xmlns:a16="http://schemas.microsoft.com/office/drawing/2014/main" id="{8FCCD739-C227-FEEB-F1C0-9139B4AC1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5688110" y="2165799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무료 압정 압정 벡터 및 사진">
              <a:extLst>
                <a:ext uri="{FF2B5EF4-FFF2-40B4-BE49-F238E27FC236}">
                  <a16:creationId xmlns:a16="http://schemas.microsoft.com/office/drawing/2014/main" id="{9AFDC2AD-CEAC-A7C4-FBE4-BD1C5B94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469978" y="2165799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2AA24F0-C060-8589-2889-0A1C9C78D89A}"/>
              </a:ext>
            </a:extLst>
          </p:cNvPr>
          <p:cNvGrpSpPr/>
          <p:nvPr/>
        </p:nvGrpSpPr>
        <p:grpSpPr>
          <a:xfrm>
            <a:off x="5419493" y="4635178"/>
            <a:ext cx="1314906" cy="1149655"/>
            <a:chOff x="5682007" y="4612133"/>
            <a:chExt cx="994702" cy="9134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7149E20-C777-7630-FE6A-14B46581F410}"/>
                </a:ext>
              </a:extLst>
            </p:cNvPr>
            <p:cNvSpPr/>
            <p:nvPr/>
          </p:nvSpPr>
          <p:spPr>
            <a:xfrm>
              <a:off x="5721350" y="4615932"/>
              <a:ext cx="955359" cy="909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ABD567-FA8C-292B-DCF7-97A0DCFB3FDB}"/>
                </a:ext>
              </a:extLst>
            </p:cNvPr>
            <p:cNvSpPr/>
            <p:nvPr/>
          </p:nvSpPr>
          <p:spPr>
            <a:xfrm>
              <a:off x="5816099" y="4760170"/>
              <a:ext cx="768851" cy="732065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Picture 12" descr="무료 압정 압정 벡터 및 사진">
              <a:extLst>
                <a:ext uri="{FF2B5EF4-FFF2-40B4-BE49-F238E27FC236}">
                  <a16:creationId xmlns:a16="http://schemas.microsoft.com/office/drawing/2014/main" id="{6C7C6A0E-004F-9D51-ACBF-77530EA59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462640" y="4619628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무료 압정 압정 벡터 및 사진">
              <a:extLst>
                <a:ext uri="{FF2B5EF4-FFF2-40B4-BE49-F238E27FC236}">
                  <a16:creationId xmlns:a16="http://schemas.microsoft.com/office/drawing/2014/main" id="{DD6008DC-3C71-6049-39D6-988E85B89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5675709" y="4618431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88EB51-72E4-0FF7-6C41-305F6FA9093A}"/>
              </a:ext>
            </a:extLst>
          </p:cNvPr>
          <p:cNvSpPr txBox="1"/>
          <p:nvPr/>
        </p:nvSpPr>
        <p:spPr>
          <a:xfrm>
            <a:off x="3860601" y="1140913"/>
            <a:ext cx="974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성격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195459" y="74481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0B550B4B-A5C1-00ED-F1F9-AA7CFF61E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460395" y="3118708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8DB32679-6A34-354D-2813-2C26EAB8D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436716" y="1863990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B3A00E3F-FDDC-1C72-53F8-92A379D34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825326" y="441207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BBE9728-4649-F479-06C8-526B5D90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85" y="11727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7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7 0.00324 L -0.02005 0.02268 L -0.0138 0.01111 L -0.01015 0.02268 L -0.00572 0.01065 L 0.00105 0.01111 L -0.00078 -0.00093 L 0.00287 0.00324 L 0.00053 0.0287 L -0.00546 0.03704 L -0.01145 0.04537 L -0.01067 0.05416 L -0.00546 0.05741 L -4.79167E-6 0.05139 L -0.00625 0.03935 L 0.00964 0.00509 L 0.0237 0.00509 L 0.01459 0.02685 L 0.02448 0.00926 L 0.03282 0.00694 L 0.02474 0.01713 L 0.0323 0.01574 L 0.03178 0.00046 C 0.03178 0.00995 0.03191 0.01944 0.03204 0.02916 L 0.01823 0.04074 L 0.03125 0.03889 L 0.02943 0.05879 " pathEditMode="relative" rAng="0" ptsTypes="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7 -0.00162 L -0.01081 0.01042 L -0.00378 -0.00347 L -0.00534 0.0132 L -0.0056 0.01227 C -0.00612 0.01158 -0.00664 0.01088 -0.00716 0.00996 C -0.00781 0.00926 -0.00859 0.00857 -0.00924 0.00764 C -0.00937 0.00741 -0.00964 0.00718 -0.00977 0.00672 C -0.01003 0.00672 -0.01016 0.00648 -0.01029 0.00625 C -0.01055 0.00602 -0.01081 0.00579 -0.01107 0.00533 C -0.01107 0.00556 -0.01133 0.0051 -0.01133 0.00486 C -0.01198 0.00278 -0.01198 0.00347 -0.00898 0.0044 C -0.00781 0.00463 -0.00677 0.00533 -0.0056 0.00579 C -0.00664 0.00602 -0.00677 0.00602 -0.00768 0.00672 C -0.0082 0.00695 -0.00872 0.00741 -0.00924 0.0081 C -0.0095 0.00857 -0.01003 0.00926 -0.01029 0.00996 C -0.01055 0.01019 -0.01068 0.01065 -0.01081 0.01088 C -0.01094 0.01135 -0.01133 0.01204 -0.01107 0.01181 C -0.00885 0.01135 -0.00664 0.01042 -0.0043 0.00949 C -0.00391 0.00857 -0.00339 0.00764 -0.00299 0.00672 C -0.0026 0.00579 -0.00247 0.0051 -0.00221 0.0044 C -0.00182 0.00347 -0.0013 0.00278 -0.00091 0.00209 C -0.00078 0.00139 -0.00039 0.00047 -0.00013 -0.00023 C -0.00013 -0.00069 -2.08333E-7 -0.00115 0.00013 -0.00162 C 0.00013 -0.00254 -2.08333E-7 -0.0037 0.00013 -0.0044 C 0.00026 -0.00486 0.00065 -0.0044 0.00091 -0.0044 C 0.00104 -0.00416 0.0013 -0.0037 0.00143 -0.00347 C 0.00234 -0.00162 0.00182 -0.00162 0.00247 0.0007 L 0.00273 0.00162 C 0.00273 0.00255 0.00273 0.00347 0.00273 0.0044 C 0.0026 0.00463 0.0026 0.0051 0.00247 0.00533 C 0.00247 0.00579 0.00221 0.00602 0.00221 0.00625 C 0.00182 0.00718 0.00143 0.00903 0.00143 0.00926 C 0.0013 0.00996 0.0013 0.01111 0.00117 0.01181 C 0.00078 0.01343 0.00065 0.01366 0.00013 0.01459 C 0.00013 0.01505 0.00013 0.01597 0.00013 0.01551 C 0.00039 0.01505 0.00039 0.01412 0.00039 0.01366 C 0.00052 0.01297 0.00065 0.01181 0.00065 0.01204 L 0.00221 0.00347 L 0.0069 0.00255 L -0.0056 0.02199 L -0.01055 0.02338 L -0.00247 0.01968 L -0.0082 0.03172 L -0.00534 0.03542 L 0.00013 0.03079 L -0.00039 0.02153 L 0.00534 0.02014 L 0.00326 0.03588 L 0.01862 -0.00023 L 0.01029 0.00023 L 0.01081 0.01644 L 0.02044 0.01412 L 0.02357 -0.00578 L 0.02409 0.03357 L 0.02175 0.03496 L 0.02513 0.00764 L 0.02904 0.00672 L 0.03385 0.02894 " pathEditMode="relative" rAng="0" ptsTypes="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0602 L -0.01224 0.00625 C -0.01289 0.00672 -0.01367 0.00741 -0.01432 0.00811 C -0.01458 0.00834 -0.01484 0.00857 -0.01497 0.0088 C -0.01536 0.00926 -0.01575 0.00996 -0.01601 0.01065 C -0.01627 0.01088 -0.0164 0.01135 -0.0164 0.01158 C -0.01666 0.01274 -0.01705 0.01528 -0.01705 0.01551 C -0.01705 0.01621 -0.01718 0.0169 -0.01692 0.01783 C -0.01679 0.01829 -0.01653 0.01852 -0.01627 0.01899 C -0.0151 0.02084 -0.01549 0.02014 -0.0138 0.02107 C -0.01289 0.02107 -0.01185 0.02153 -0.0108 0.02084 C -0.01054 0.02061 -0.01054 0.01968 -0.01028 0.01899 C -0.01015 0.01852 -0.00989 0.01806 -0.00963 0.01737 C -0.0095 0.01412 -0.00898 0.0095 -0.0095 0.00602 C -0.00963 0.0051 -0.01054 0.0044 -0.0108 0.00417 C -0.01119 0.0044 -0.01172 0.0044 -0.01185 0.0051 C -0.01211 0.00533 -0.01198 0.00625 -0.01172 0.00625 L -0.00612 0.00579 C -0.00547 0.00556 -0.00494 0.00556 -0.00429 0.00487 C -0.00416 0.00463 -0.00403 0.0044 -0.0039 0.00417 C -0.00299 0.00301 -0.00338 0.00417 -0.00299 0.00301 C -0.00312 0.00996 -0.00312 0.0169 -0.00325 0.02408 L -0.00247 0.00787 L 0.00078 0.0088 L -0.00338 0.01366 L 0.00183 0.01412 L -0.00716 0.02871 L -0.01132 0.04075 L -0.00703 0.04375 L -0.00351 0.03797 L -0.00755 0.02871 L 0.00873 0.00417 L 0.01003 0.01737 L 0.01784 0.00394 C 0.01771 0.0088 0.01771 0.01366 0.01758 0.01875 L 0.00821 0.01088 L 0.01888 0.0095 L 0.00977 0.01737 L 0.01732 0.01922 L 0.01381 0.01899 L 0.01341 0.0301 L 0.00743 0.03149 L 0.02149 0.03056 L 0.03151 0.00417 L 0.04128 0.00394 L 0.03112 0.01598 L 0.03828 0.01737 L 0.04232 0.01436 L 0.02722 0.025 L 0.04506 0.02408 L 0.03138 0.03079 L 0.03998 0.03056 L 0.0319 0.04283 L 0.03685 0.04399 L 0.04284 0.04121 L 0.05977 0.00533 L 0.06732 0.0051 L 0.06003 0.02176 L 0.06381 0.01598 C 0.06511 0.01389 0.06459 0.01366 0.06537 0.01436 L 0.06797 0.0169 L 0.0711 0.00139 L 0.07318 0.00625 L 0.07227 0.02246 L 0.07279 0.00903 L 0.0767 0.01042 L 0.06446 0.02801 L 0.07253 0.02825 L 0.06328 0.03889 L 0.06784 0.04607 L 0.07513 0.03727 L 0.0862 0.00024 C 0.08607 0.00255 0.08607 0.0051 0.08607 0.00764 L 0.08164 0.00533 L 0.09141 0.00533 L 0.08347 0.01829 L 0.08529 0.02269 L 0.09037 0.01737 L 0.08985 0.01042 L 0.09558 0.00116 L 0.09414 0.03264 L 0.09623 0.01274 L 0.09987 0.01366 L 0.08464 0.03287 L 0.08659 0.04167 L 0.09453 0.04399 L 0.09675 0.04098 L 0.10443 0.0088 L 0.11237 0.00764 L 0.10495 0.0095 C 0.10495 0.01389 0.10508 0.01829 0.10508 0.02269 L 0.11433 0.02246 L 0.11758 0.00232 L 0.1181 0.04213 L 0.1181 0.01412 L 0.12331 0.01505 L 0.12774 0.03704 " pathEditMode="relative" rAng="0" ptsTypes="AAAAAAAAAAAAAAAAAAAAAAAAAAAAAAAAAAAAAAAAAAAAAAAAAAAAAAAAAAAAAAAAAAAAAAAAAAAAAAAAAAAAAAAAAAAAAAAAA">
                                      <p:cBhvr>
                                        <p:cTn id="5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171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2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1667 L -0.04167 -0.01643 C -0.04062 -0.0169 -0.03945 -0.0169 -0.03828 -0.01713 C -0.0375 -0.01736 -0.03685 -0.01806 -0.0362 -0.01782 C -0.03581 -0.01759 -0.03581 -0.0162 -0.03542 -0.01597 C -0.03489 -0.01551 -0.03437 -0.01597 -0.03372 -0.01597 L -0.04036 -3.7037E-7 L -0.03411 -0.00972 L -0.03099 -0.00417 L -0.02682 -0.01528 L -0.02682 -3.7037E-7 L -0.03542 0.00995 L -0.03476 0.02292 L -0.02682 0.00694 L -0.02682 0.02176 L -0.03476 0.01366 L -0.02708 0.01181 L -0.03372 0.02037 L -0.02708 0.02222 L -0.01497 -0.01713 C -0.01575 -0.01574 -0.01667 -0.01458 -0.01745 -0.01296 C -0.01771 -0.01227 -0.01784 -0.01134 -0.0181 -0.01042 C -0.01836 -0.00972 -0.01862 -0.00926 -0.01875 -0.00856 C -0.01862 -0.00741 -0.01836 -0.0044 -0.01771 -0.0037 C -0.01745 -0.00301 -0.0168 -0.00324 -0.01641 -0.00301 C -0.0151 -0.0037 -0.01328 -0.00301 -0.0125 -0.00486 C -0.01068 -0.00949 -0.01315 -0.01134 -0.01393 -0.01412 C -0.01432 -0.01528 -0.01445 -0.01667 -0.01458 -0.01782 L -0.01185 -0.00972 L -0.00703 -0.01157 L -0.00664 -0.01852 L -0.00625 0.00139 L -0.00208 -0.01782 C -0.00221 -0.00532 -0.00234 0.00718 -0.00247 0.01991 L 0.01901 -0.01667 C 0.0181 -0.01574 0.01706 -0.01528 0.01628 -0.01412 C 0.01511 -0.0125 0.0155 -0.00764 0.01589 -0.00602 C 0.01628 -0.00486 0.01797 -0.00417 0.01875 -0.0037 C 0.02018 -0.00417 0.02214 -0.00347 0.02318 -0.00556 C 0.02643 -0.01227 0.02136 -0.01296 0.02005 -0.01343 C 0.01849 -0.01574 0.01927 -0.01528 0.01797 -0.01528 L 0.02734 -0.01782 L 0.02839 -0.00116 L 0.02214 0.00509 L 0.01484 0.01667 L 0.01836 0.01366 L 0.02188 0.01806 L 0.02839 0.01065 L 0.02149 0.02431 L 0.0263 0.01667 L 0.03151 0.02292 L 0.03984 -0.01667 L 0.03984 -0.00556 L 0.04818 -0.00602 L 0.03607 0.00324 L 0.05339 0.00255 L 0.03984 0.01065 L 0.04024 0.0162 L 0.04792 0.02107 L 0.06732 -0.01481 L 0.07526 -0.01852 L 0.06797 -3.7037E-7 L 0.0763 -0.01227 L 0.08229 -0.01157 L 0.0819 -0.01968 L 0.07982 0.00741 L 0.07083 0.01991 L 0.07943 0.00995 L 0.0819 0.02222 L 0.09688 -0.01782 L 0.09271 -0.01111 L 0.09688 -0.00417 L 0.10026 -0.00926 L 0.10208 -0.01528 L 0.09609 -0.01968 L 0.08854 -0.00046 L 0.10586 0.00069 L 0.09375 0.00741 L 0.10065 0.00741 L 0.09167 0.01921 L 0.09792 0.02292 L 0.10234 0.01991 L 0.12526 -0.01782 L 0.13464 -0.01852 L 0.12318 -0.00486 L 0.12878 -0.01111 L 0.13464 -0.00926 L 0.12878 -0.00556 L 0.12917 0.00069 L 0.12109 -3.7037E-7 L 0.13672 -3.7037E-7 L 0.12839 0.00694 L 0.12917 0.01065 L 0.12422 0.00926 L 0.13399 0.00926 L 0.12604 0.01806 L 0.12917 0.02176 L 0.13399 0.01852 L 0.13151 0.01366 L 0.14688 -0.01412 L 0.14401 -0.00741 L 0.14857 -0.00116 L 0.15234 -0.00556 L 0.14649 -0.01343 L 0.15729 -0.02083 L 0.15547 0.02292 L 0.15625 -0.00856 L 0.16003 -0.00787 L 0.17005 -0.02454 L 0.17005 -0.01782 L 0.16524 -0.01667 L 0.17526 -0.01852 L 0.16732 -0.00602 L 0.16836 -0.00301 L 0.17396 -0.00486 L 0.17318 -0.01111 L 0.17813 -0.01852 L 0.17917 -0.00417 L 0.17774 0.01065 L 0.18021 -0.00926 L 0.18333 -0.00856 L 0.17005 0.00995 L 0.16875 0.02222 L 0.17917 0.01991 L 0.18815 -0.01481 L 0.19544 -0.01528 L 0.1888 -0.01343 L 0.18919 -3.7037E-7 L 0.19922 -0.00301 L 0.20169 -0.01898 L 0.2013 0.01991 L 0.20313 -0.00602 L 0.2069 -0.00972 L 0.21146 0.01366 " pathEditMode="relative" rAng="0" ptsTypes="AAAAAAAAAAAAAAAAAAAAAAAAAAAAAAAAAAAAAAAAAAAAAAAAAAAAAAAAAAAAAAAAAAAAAAAAAAAAAAAAAAAAAAAAAAAAAAAAAAAAAAAAAAAAAAAAAAAAAAAAAAAAAAAAAAAAAA">
                                      <p:cBhvr>
                                        <p:cTn id="70" dur="4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16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4098" name="Picture 2" descr="무료 남자 자 벡터 및 그림">
            <a:extLst>
              <a:ext uri="{FF2B5EF4-FFF2-40B4-BE49-F238E27FC236}">
                <a16:creationId xmlns:a16="http://schemas.microsoft.com/office/drawing/2014/main" id="{10DAC499-6502-D629-0F09-A8CF7975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31" y="2633259"/>
            <a:ext cx="2336210" cy="229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61930-1FAD-C9AB-CA44-FB9D7115AA70}"/>
              </a:ext>
            </a:extLst>
          </p:cNvPr>
          <p:cNvSpPr txBox="1"/>
          <p:nvPr/>
        </p:nvSpPr>
        <p:spPr>
          <a:xfrm>
            <a:off x="7770760" y="2159626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여행가기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10908-1CF1-238F-452A-0878FCA2AAEF}"/>
              </a:ext>
            </a:extLst>
          </p:cNvPr>
          <p:cNvSpPr txBox="1"/>
          <p:nvPr/>
        </p:nvSpPr>
        <p:spPr>
          <a:xfrm>
            <a:off x="7756333" y="3614287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게임하기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D241F-F39E-B5B7-91BF-310338E8C31D}"/>
              </a:ext>
            </a:extLst>
          </p:cNvPr>
          <p:cNvSpPr txBox="1"/>
          <p:nvPr/>
        </p:nvSpPr>
        <p:spPr>
          <a:xfrm>
            <a:off x="7770760" y="5105934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산책하기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9A6C7-0DF5-AD6D-6126-EB2E6EB0182B}"/>
              </a:ext>
            </a:extLst>
          </p:cNvPr>
          <p:cNvSpPr txBox="1"/>
          <p:nvPr/>
        </p:nvSpPr>
        <p:spPr>
          <a:xfrm>
            <a:off x="3860601" y="1140913"/>
            <a:ext cx="936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취미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8938DE-9E4B-2F85-7ED6-45E966809C5E}"/>
              </a:ext>
            </a:extLst>
          </p:cNvPr>
          <p:cNvGrpSpPr/>
          <p:nvPr/>
        </p:nvGrpSpPr>
        <p:grpSpPr>
          <a:xfrm>
            <a:off x="6020644" y="3429000"/>
            <a:ext cx="1322340" cy="1278985"/>
            <a:chOff x="6020644" y="3429000"/>
            <a:chExt cx="1322340" cy="127898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72874FF-E5D6-5D82-852A-356D6ADE8680}"/>
                </a:ext>
              </a:extLst>
            </p:cNvPr>
            <p:cNvSpPr/>
            <p:nvPr/>
          </p:nvSpPr>
          <p:spPr>
            <a:xfrm>
              <a:off x="6070257" y="3429000"/>
              <a:ext cx="1272727" cy="114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4" name="Picture 12" descr="무료 압정 압정 벡터 및 사진">
              <a:extLst>
                <a:ext uri="{FF2B5EF4-FFF2-40B4-BE49-F238E27FC236}">
                  <a16:creationId xmlns:a16="http://schemas.microsoft.com/office/drawing/2014/main" id="{F5194EA7-0FA6-A6D5-EB89-96AC066B1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020697" y="3451792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무료 압정 압정 벡터 및 사진">
              <a:extLst>
                <a:ext uri="{FF2B5EF4-FFF2-40B4-BE49-F238E27FC236}">
                  <a16:creationId xmlns:a16="http://schemas.microsoft.com/office/drawing/2014/main" id="{37FB6D62-6164-4F50-CEDE-9A3893E90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066670" y="3451792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C6A790-AF2D-0ED6-46C2-015C5ECA8A80}"/>
                </a:ext>
              </a:extLst>
            </p:cNvPr>
            <p:cNvSpPr/>
            <p:nvPr/>
          </p:nvSpPr>
          <p:spPr>
            <a:xfrm>
              <a:off x="6050886" y="3563111"/>
              <a:ext cx="1272727" cy="1144874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3EFBB-277B-41DD-664B-E56BA02E94FB}"/>
              </a:ext>
            </a:extLst>
          </p:cNvPr>
          <p:cNvGrpSpPr/>
          <p:nvPr/>
        </p:nvGrpSpPr>
        <p:grpSpPr>
          <a:xfrm>
            <a:off x="6020644" y="1848799"/>
            <a:ext cx="1322340" cy="1144874"/>
            <a:chOff x="6020644" y="1848799"/>
            <a:chExt cx="1322340" cy="114487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A47178-984F-1B87-DC3C-14D03B9A7062}"/>
                </a:ext>
              </a:extLst>
            </p:cNvPr>
            <p:cNvSpPr/>
            <p:nvPr/>
          </p:nvSpPr>
          <p:spPr>
            <a:xfrm>
              <a:off x="6070257" y="1848799"/>
              <a:ext cx="1272727" cy="114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Picture 12" descr="무료 압정 압정 벡터 및 사진">
              <a:extLst>
                <a:ext uri="{FF2B5EF4-FFF2-40B4-BE49-F238E27FC236}">
                  <a16:creationId xmlns:a16="http://schemas.microsoft.com/office/drawing/2014/main" id="{E53F62A1-D705-2EB2-B7E8-5E6418877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020697" y="187159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무료 압정 압정 벡터 및 사진">
              <a:extLst>
                <a:ext uri="{FF2B5EF4-FFF2-40B4-BE49-F238E27FC236}">
                  <a16:creationId xmlns:a16="http://schemas.microsoft.com/office/drawing/2014/main" id="{D5C1C1DA-0BA1-336A-A02F-8B4573C68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066670" y="187159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52B8606-8A9C-6252-D52A-23FB630D0BBC}"/>
                </a:ext>
              </a:extLst>
            </p:cNvPr>
            <p:cNvSpPr/>
            <p:nvPr/>
          </p:nvSpPr>
          <p:spPr>
            <a:xfrm>
              <a:off x="6134365" y="1994529"/>
              <a:ext cx="1167300" cy="92684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C9BD221-6362-9ECE-5AE5-721C0FC2501E}"/>
              </a:ext>
            </a:extLst>
          </p:cNvPr>
          <p:cNvGrpSpPr/>
          <p:nvPr/>
        </p:nvGrpSpPr>
        <p:grpSpPr>
          <a:xfrm>
            <a:off x="6020644" y="4864939"/>
            <a:ext cx="1322340" cy="1144874"/>
            <a:chOff x="6020644" y="4864939"/>
            <a:chExt cx="1322340" cy="114487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F22A9D6-EA0E-62D1-7599-D599260AF75D}"/>
                </a:ext>
              </a:extLst>
            </p:cNvPr>
            <p:cNvSpPr/>
            <p:nvPr/>
          </p:nvSpPr>
          <p:spPr>
            <a:xfrm>
              <a:off x="6070257" y="4864939"/>
              <a:ext cx="1272727" cy="114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Picture 12" descr="무료 압정 압정 벡터 및 사진">
              <a:extLst>
                <a:ext uri="{FF2B5EF4-FFF2-40B4-BE49-F238E27FC236}">
                  <a16:creationId xmlns:a16="http://schemas.microsoft.com/office/drawing/2014/main" id="{34A62732-1FEE-5757-0D43-5A9C8BAFA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020697" y="488773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2" descr="무료 압정 압정 벡터 및 사진">
              <a:extLst>
                <a:ext uri="{FF2B5EF4-FFF2-40B4-BE49-F238E27FC236}">
                  <a16:creationId xmlns:a16="http://schemas.microsoft.com/office/drawing/2014/main" id="{F293BBDD-70D0-6F17-D54D-4B94134CB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066670" y="488773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483D96-8D76-C30E-35C4-23F562A87439}"/>
                </a:ext>
              </a:extLst>
            </p:cNvPr>
            <p:cNvSpPr/>
            <p:nvPr/>
          </p:nvSpPr>
          <p:spPr>
            <a:xfrm>
              <a:off x="6328627" y="4932966"/>
              <a:ext cx="727735" cy="1015336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209407" y="712710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24DF9939-0A0C-A744-1ACD-2D31425DE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8111289" y="1729972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D9001DC2-88FF-541A-08F5-571D76231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986579" y="3175125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736C8D92-7ACC-8CE7-2AF7-B4D945A50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8100839" y="461176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82E0384-4FAE-96CF-B862-D8FFDC656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85" y="11727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5 -0.00787 L -0.01341 -0.00208 L -0.01862 -0.00023 L -0.00964 -0.00185 L -0.01823 0.0125 L -0.01198 0.00694 L -0.00612 0.00972 L -0.01927 0.02014 L -0.00495 0.02037 L -0.01328 0.03542 L 0.00078 -0.00764 L 0.00013 0.05162 L 0.00989 -0.00185 L 0.01067 0.01898 L 0.01159 -0.00046 L 0.022 0.00092 L 0.02148 0.01389 L 0.01211 0.02014 L 0.01992 0.01852 L 0.0306 -0.0081 L 0.02864 0.05023 " pathEditMode="relative" rAng="0" ptsTypes="AAAAAAAAAAAAAAAAAAA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8 -0.00046 L -0.0168 -0.00023 C -0.01992 0.0037 -0.02162 0.00324 -0.01966 0.01134 C -0.01953 0.01227 -0.01862 0.01227 -0.0181 0.01273 C -0.01537 0.01227 -0.0125 0.01296 -0.01055 0.00903 C -0.0099 0.00787 -0.01016 0.00602 -0.00977 0.00463 C -0.00925 0.00301 -0.00859 0.00162 -0.00807 0.00023 C -0.00925 -0.00648 -0.00755 0.00023 -0.0155 -0.00347 C -0.01641 -0.00394 -0.01758 -0.00486 -0.01758 -0.00648 C -0.01758 -0.00787 -0.01615 -0.00509 -0.0155 -0.00417 C -0.01484 -0.00347 -0.01419 -0.00209 -0.01341 -0.00139 C -0.01081 0.00185 -0.00951 0.00023 -0.0056 0.00023 L -0.01055 0.00602 L -0.00391 0.00764 L -0.00768 -0.0088 L -0.00677 0.02916 L 0.00534 -0.01158 L 0.00534 -0.00278 L 0.00273 -0.00417 L 0.00859 -0.00417 L 0.00156 0.00532 L 0.0082 0.00972 L 0.01029 0.00393 L 0.0069 -0.00046 L 0.01315 -0.00509 L 0.01315 0.01204 L 0.01406 -0.00046 L 0.01862 0.00092 L 0.0194 -0.00579 L 0.01992 0.01065 L 0.01484 0.02014 L 0.00898 0.02384 L 0.01159 0.02986 L 0.01784 0.03217 L 0.02148 0.02384 L 0.01237 0.02014 L 0.02695 -0.00278 L 0.03359 -0.00347 L 0.02695 0.01435 L 0.03906 -0.00509 L 0.04023 0.03125 L 0.03945 0.00463 L 0.04323 0.00532 L 0.04987 -0.00278 L 0.05742 -0.00347 L 0.05026 0.01713 L 0.06276 -0.00417 L 0.06328 0.02616 " pathEditMode="relative" rAng="0" ptsTypes="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10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8 0.00162 L -0.00377 0.00162 L -0.00976 0.01944 L -0.00455 0.00694 L 0.00143 0.00463 L 0.00222 -0.00186 L 0.00287 0.01921 L 0.00664 -0.00324 L 0.0056 0.03472 L 0.00534 0.0375 L 0.0181 -0.00139 L 0.01433 0.00648 L 0.01602 0.0125 L 0.0168 0.01481 L 0.0237 0.0081 L 0.01953 0.00069 L 0.02787 -0.00301 L 0.02839 0.01527 L 0.0181 0.02476 L 0.01862 0.03796 C 0.01862 0.03379 0.01862 0.02939 0.01849 0.025 L 0.02904 0.02476 L 0.02735 0.03773 L 0.01992 0.03703 L 0.02826 0.03564 L 0.03906 -0.00209 L 0.04037 0.00439 L 0.03594 0.00347 L 0.04388 0.00231 L 0.03607 0.01759 L 0.04219 0.0199 L 0.04427 0.01713 L 0.04167 0.00833 L 0.04857 -0.00417 L 0.04948 0.03842 L 0.04948 0.00879 L 0.05261 0.0081 L 0.05912 0.00139 L 0.06641 0.00277 L 0.05964 0.01898 L 0.07227 -0.00394 L 0.07188 0.03796 " pathEditMode="relative" rAng="0" ptsTypes="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155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7 0.00324 L -0.01992 0.0169 L -0.02058 0.01713 C -0.01966 0.01481 -0.01927 0.01435 -0.01849 0.01227 C -0.01836 0.01157 -0.0181 0.01065 -0.01784 0.00995 C -0.01485 0.00324 -0.01784 0.01088 -0.01641 0.00717 C -0.01589 0.00787 -0.0155 0.00879 -0.01485 0.00949 C -0.01459 0.00972 -0.01433 0.00972 -0.01407 0.00995 C -0.0138 0.01041 -0.01354 0.01088 -0.01328 0.01134 C -0.01315 0.01157 -0.01302 0.01157 -0.01276 0.0118 C -0.0125 0.01227 -0.01224 0.01296 -0.01198 0.01342 L -0.01159 0.01504 L -0.00638 0.00023 C -0.00638 0.00879 -0.00625 0.01759 -0.00625 0.02639 L -0.00534 0.01134 L -0.00183 0.0118 L -0.01641 0.0294 L -0.01459 0.03935 L -0.00417 0.04097 L 0.00612 -0.0007 L 0.00755 0.00532 L 0.00442 0.00509 L 0.01093 0.00416 L 0.0039 0.01875 L 0.00833 0.01273 L 0.01289 0.01713 L 0.01588 0.00046 L 0.01536 0.0206 L 0.02122 0.00069 C 0.02122 0.00764 0.02135 0.01481 0.02135 0.02176 L 0.01614 0.00879 L 0.02226 0.01065 L 0.00924 0.03171 L 0.02161 0.02824 L 0.02109 0.03958 L 0.03151 0.00069 L 0.03333 0.00578 L 0.02916 0.00532 L 0.0375 0.00578 L 0.02799 0.01898 L 0.02995 0.02268 C 0.03073 0.02291 0.03164 0.02361 0.03255 0.02338 C 0.03359 0.02315 0.0345 0.02199 0.03541 0.02152 C 0.03593 0.02106 0.03646 0.02106 0.03698 0.02083 C 0.03711 0.02014 0.03724 0.01967 0.03737 0.01898 C 0.0375 0.01875 0.03776 0.01852 0.03776 0.01805 C 0.03776 0.01782 0.03711 0.01342 0.03685 0.0125 C 0.03672 0.01227 0.03659 0.01203 0.03646 0.0118 C 0.03593 0.01111 0.03463 0.00995 0.03463 0.01018 L 0.04088 -0.00047 L 0.04088 0.04166 L 0.04218 0.01319 L 0.04557 0.01041 L 0.05286 0.00393 L 0.06041 0.00509 L 0.05299 0.02291 L 0.06575 0.00139 L 0.06432 0.04027 " pathEditMode="relative" rAng="0" ptsTypes="AAAAAAAAAAAAAAAAAAAAAAAAAAAAAAAAAAAAAAAAAAAAAAAAAAAAAAAAAA">
                                      <p:cBhvr>
                                        <p:cTn id="7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17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87089-20AB-A79E-3304-BE264733C66F}"/>
              </a:ext>
            </a:extLst>
          </p:cNvPr>
          <p:cNvSpPr txBox="1"/>
          <p:nvPr/>
        </p:nvSpPr>
        <p:spPr>
          <a:xfrm>
            <a:off x="3111609" y="2905610"/>
            <a:ext cx="6692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지금까지 </a:t>
            </a:r>
            <a:r>
              <a:rPr lang="ko-KR" altLang="en-US" sz="4400" dirty="0" err="1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들어주셔서</a:t>
            </a:r>
            <a:r>
              <a:rPr lang="ko-KR" altLang="en-US" sz="4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감사합니다</a:t>
            </a:r>
            <a:r>
              <a:rPr lang="en-US" altLang="ko-KR" sz="4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3621395" y="262803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5FD29D1-977D-4A96-74DF-45E06415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85" y="11727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07 -0.01899 L -0.02318 -0.01899 L -0.03255 0.01064 L -0.02891 0.00138 L -0.02526 -0.00325 L -0.02109 0.00601 L -0.0112 -0.02547 L -0.01276 0.03472 L 0.00911 -0.02639 L 0.02109 -0.02547 L 0.01745 0.00324 L 0.00026 -0.00139 L 0.02891 -0.00047 L 0.00338 0.02083 L 0.00547 0.0375 L 0.00547 0.0199 L 0.02213 0.01805 L 0.01849 0.03657 L 0.00599 0.03842 L 0.01849 0.03842 L 0.03568 -0.01713 L 0.04401 -0.01713 L 0.0388 -0.00139 L 0.0487 -0.02084 L 0.05338 -0.01806 L 0.04349 0.00787 L 0.0612 -0.02547 L 0.05755 0.04212 L 0.06016 -0.0051 L 0.06745 -0.01158 L 0.07943 -0.01899 L 0.08776 -0.01899 L 0.0737 0.00787 L 0.08307 -0.00232 L 0.08828 0.00231 L 0.09453 -0.02547 L 0.09557 0.03564 L 0.12838 -0.02547 L 0.14036 -0.02547 L 0.12578 -0.01713 L 0.12786 -0.00788 L 0.14036 -0.00973 L 0.12161 0.00046 L 0.14818 0.00138 L 0.12943 0.0125 L 0.14557 0.01527 L 0.12786 0.03379 L 0.13359 0.03101 L 0.13724 0.0412 L 0.14401 0.03287 L 0.16849 -0.01806 L 0.15963 -0.00788 L 0.15963 0.00509 L 0.16693 -0.00139 L 0.17213 -0.01158 L 0.16797 -0.01713 L 0.1737 -0.00973 L 0.17943 -0.00973 L 0.17943 -0.02269 C 0.17956 -0.00278 0.17969 0.01736 0.17995 0.0375 L 0.19401 -0.02084 L 0.21172 -0.01991 L 0.19557 -0.00602 L 0.20338 -0.0125 L 0.21172 0.00046 L 0.19505 0.00601 L 0.21484 0.00601 L 0.20338 0.01064 L 0.20234 0.03287 L 0.23724 -0.01713 L 0.22786 0.00138 L 0.23151 -0.00325 L 0.2388 0.00601 L 0.23984 -0.01528 L 0.24557 -0.01436 L 0.2388 -0.00047 L 0.2487 -0.00417 L 0.24661 -0.02639 L 0.24766 0.03379 L 0.27109 -0.01991 L 0.26016 0.00046 L 0.26901 -0.00973 L 0.27005 0.00324 L 0.27474 -0.01343 L 0.28099 -0.01065 L 0.27995 -0.02547 L 0.28151 0.03101 L 0.30911 -0.01991 L 0.31849 -0.02084 L 0.3112 0.00138 L 0.32786 -0.01806 L 0.32786 0.00509 L 0.33099 -0.01806 L 0.33672 -0.01528 L 0.31484 0.01712 L 0.31432 0.03842 L 0.31432 0.01805 L 0.33047 0.01435 L 0.32682 0.03287 L 0.31328 0.03842 L 0.32786 0.03564 L 0.35338 -0.02362 L 0.33984 -0.00139 L 0.34557 -0.01158 L 0.35495 0.00787 L 0.36432 -0.02732 L 0.3612 0.0375 L 0.3638 -0.00325 L 0.36901 -0.00695 L 0.38463 -0.0301 L 0.3862 -0.01991 L 0.37422 -0.02269 L 0.38984 -0.02176 L 0.37891 -0.00047 L 0.38411 0.00694 L 0.39088 0.00046 L 0.39036 -0.01158 L 0.38724 -0.01713 L 0.39818 -0.02732 L 0.39974 0.00231 L 0.39974 -0.01621 L 0.40443 -0.01621 L 0.38463 0.0162 L 0.38776 0.04027 L 0.39766 0.01898 L 0.39713 0.04027 L 0.3862 0.02546 L 0.39609 0.02453 L 0.3862 0.03842 L 0.39661 0.03564 L 0.41536 -0.01713 L 0.41588 0.00509 L 0.42786 0.00324 L 0.43724 -0.02639 L 0.4362 0.03379 L 0.4487 -0.01713 L 0.45859 -0.01436 L 0.44766 -0.01528 L 0.44922 0.00879 L 0.4612 0.00416 L 0.47005 -0.02732 L 0.46641 0.0375 L 0.47057 -0.00695 L 0.47578 -0.00788 L 0.48516 0.02546 " pathEditMode="relative" rAng="0" ptsTypes="AAAAAAAAAAAAAAAAAAAAAAAAAAAAAAAAAAAAAAAAAAAAAAAAAAAAAAAAAAAAAAAAAAAAAAAAAAAAAAAAAAAAAAAAAAAAAAAAAAAAAAAAAAAAAAAAAAAAAAAAAAAAAAAAAAAAAAAAAAAAAAAAA">
                                      <p:cBhvr>
                                        <p:cTn id="6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1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119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Cooper Black</vt:lpstr>
      <vt:lpstr>맑은 고딕</vt:lpstr>
      <vt:lpstr>교보 손글씨 2022 김혜남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용빈</dc:creator>
  <cp:lastModifiedBy>김 용빈</cp:lastModifiedBy>
  <cp:revision>1</cp:revision>
  <dcterms:created xsi:type="dcterms:W3CDTF">2023-05-18T08:29:19Z</dcterms:created>
  <dcterms:modified xsi:type="dcterms:W3CDTF">2023-05-19T23:41:36Z</dcterms:modified>
</cp:coreProperties>
</file>