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200"/>
    <a:srgbClr val="65AAE1"/>
    <a:srgbClr val="A73FE6"/>
    <a:srgbClr val="369CEA"/>
    <a:srgbClr val="6A4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>
        <p:scale>
          <a:sx n="100" d="100"/>
          <a:sy n="100" d="100"/>
        </p:scale>
        <p:origin x="-18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57BFCB-32C5-435B-AD06-4A42F9DEE50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2E72BB6-2166-489A-9593-42D724986D69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rPr>
            <a:t>색상</a:t>
          </a:r>
          <a:endParaRPr lang="ko-KR" altLang="en-US" dirty="0">
            <a:latin typeface="G마켓 산스 TTF Bold" panose="02000000000000000000" pitchFamily="2" charset="-127"/>
            <a:ea typeface="G마켓 산스 TTF Bold" panose="02000000000000000000" pitchFamily="2" charset="-127"/>
          </a:endParaRPr>
        </a:p>
      </dgm:t>
    </dgm:pt>
    <dgm:pt modelId="{4BC0BA43-8B7C-4CE5-BC0B-51D22D056448}" type="parTrans" cxnId="{C1410454-8249-4DE8-B93B-A8D4724B8F30}">
      <dgm:prSet/>
      <dgm:spPr/>
      <dgm:t>
        <a:bodyPr/>
        <a:lstStyle/>
        <a:p>
          <a:pPr latinLnBrk="1"/>
          <a:endParaRPr lang="ko-KR" altLang="en-US">
            <a:latin typeface="G마켓 산스 TTF Bold" panose="02000000000000000000" pitchFamily="2" charset="-127"/>
            <a:ea typeface="G마켓 산스 TTF Bold" panose="02000000000000000000" pitchFamily="2" charset="-127"/>
          </a:endParaRPr>
        </a:p>
      </dgm:t>
    </dgm:pt>
    <dgm:pt modelId="{6E4D49D2-B03C-492C-85E0-2ECAD9E0C7AF}" type="sibTrans" cxnId="{C1410454-8249-4DE8-B93B-A8D4724B8F30}">
      <dgm:prSet/>
      <dgm:spPr/>
      <dgm:t>
        <a:bodyPr/>
        <a:lstStyle/>
        <a:p>
          <a:pPr latinLnBrk="1"/>
          <a:endParaRPr lang="ko-KR" altLang="en-US">
            <a:latin typeface="G마켓 산스 TTF Bold" panose="02000000000000000000" pitchFamily="2" charset="-127"/>
            <a:ea typeface="G마켓 산스 TTF Bold" panose="02000000000000000000" pitchFamily="2" charset="-127"/>
          </a:endParaRPr>
        </a:p>
      </dgm:t>
    </dgm:pt>
    <dgm:pt modelId="{046375B4-F033-418E-8C4B-3913CD965021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rPr>
            <a:t>명도</a:t>
          </a:r>
          <a:endParaRPr lang="en-US" altLang="ko-KR" dirty="0" smtClean="0">
            <a:latin typeface="G마켓 산스 TTF Bold" panose="02000000000000000000" pitchFamily="2" charset="-127"/>
            <a:ea typeface="G마켓 산스 TTF Bold" panose="02000000000000000000" pitchFamily="2" charset="-127"/>
          </a:endParaRPr>
        </a:p>
      </dgm:t>
    </dgm:pt>
    <dgm:pt modelId="{B9FC1E79-FCE2-4E41-806D-2C5CC2386844}" type="parTrans" cxnId="{5B8DA90D-BFCB-4CBC-A49E-3C9006F148DD}">
      <dgm:prSet/>
      <dgm:spPr/>
      <dgm:t>
        <a:bodyPr/>
        <a:lstStyle/>
        <a:p>
          <a:pPr latinLnBrk="1"/>
          <a:endParaRPr lang="ko-KR" altLang="en-US">
            <a:latin typeface="G마켓 산스 TTF Bold" panose="02000000000000000000" pitchFamily="2" charset="-127"/>
            <a:ea typeface="G마켓 산스 TTF Bold" panose="02000000000000000000" pitchFamily="2" charset="-127"/>
          </a:endParaRPr>
        </a:p>
      </dgm:t>
    </dgm:pt>
    <dgm:pt modelId="{7702492D-9CDB-4ECC-9BFA-498D148AB6B6}" type="sibTrans" cxnId="{5B8DA90D-BFCB-4CBC-A49E-3C9006F148DD}">
      <dgm:prSet/>
      <dgm:spPr/>
      <dgm:t>
        <a:bodyPr/>
        <a:lstStyle/>
        <a:p>
          <a:pPr latinLnBrk="1"/>
          <a:endParaRPr lang="ko-KR" altLang="en-US">
            <a:latin typeface="G마켓 산스 TTF Bold" panose="02000000000000000000" pitchFamily="2" charset="-127"/>
            <a:ea typeface="G마켓 산스 TTF Bold" panose="02000000000000000000" pitchFamily="2" charset="-127"/>
          </a:endParaRPr>
        </a:p>
      </dgm:t>
    </dgm:pt>
    <dgm:pt modelId="{74D99768-6A87-4A01-B4A5-197446D3CC8D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rPr>
            <a:t>채도</a:t>
          </a:r>
          <a:endParaRPr lang="ko-KR" altLang="en-US" dirty="0">
            <a:latin typeface="G마켓 산스 TTF Bold" panose="02000000000000000000" pitchFamily="2" charset="-127"/>
            <a:ea typeface="G마켓 산스 TTF Bold" panose="02000000000000000000" pitchFamily="2" charset="-127"/>
          </a:endParaRPr>
        </a:p>
      </dgm:t>
    </dgm:pt>
    <dgm:pt modelId="{BC49E6C2-CC9B-4263-874D-361950A01D16}" type="parTrans" cxnId="{072C85AC-6A29-4848-A586-A04C92DFA93B}">
      <dgm:prSet/>
      <dgm:spPr/>
      <dgm:t>
        <a:bodyPr/>
        <a:lstStyle/>
        <a:p>
          <a:pPr latinLnBrk="1"/>
          <a:endParaRPr lang="ko-KR" altLang="en-US">
            <a:latin typeface="G마켓 산스 TTF Bold" panose="02000000000000000000" pitchFamily="2" charset="-127"/>
            <a:ea typeface="G마켓 산스 TTF Bold" panose="02000000000000000000" pitchFamily="2" charset="-127"/>
          </a:endParaRPr>
        </a:p>
      </dgm:t>
    </dgm:pt>
    <dgm:pt modelId="{602A292D-55BC-47C8-A580-B17D2A8A517D}" type="sibTrans" cxnId="{072C85AC-6A29-4848-A586-A04C92DFA93B}">
      <dgm:prSet/>
      <dgm:spPr/>
      <dgm:t>
        <a:bodyPr/>
        <a:lstStyle/>
        <a:p>
          <a:pPr latinLnBrk="1"/>
          <a:endParaRPr lang="ko-KR" altLang="en-US">
            <a:latin typeface="G마켓 산스 TTF Bold" panose="02000000000000000000" pitchFamily="2" charset="-127"/>
            <a:ea typeface="G마켓 산스 TTF Bold" panose="02000000000000000000" pitchFamily="2" charset="-127"/>
          </a:endParaRPr>
        </a:p>
      </dgm:t>
    </dgm:pt>
    <dgm:pt modelId="{27EAA85D-5848-461A-950B-B0C8E39AB80E}">
      <dgm:prSet/>
      <dgm:spPr/>
      <dgm:t>
        <a:bodyPr/>
        <a:lstStyle/>
        <a:p>
          <a:pPr latinLnBrk="1"/>
          <a:r>
            <a:rPr lang="ko-KR" altLang="en-US" dirty="0" smtClean="0"/>
            <a:t>색의 구성요소</a:t>
          </a:r>
          <a:endParaRPr lang="ko-KR" altLang="en-US" dirty="0"/>
        </a:p>
      </dgm:t>
    </dgm:pt>
    <dgm:pt modelId="{C1B9E6AA-89EB-4A05-A669-8E5336E5FA43}" type="sibTrans" cxnId="{20F3AD83-0800-4DA6-8E4E-26B87BA9DD1E}">
      <dgm:prSet/>
      <dgm:spPr/>
      <dgm:t>
        <a:bodyPr/>
        <a:lstStyle/>
        <a:p>
          <a:pPr latinLnBrk="1"/>
          <a:endParaRPr lang="ko-KR" altLang="en-US"/>
        </a:p>
      </dgm:t>
    </dgm:pt>
    <dgm:pt modelId="{1E2B1FDE-5B19-4DC0-87B2-6CE7E35B0AED}" type="parTrans" cxnId="{20F3AD83-0800-4DA6-8E4E-26B87BA9DD1E}">
      <dgm:prSet/>
      <dgm:spPr/>
      <dgm:t>
        <a:bodyPr/>
        <a:lstStyle/>
        <a:p>
          <a:pPr latinLnBrk="1"/>
          <a:endParaRPr lang="ko-KR" altLang="en-US"/>
        </a:p>
      </dgm:t>
    </dgm:pt>
    <dgm:pt modelId="{6696FC1B-51EA-4F67-9D4D-7828CD8EA20D}" type="pres">
      <dgm:prSet presAssocID="{5257BFCB-32C5-435B-AD06-4A42F9DEE500}" presName="Name0" presStyleCnt="0">
        <dgm:presLayoutVars>
          <dgm:chMax val="4"/>
          <dgm:resizeHandles val="exact"/>
        </dgm:presLayoutVars>
      </dgm:prSet>
      <dgm:spPr/>
    </dgm:pt>
    <dgm:pt modelId="{F9D1E337-490D-4F38-A2E5-0D3C9036D914}" type="pres">
      <dgm:prSet presAssocID="{5257BFCB-32C5-435B-AD06-4A42F9DEE500}" presName="ellipse" presStyleLbl="trBgShp" presStyleIdx="0" presStyleCnt="1"/>
      <dgm:spPr/>
    </dgm:pt>
    <dgm:pt modelId="{3A561B91-984A-44D9-AF37-2666DC7BD736}" type="pres">
      <dgm:prSet presAssocID="{5257BFCB-32C5-435B-AD06-4A42F9DEE500}" presName="arrow1" presStyleLbl="fgShp" presStyleIdx="0" presStyleCnt="1"/>
      <dgm:spPr/>
    </dgm:pt>
    <dgm:pt modelId="{40C5B602-CC95-43E1-88A1-6AA093A97720}" type="pres">
      <dgm:prSet presAssocID="{5257BFCB-32C5-435B-AD06-4A42F9DEE500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F0A3D1-3209-47DC-8D90-80F55FAEDFC8}" type="pres">
      <dgm:prSet presAssocID="{046375B4-F033-418E-8C4B-3913CD965021}" presName="item1" presStyleLbl="node1" presStyleIdx="0" presStyleCnt="3">
        <dgm:presLayoutVars>
          <dgm:bulletEnabled val="1"/>
        </dgm:presLayoutVars>
      </dgm:prSet>
      <dgm:spPr/>
    </dgm:pt>
    <dgm:pt modelId="{7046B4E5-50E8-49AE-B991-620E5E3DA241}" type="pres">
      <dgm:prSet presAssocID="{74D99768-6A87-4A01-B4A5-197446D3CC8D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A8CB9E-939D-420D-B9CF-E74593C6FB2D}" type="pres">
      <dgm:prSet presAssocID="{27EAA85D-5848-461A-950B-B0C8E39AB80E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8E5B1A-2FB0-4540-983B-42689B00AA57}" type="pres">
      <dgm:prSet presAssocID="{5257BFCB-32C5-435B-AD06-4A42F9DEE500}" presName="funnel" presStyleLbl="trAlignAcc1" presStyleIdx="0" presStyleCnt="1"/>
      <dgm:spPr/>
    </dgm:pt>
  </dgm:ptLst>
  <dgm:cxnLst>
    <dgm:cxn modelId="{F497BCF6-E448-40F7-9F2C-D2DBFAE79126}" type="presOf" srcId="{27EAA85D-5848-461A-950B-B0C8E39AB80E}" destId="{40C5B602-CC95-43E1-88A1-6AA093A97720}" srcOrd="0" destOrd="0" presId="urn:microsoft.com/office/officeart/2005/8/layout/funnel1"/>
    <dgm:cxn modelId="{9D735FC8-6D79-4061-AD53-A22A2E7C100F}" type="presOf" srcId="{046375B4-F033-418E-8C4B-3913CD965021}" destId="{7046B4E5-50E8-49AE-B991-620E5E3DA241}" srcOrd="0" destOrd="0" presId="urn:microsoft.com/office/officeart/2005/8/layout/funnel1"/>
    <dgm:cxn modelId="{20F3AD83-0800-4DA6-8E4E-26B87BA9DD1E}" srcId="{5257BFCB-32C5-435B-AD06-4A42F9DEE500}" destId="{27EAA85D-5848-461A-950B-B0C8E39AB80E}" srcOrd="3" destOrd="0" parTransId="{1E2B1FDE-5B19-4DC0-87B2-6CE7E35B0AED}" sibTransId="{C1B9E6AA-89EB-4A05-A669-8E5336E5FA43}"/>
    <dgm:cxn modelId="{809C553F-1701-4371-8929-42D964594B82}" type="presOf" srcId="{72E72BB6-2166-489A-9593-42D724986D69}" destId="{3BA8CB9E-939D-420D-B9CF-E74593C6FB2D}" srcOrd="0" destOrd="0" presId="urn:microsoft.com/office/officeart/2005/8/layout/funnel1"/>
    <dgm:cxn modelId="{70FDD33F-E327-4AC6-8C65-94232757B6C7}" type="presOf" srcId="{74D99768-6A87-4A01-B4A5-197446D3CC8D}" destId="{E6F0A3D1-3209-47DC-8D90-80F55FAEDFC8}" srcOrd="0" destOrd="0" presId="urn:microsoft.com/office/officeart/2005/8/layout/funnel1"/>
    <dgm:cxn modelId="{072C85AC-6A29-4848-A586-A04C92DFA93B}" srcId="{5257BFCB-32C5-435B-AD06-4A42F9DEE500}" destId="{74D99768-6A87-4A01-B4A5-197446D3CC8D}" srcOrd="2" destOrd="0" parTransId="{BC49E6C2-CC9B-4263-874D-361950A01D16}" sibTransId="{602A292D-55BC-47C8-A580-B17D2A8A517D}"/>
    <dgm:cxn modelId="{5B8DA90D-BFCB-4CBC-A49E-3C9006F148DD}" srcId="{5257BFCB-32C5-435B-AD06-4A42F9DEE500}" destId="{046375B4-F033-418E-8C4B-3913CD965021}" srcOrd="1" destOrd="0" parTransId="{B9FC1E79-FCE2-4E41-806D-2C5CC2386844}" sibTransId="{7702492D-9CDB-4ECC-9BFA-498D148AB6B6}"/>
    <dgm:cxn modelId="{C1410454-8249-4DE8-B93B-A8D4724B8F30}" srcId="{5257BFCB-32C5-435B-AD06-4A42F9DEE500}" destId="{72E72BB6-2166-489A-9593-42D724986D69}" srcOrd="0" destOrd="0" parTransId="{4BC0BA43-8B7C-4CE5-BC0B-51D22D056448}" sibTransId="{6E4D49D2-B03C-492C-85E0-2ECAD9E0C7AF}"/>
    <dgm:cxn modelId="{CB0EACF5-81C5-4078-B48F-D7B8FBB9586D}" type="presOf" srcId="{5257BFCB-32C5-435B-AD06-4A42F9DEE500}" destId="{6696FC1B-51EA-4F67-9D4D-7828CD8EA20D}" srcOrd="0" destOrd="0" presId="urn:microsoft.com/office/officeart/2005/8/layout/funnel1"/>
    <dgm:cxn modelId="{9DF69FE0-7C19-49BB-A433-0AFB5771BC1E}" type="presParOf" srcId="{6696FC1B-51EA-4F67-9D4D-7828CD8EA20D}" destId="{F9D1E337-490D-4F38-A2E5-0D3C9036D914}" srcOrd="0" destOrd="0" presId="urn:microsoft.com/office/officeart/2005/8/layout/funnel1"/>
    <dgm:cxn modelId="{5BB6A58C-8446-44B4-9C2C-AEAFB3B1519C}" type="presParOf" srcId="{6696FC1B-51EA-4F67-9D4D-7828CD8EA20D}" destId="{3A561B91-984A-44D9-AF37-2666DC7BD736}" srcOrd="1" destOrd="0" presId="urn:microsoft.com/office/officeart/2005/8/layout/funnel1"/>
    <dgm:cxn modelId="{37662841-1467-4E54-B391-430AA9EBCB3A}" type="presParOf" srcId="{6696FC1B-51EA-4F67-9D4D-7828CD8EA20D}" destId="{40C5B602-CC95-43E1-88A1-6AA093A97720}" srcOrd="2" destOrd="0" presId="urn:microsoft.com/office/officeart/2005/8/layout/funnel1"/>
    <dgm:cxn modelId="{FA6A0AC3-65FF-4065-9352-D520BEF07319}" type="presParOf" srcId="{6696FC1B-51EA-4F67-9D4D-7828CD8EA20D}" destId="{E6F0A3D1-3209-47DC-8D90-80F55FAEDFC8}" srcOrd="3" destOrd="0" presId="urn:microsoft.com/office/officeart/2005/8/layout/funnel1"/>
    <dgm:cxn modelId="{800CE1DA-2D24-48F6-B80F-7F476CE8C117}" type="presParOf" srcId="{6696FC1B-51EA-4F67-9D4D-7828CD8EA20D}" destId="{7046B4E5-50E8-49AE-B991-620E5E3DA241}" srcOrd="4" destOrd="0" presId="urn:microsoft.com/office/officeart/2005/8/layout/funnel1"/>
    <dgm:cxn modelId="{9B39E95A-42CB-456A-8A25-665690C97818}" type="presParOf" srcId="{6696FC1B-51EA-4F67-9D4D-7828CD8EA20D}" destId="{3BA8CB9E-939D-420D-B9CF-E74593C6FB2D}" srcOrd="5" destOrd="0" presId="urn:microsoft.com/office/officeart/2005/8/layout/funnel1"/>
    <dgm:cxn modelId="{9CF97715-9884-481E-95A4-A9220C9913AC}" type="presParOf" srcId="{6696FC1B-51EA-4F67-9D4D-7828CD8EA20D}" destId="{1E8E5B1A-2FB0-4540-983B-42689B00AA5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A9FCF7-1C27-446D-840C-8D537ECE1ECD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480D8E9C-342F-4CAF-BBD3-26A91C644476}">
      <dgm:prSet phldrT="[텍스트]"/>
      <dgm:spPr/>
      <dgm:t>
        <a:bodyPr/>
        <a:lstStyle/>
        <a:p>
          <a:pPr latinLnBrk="1"/>
          <a:r>
            <a:rPr lang="ko-KR" altLang="en-US" dirty="0" smtClean="0"/>
            <a:t>손</a:t>
          </a:r>
          <a:endParaRPr lang="ko-KR" altLang="en-US" dirty="0"/>
        </a:p>
      </dgm:t>
    </dgm:pt>
    <dgm:pt modelId="{4B674585-2941-4AA5-A0D3-62C4FA439A2D}" type="parTrans" cxnId="{A791D393-0574-493B-845C-A4B9FD988E8A}">
      <dgm:prSet/>
      <dgm:spPr/>
      <dgm:t>
        <a:bodyPr/>
        <a:lstStyle/>
        <a:p>
          <a:pPr latinLnBrk="1"/>
          <a:endParaRPr lang="ko-KR" altLang="en-US"/>
        </a:p>
      </dgm:t>
    </dgm:pt>
    <dgm:pt modelId="{398E5ECA-DED9-44D3-840E-ED00A0A6B4B6}" type="sibTrans" cxnId="{A791D393-0574-493B-845C-A4B9FD988E8A}">
      <dgm:prSet/>
      <dgm:spPr/>
      <dgm:t>
        <a:bodyPr/>
        <a:lstStyle/>
        <a:p>
          <a:pPr latinLnBrk="1"/>
          <a:endParaRPr lang="ko-KR" altLang="en-US"/>
        </a:p>
      </dgm:t>
    </dgm:pt>
    <dgm:pt modelId="{49B20788-1651-4E13-A230-D0B6162AF740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0B6E64E6-55BB-406C-9C05-919CED486C32}" type="parTrans" cxnId="{2A69543A-DAAD-4358-B60C-5E78B70093A8}">
      <dgm:prSet/>
      <dgm:spPr/>
      <dgm:t>
        <a:bodyPr/>
        <a:lstStyle/>
        <a:p>
          <a:pPr latinLnBrk="1"/>
          <a:endParaRPr lang="ko-KR" altLang="en-US"/>
        </a:p>
      </dgm:t>
    </dgm:pt>
    <dgm:pt modelId="{65EB7C65-89A9-429B-A931-AA76A82F79D7}" type="sibTrans" cxnId="{2A69543A-DAAD-4358-B60C-5E78B70093A8}">
      <dgm:prSet/>
      <dgm:spPr/>
      <dgm:t>
        <a:bodyPr/>
        <a:lstStyle/>
        <a:p>
          <a:pPr latinLnBrk="1"/>
          <a:endParaRPr lang="ko-KR" altLang="en-US"/>
        </a:p>
      </dgm:t>
    </dgm:pt>
    <dgm:pt modelId="{181190E6-E64D-4D1F-903D-A11D5E52B7A4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AF95B8A0-573A-4117-986A-5ED5607D18A0}" type="parTrans" cxnId="{BDEDB38A-06B6-4253-8678-3AD68AF4EEDE}">
      <dgm:prSet/>
      <dgm:spPr/>
      <dgm:t>
        <a:bodyPr/>
        <a:lstStyle/>
        <a:p>
          <a:pPr latinLnBrk="1"/>
          <a:endParaRPr lang="ko-KR" altLang="en-US"/>
        </a:p>
      </dgm:t>
    </dgm:pt>
    <dgm:pt modelId="{532736DF-0B1D-42B4-99B1-BD9F6E9C7D27}" type="sibTrans" cxnId="{BDEDB38A-06B6-4253-8678-3AD68AF4EEDE}">
      <dgm:prSet/>
      <dgm:spPr/>
      <dgm:t>
        <a:bodyPr/>
        <a:lstStyle/>
        <a:p>
          <a:pPr latinLnBrk="1"/>
          <a:endParaRPr lang="ko-KR" altLang="en-US"/>
        </a:p>
      </dgm:t>
    </dgm:pt>
    <dgm:pt modelId="{2952F008-AFA1-40CA-9F64-D1BE41374091}">
      <dgm:prSet/>
      <dgm:spPr/>
      <dgm:t>
        <a:bodyPr/>
        <a:lstStyle/>
        <a:p>
          <a:pPr latinLnBrk="1"/>
          <a:endParaRPr lang="ko-KR" altLang="en-US"/>
        </a:p>
      </dgm:t>
    </dgm:pt>
    <dgm:pt modelId="{28F4A82D-F23D-4FB2-9E95-7C7BC24E2348}" type="parTrans" cxnId="{0BE45BE0-7BFE-49A1-83B5-47E4F3BDB944}">
      <dgm:prSet/>
      <dgm:spPr/>
      <dgm:t>
        <a:bodyPr/>
        <a:lstStyle/>
        <a:p>
          <a:pPr latinLnBrk="1"/>
          <a:endParaRPr lang="ko-KR" altLang="en-US"/>
        </a:p>
      </dgm:t>
    </dgm:pt>
    <dgm:pt modelId="{60A352AD-3EE5-4C8B-849E-C75C99236195}" type="sibTrans" cxnId="{0BE45BE0-7BFE-49A1-83B5-47E4F3BDB944}">
      <dgm:prSet/>
      <dgm:spPr/>
      <dgm:t>
        <a:bodyPr/>
        <a:lstStyle/>
        <a:p>
          <a:pPr latinLnBrk="1"/>
          <a:endParaRPr lang="ko-KR" altLang="en-US"/>
        </a:p>
      </dgm:t>
    </dgm:pt>
    <dgm:pt modelId="{C989D3E7-81E5-4AFA-955F-742B2878E555}">
      <dgm:prSet/>
      <dgm:spPr/>
      <dgm:t>
        <a:bodyPr/>
        <a:lstStyle/>
        <a:p>
          <a:pPr latinLnBrk="1"/>
          <a:endParaRPr lang="ko-KR" altLang="en-US"/>
        </a:p>
      </dgm:t>
    </dgm:pt>
    <dgm:pt modelId="{7A587878-ABD0-491D-A762-E0E874637198}" type="parTrans" cxnId="{8D7E9EF3-D0FD-4EF1-8BD1-863132F94863}">
      <dgm:prSet/>
      <dgm:spPr/>
      <dgm:t>
        <a:bodyPr/>
        <a:lstStyle/>
        <a:p>
          <a:pPr latinLnBrk="1"/>
          <a:endParaRPr lang="ko-KR" altLang="en-US"/>
        </a:p>
      </dgm:t>
    </dgm:pt>
    <dgm:pt modelId="{B500F77B-BEE9-4A6C-A68A-35886FB4E3BB}" type="sibTrans" cxnId="{8D7E9EF3-D0FD-4EF1-8BD1-863132F94863}">
      <dgm:prSet/>
      <dgm:spPr/>
      <dgm:t>
        <a:bodyPr/>
        <a:lstStyle/>
        <a:p>
          <a:pPr latinLnBrk="1"/>
          <a:endParaRPr lang="ko-KR" altLang="en-US"/>
        </a:p>
      </dgm:t>
    </dgm:pt>
    <dgm:pt modelId="{7E594942-1887-4372-8612-BA7F4007E12D}">
      <dgm:prSet/>
      <dgm:spPr/>
      <dgm:t>
        <a:bodyPr/>
        <a:lstStyle/>
        <a:p>
          <a:pPr latinLnBrk="1"/>
          <a:endParaRPr lang="ko-KR" altLang="en-US"/>
        </a:p>
      </dgm:t>
    </dgm:pt>
    <dgm:pt modelId="{8FB10E3A-DA16-42B8-9D15-55BA1E9992D3}" type="parTrans" cxnId="{D03C0490-251E-49C8-A9A7-8E3292427806}">
      <dgm:prSet/>
      <dgm:spPr/>
      <dgm:t>
        <a:bodyPr/>
        <a:lstStyle/>
        <a:p>
          <a:pPr latinLnBrk="1"/>
          <a:endParaRPr lang="ko-KR" altLang="en-US"/>
        </a:p>
      </dgm:t>
    </dgm:pt>
    <dgm:pt modelId="{6D3E2A49-57FC-48E4-9E28-1AFB659E5BA8}" type="sibTrans" cxnId="{D03C0490-251E-49C8-A9A7-8E3292427806}">
      <dgm:prSet/>
      <dgm:spPr/>
      <dgm:t>
        <a:bodyPr/>
        <a:lstStyle/>
        <a:p>
          <a:pPr latinLnBrk="1"/>
          <a:endParaRPr lang="ko-KR" altLang="en-US"/>
        </a:p>
      </dgm:t>
    </dgm:pt>
    <dgm:pt modelId="{6128F735-B67E-40DC-91FA-95CF7F320726}" type="pres">
      <dgm:prSet presAssocID="{43A9FCF7-1C27-446D-840C-8D537ECE1ECD}" presName="Name0" presStyleCnt="0">
        <dgm:presLayoutVars>
          <dgm:dir/>
          <dgm:resizeHandles val="exact"/>
        </dgm:presLayoutVars>
      </dgm:prSet>
      <dgm:spPr/>
    </dgm:pt>
    <dgm:pt modelId="{EAFB603A-A8F2-40BB-9813-0FD68BDA08BD}" type="pres">
      <dgm:prSet presAssocID="{480D8E9C-342F-4CAF-BBD3-26A91C644476}" presName="composite" presStyleCnt="0"/>
      <dgm:spPr/>
    </dgm:pt>
    <dgm:pt modelId="{453CC712-E837-45F6-9B22-5C4203BCE470}" type="pres">
      <dgm:prSet presAssocID="{480D8E9C-342F-4CAF-BBD3-26A91C644476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FDE016D7-C6B1-45ED-BAF3-95391E738976}" type="pres">
      <dgm:prSet presAssocID="{480D8E9C-342F-4CAF-BBD3-26A91C644476}" presName="wedgeRectCallout1" presStyleLbl="node1" presStyleIdx="0" presStyleCnt="6">
        <dgm:presLayoutVars>
          <dgm:bulletEnabled val="1"/>
        </dgm:presLayoutVars>
      </dgm:prSet>
      <dgm:spPr/>
    </dgm:pt>
    <dgm:pt modelId="{87A6F079-9AD1-40BC-AC9F-C9061CA04A9C}" type="pres">
      <dgm:prSet presAssocID="{398E5ECA-DED9-44D3-840E-ED00A0A6B4B6}" presName="sibTrans" presStyleCnt="0"/>
      <dgm:spPr/>
    </dgm:pt>
    <dgm:pt modelId="{5457ADBC-137B-4E78-B8A7-DB4DE6F237CE}" type="pres">
      <dgm:prSet presAssocID="{2952F008-AFA1-40CA-9F64-D1BE41374091}" presName="composite" presStyleCnt="0"/>
      <dgm:spPr/>
    </dgm:pt>
    <dgm:pt modelId="{6227BB35-68CA-4A3A-B20B-FCDB6067E67F}" type="pres">
      <dgm:prSet presAssocID="{2952F008-AFA1-40CA-9F64-D1BE41374091}" presName="rect1" presStyleLbl="bgImgPlace1" presStyleIdx="1" presStyleCnt="6"/>
      <dgm:spPr/>
    </dgm:pt>
    <dgm:pt modelId="{A57705B8-DA7E-4A01-8470-76F1CBCF0FB4}" type="pres">
      <dgm:prSet presAssocID="{2952F008-AFA1-40CA-9F64-D1BE41374091}" presName="wedgeRectCallout1" presStyleLbl="node1" presStyleIdx="1" presStyleCnt="6">
        <dgm:presLayoutVars>
          <dgm:bulletEnabled val="1"/>
        </dgm:presLayoutVars>
      </dgm:prSet>
      <dgm:spPr/>
    </dgm:pt>
    <dgm:pt modelId="{0D885940-F007-4FAD-8728-6A9B4C3374A9}" type="pres">
      <dgm:prSet presAssocID="{60A352AD-3EE5-4C8B-849E-C75C99236195}" presName="sibTrans" presStyleCnt="0"/>
      <dgm:spPr/>
    </dgm:pt>
    <dgm:pt modelId="{27DBBB95-1B9F-4008-841E-95DB9100614F}" type="pres">
      <dgm:prSet presAssocID="{C989D3E7-81E5-4AFA-955F-742B2878E555}" presName="composite" presStyleCnt="0"/>
      <dgm:spPr/>
    </dgm:pt>
    <dgm:pt modelId="{1BC3464B-67DF-4B6A-9EB2-F85D0DAEB2FC}" type="pres">
      <dgm:prSet presAssocID="{C989D3E7-81E5-4AFA-955F-742B2878E555}" presName="rect1" presStyleLbl="bgImgPlace1" presStyleIdx="2" presStyleCnt="6"/>
      <dgm:spPr/>
    </dgm:pt>
    <dgm:pt modelId="{463279C4-BBAF-4D1E-A9DB-07A71DCA77FA}" type="pres">
      <dgm:prSet presAssocID="{C989D3E7-81E5-4AFA-955F-742B2878E555}" presName="wedgeRectCallout1" presStyleLbl="node1" presStyleIdx="2" presStyleCnt="6">
        <dgm:presLayoutVars>
          <dgm:bulletEnabled val="1"/>
        </dgm:presLayoutVars>
      </dgm:prSet>
      <dgm:spPr/>
    </dgm:pt>
    <dgm:pt modelId="{90400C60-137F-45A2-AB1C-C650B5E13D35}" type="pres">
      <dgm:prSet presAssocID="{B500F77B-BEE9-4A6C-A68A-35886FB4E3BB}" presName="sibTrans" presStyleCnt="0"/>
      <dgm:spPr/>
    </dgm:pt>
    <dgm:pt modelId="{B6C67C7F-B095-4589-BB52-A3CFAA0CBA46}" type="pres">
      <dgm:prSet presAssocID="{7E594942-1887-4372-8612-BA7F4007E12D}" presName="composite" presStyleCnt="0"/>
      <dgm:spPr/>
    </dgm:pt>
    <dgm:pt modelId="{59F5B867-44D3-421B-8B3B-CAB71DBD745E}" type="pres">
      <dgm:prSet presAssocID="{7E594942-1887-4372-8612-BA7F4007E12D}" presName="rect1" presStyleLbl="bgImgPlace1" presStyleIdx="3" presStyleCnt="6"/>
      <dgm:spPr/>
    </dgm:pt>
    <dgm:pt modelId="{6B4A298C-E390-4A58-9403-E854132239A2}" type="pres">
      <dgm:prSet presAssocID="{7E594942-1887-4372-8612-BA7F4007E12D}" presName="wedgeRectCallout1" presStyleLbl="node1" presStyleIdx="3" presStyleCnt="6">
        <dgm:presLayoutVars>
          <dgm:bulletEnabled val="1"/>
        </dgm:presLayoutVars>
      </dgm:prSet>
      <dgm:spPr/>
    </dgm:pt>
    <dgm:pt modelId="{114ACAF9-1F1E-4EAB-8EAF-F61AC1C8ACA6}" type="pres">
      <dgm:prSet presAssocID="{6D3E2A49-57FC-48E4-9E28-1AFB659E5BA8}" presName="sibTrans" presStyleCnt="0"/>
      <dgm:spPr/>
    </dgm:pt>
    <dgm:pt modelId="{89820847-7F46-4E28-92B4-F915E0780027}" type="pres">
      <dgm:prSet presAssocID="{49B20788-1651-4E13-A230-D0B6162AF740}" presName="composite" presStyleCnt="0"/>
      <dgm:spPr/>
    </dgm:pt>
    <dgm:pt modelId="{574D165A-75F9-4B3D-94A7-41CAD3F84CD7}" type="pres">
      <dgm:prSet presAssocID="{49B20788-1651-4E13-A230-D0B6162AF740}" presName="rect1" presStyleLbl="bgImgPlace1" presStyleIdx="4" presStyleCnt="6"/>
      <dgm:spPr/>
    </dgm:pt>
    <dgm:pt modelId="{BC77770D-66B7-4F5B-A959-8ED266AA9503}" type="pres">
      <dgm:prSet presAssocID="{49B20788-1651-4E13-A230-D0B6162AF740}" presName="wedgeRectCallout1" presStyleLbl="node1" presStyleIdx="4" presStyleCnt="6">
        <dgm:presLayoutVars>
          <dgm:bulletEnabled val="1"/>
        </dgm:presLayoutVars>
      </dgm:prSet>
      <dgm:spPr/>
    </dgm:pt>
    <dgm:pt modelId="{9D23E450-54CD-431E-87AF-5D87093CBC90}" type="pres">
      <dgm:prSet presAssocID="{65EB7C65-89A9-429B-A931-AA76A82F79D7}" presName="sibTrans" presStyleCnt="0"/>
      <dgm:spPr/>
    </dgm:pt>
    <dgm:pt modelId="{D37C6498-A0D7-4CE6-979A-AD448EED8F94}" type="pres">
      <dgm:prSet presAssocID="{181190E6-E64D-4D1F-903D-A11D5E52B7A4}" presName="composite" presStyleCnt="0"/>
      <dgm:spPr/>
    </dgm:pt>
    <dgm:pt modelId="{19F2A6AF-6BC8-4112-BF29-5B7EAACFDC24}" type="pres">
      <dgm:prSet presAssocID="{181190E6-E64D-4D1F-903D-A11D5E52B7A4}" presName="rect1" presStyleLbl="bgImgPlace1" presStyleIdx="5" presStyleCnt="6"/>
      <dgm:spPr/>
    </dgm:pt>
    <dgm:pt modelId="{FA08D1EC-A93B-4198-93D5-28D5D69AA268}" type="pres">
      <dgm:prSet presAssocID="{181190E6-E64D-4D1F-903D-A11D5E52B7A4}" presName="wedgeRectCallout1" presStyleLbl="node1" presStyleIdx="5" presStyleCnt="6">
        <dgm:presLayoutVars>
          <dgm:bulletEnabled val="1"/>
        </dgm:presLayoutVars>
      </dgm:prSet>
      <dgm:spPr/>
    </dgm:pt>
  </dgm:ptLst>
  <dgm:cxnLst>
    <dgm:cxn modelId="{D03C0490-251E-49C8-A9A7-8E3292427806}" srcId="{43A9FCF7-1C27-446D-840C-8D537ECE1ECD}" destId="{7E594942-1887-4372-8612-BA7F4007E12D}" srcOrd="3" destOrd="0" parTransId="{8FB10E3A-DA16-42B8-9D15-55BA1E9992D3}" sibTransId="{6D3E2A49-57FC-48E4-9E28-1AFB659E5BA8}"/>
    <dgm:cxn modelId="{0BE45BE0-7BFE-49A1-83B5-47E4F3BDB944}" srcId="{43A9FCF7-1C27-446D-840C-8D537ECE1ECD}" destId="{2952F008-AFA1-40CA-9F64-D1BE41374091}" srcOrd="1" destOrd="0" parTransId="{28F4A82D-F23D-4FB2-9E95-7C7BC24E2348}" sibTransId="{60A352AD-3EE5-4C8B-849E-C75C99236195}"/>
    <dgm:cxn modelId="{30AD6309-3C82-4CFE-B066-861493FA6DB5}" type="presOf" srcId="{7E594942-1887-4372-8612-BA7F4007E12D}" destId="{6B4A298C-E390-4A58-9403-E854132239A2}" srcOrd="0" destOrd="0" presId="urn:microsoft.com/office/officeart/2008/layout/BendingPictureCaptionList"/>
    <dgm:cxn modelId="{37910C2D-588C-4B0A-8877-5332FA13147F}" type="presOf" srcId="{2952F008-AFA1-40CA-9F64-D1BE41374091}" destId="{A57705B8-DA7E-4A01-8470-76F1CBCF0FB4}" srcOrd="0" destOrd="0" presId="urn:microsoft.com/office/officeart/2008/layout/BendingPictureCaptionList"/>
    <dgm:cxn modelId="{EA24DA25-5703-4C4A-86CA-5AD68757DCEE}" type="presOf" srcId="{181190E6-E64D-4D1F-903D-A11D5E52B7A4}" destId="{FA08D1EC-A93B-4198-93D5-28D5D69AA268}" srcOrd="0" destOrd="0" presId="urn:microsoft.com/office/officeart/2008/layout/BendingPictureCaptionList"/>
    <dgm:cxn modelId="{78B212EF-B78D-404A-81DB-880B92A53650}" type="presOf" srcId="{43A9FCF7-1C27-446D-840C-8D537ECE1ECD}" destId="{6128F735-B67E-40DC-91FA-95CF7F320726}" srcOrd="0" destOrd="0" presId="urn:microsoft.com/office/officeart/2008/layout/BendingPictureCaptionList"/>
    <dgm:cxn modelId="{FF23472A-6399-4C5D-AB71-5F1533C59438}" type="presOf" srcId="{49B20788-1651-4E13-A230-D0B6162AF740}" destId="{BC77770D-66B7-4F5B-A959-8ED266AA9503}" srcOrd="0" destOrd="0" presId="urn:microsoft.com/office/officeart/2008/layout/BendingPictureCaptionList"/>
    <dgm:cxn modelId="{3E16D9BB-D215-4FCE-8021-73987DA113B9}" type="presOf" srcId="{480D8E9C-342F-4CAF-BBD3-26A91C644476}" destId="{FDE016D7-C6B1-45ED-BAF3-95391E738976}" srcOrd="0" destOrd="0" presId="urn:microsoft.com/office/officeart/2008/layout/BendingPictureCaptionList"/>
    <dgm:cxn modelId="{2A69543A-DAAD-4358-B60C-5E78B70093A8}" srcId="{43A9FCF7-1C27-446D-840C-8D537ECE1ECD}" destId="{49B20788-1651-4E13-A230-D0B6162AF740}" srcOrd="4" destOrd="0" parTransId="{0B6E64E6-55BB-406C-9C05-919CED486C32}" sibTransId="{65EB7C65-89A9-429B-A931-AA76A82F79D7}"/>
    <dgm:cxn modelId="{597342D6-3CEB-43A9-AF0F-425F44DF85AC}" type="presOf" srcId="{C989D3E7-81E5-4AFA-955F-742B2878E555}" destId="{463279C4-BBAF-4D1E-A9DB-07A71DCA77FA}" srcOrd="0" destOrd="0" presId="urn:microsoft.com/office/officeart/2008/layout/BendingPictureCaptionList"/>
    <dgm:cxn modelId="{8D7E9EF3-D0FD-4EF1-8BD1-863132F94863}" srcId="{43A9FCF7-1C27-446D-840C-8D537ECE1ECD}" destId="{C989D3E7-81E5-4AFA-955F-742B2878E555}" srcOrd="2" destOrd="0" parTransId="{7A587878-ABD0-491D-A762-E0E874637198}" sibTransId="{B500F77B-BEE9-4A6C-A68A-35886FB4E3BB}"/>
    <dgm:cxn modelId="{BDEDB38A-06B6-4253-8678-3AD68AF4EEDE}" srcId="{43A9FCF7-1C27-446D-840C-8D537ECE1ECD}" destId="{181190E6-E64D-4D1F-903D-A11D5E52B7A4}" srcOrd="5" destOrd="0" parTransId="{AF95B8A0-573A-4117-986A-5ED5607D18A0}" sibTransId="{532736DF-0B1D-42B4-99B1-BD9F6E9C7D27}"/>
    <dgm:cxn modelId="{A791D393-0574-493B-845C-A4B9FD988E8A}" srcId="{43A9FCF7-1C27-446D-840C-8D537ECE1ECD}" destId="{480D8E9C-342F-4CAF-BBD3-26A91C644476}" srcOrd="0" destOrd="0" parTransId="{4B674585-2941-4AA5-A0D3-62C4FA439A2D}" sibTransId="{398E5ECA-DED9-44D3-840E-ED00A0A6B4B6}"/>
    <dgm:cxn modelId="{46B04854-FF16-45D3-956B-947CAC3B336C}" type="presParOf" srcId="{6128F735-B67E-40DC-91FA-95CF7F320726}" destId="{EAFB603A-A8F2-40BB-9813-0FD68BDA08BD}" srcOrd="0" destOrd="0" presId="urn:microsoft.com/office/officeart/2008/layout/BendingPictureCaptionList"/>
    <dgm:cxn modelId="{74E1A5DB-0C04-44A1-9982-B3439BF15A3B}" type="presParOf" srcId="{EAFB603A-A8F2-40BB-9813-0FD68BDA08BD}" destId="{453CC712-E837-45F6-9B22-5C4203BCE470}" srcOrd="0" destOrd="0" presId="urn:microsoft.com/office/officeart/2008/layout/BendingPictureCaptionList"/>
    <dgm:cxn modelId="{C48185E9-8254-4E9C-8342-19CC91C6EF4D}" type="presParOf" srcId="{EAFB603A-A8F2-40BB-9813-0FD68BDA08BD}" destId="{FDE016D7-C6B1-45ED-BAF3-95391E738976}" srcOrd="1" destOrd="0" presId="urn:microsoft.com/office/officeart/2008/layout/BendingPictureCaptionList"/>
    <dgm:cxn modelId="{5AD739ED-C814-42D1-AB78-759FCA41CED9}" type="presParOf" srcId="{6128F735-B67E-40DC-91FA-95CF7F320726}" destId="{87A6F079-9AD1-40BC-AC9F-C9061CA04A9C}" srcOrd="1" destOrd="0" presId="urn:microsoft.com/office/officeart/2008/layout/BendingPictureCaptionList"/>
    <dgm:cxn modelId="{3FB9B462-88A0-4DA8-85D8-7423F02DCB9D}" type="presParOf" srcId="{6128F735-B67E-40DC-91FA-95CF7F320726}" destId="{5457ADBC-137B-4E78-B8A7-DB4DE6F237CE}" srcOrd="2" destOrd="0" presId="urn:microsoft.com/office/officeart/2008/layout/BendingPictureCaptionList"/>
    <dgm:cxn modelId="{117FC7FF-8040-4120-880B-FB1E6A802CDE}" type="presParOf" srcId="{5457ADBC-137B-4E78-B8A7-DB4DE6F237CE}" destId="{6227BB35-68CA-4A3A-B20B-FCDB6067E67F}" srcOrd="0" destOrd="0" presId="urn:microsoft.com/office/officeart/2008/layout/BendingPictureCaptionList"/>
    <dgm:cxn modelId="{53341E22-24A6-4AF7-A319-7B6EF7784D58}" type="presParOf" srcId="{5457ADBC-137B-4E78-B8A7-DB4DE6F237CE}" destId="{A57705B8-DA7E-4A01-8470-76F1CBCF0FB4}" srcOrd="1" destOrd="0" presId="urn:microsoft.com/office/officeart/2008/layout/BendingPictureCaptionList"/>
    <dgm:cxn modelId="{81D2DE2B-A15D-47D4-9A21-F6ABECB261D7}" type="presParOf" srcId="{6128F735-B67E-40DC-91FA-95CF7F320726}" destId="{0D885940-F007-4FAD-8728-6A9B4C3374A9}" srcOrd="3" destOrd="0" presId="urn:microsoft.com/office/officeart/2008/layout/BendingPictureCaptionList"/>
    <dgm:cxn modelId="{AA696CED-E04A-49CF-BB8F-EEAF9AAB7F3E}" type="presParOf" srcId="{6128F735-B67E-40DC-91FA-95CF7F320726}" destId="{27DBBB95-1B9F-4008-841E-95DB9100614F}" srcOrd="4" destOrd="0" presId="urn:microsoft.com/office/officeart/2008/layout/BendingPictureCaptionList"/>
    <dgm:cxn modelId="{9DA2EAE9-936C-4204-B027-1FA293D7466B}" type="presParOf" srcId="{27DBBB95-1B9F-4008-841E-95DB9100614F}" destId="{1BC3464B-67DF-4B6A-9EB2-F85D0DAEB2FC}" srcOrd="0" destOrd="0" presId="urn:microsoft.com/office/officeart/2008/layout/BendingPictureCaptionList"/>
    <dgm:cxn modelId="{81590F64-B0DF-4FDD-923B-64EDE49716C7}" type="presParOf" srcId="{27DBBB95-1B9F-4008-841E-95DB9100614F}" destId="{463279C4-BBAF-4D1E-A9DB-07A71DCA77FA}" srcOrd="1" destOrd="0" presId="urn:microsoft.com/office/officeart/2008/layout/BendingPictureCaptionList"/>
    <dgm:cxn modelId="{7E24E2E2-E22A-4773-BFB0-0D17637AEC37}" type="presParOf" srcId="{6128F735-B67E-40DC-91FA-95CF7F320726}" destId="{90400C60-137F-45A2-AB1C-C650B5E13D35}" srcOrd="5" destOrd="0" presId="urn:microsoft.com/office/officeart/2008/layout/BendingPictureCaptionList"/>
    <dgm:cxn modelId="{E0A2B866-86B2-4B6F-B571-BB14C73D0989}" type="presParOf" srcId="{6128F735-B67E-40DC-91FA-95CF7F320726}" destId="{B6C67C7F-B095-4589-BB52-A3CFAA0CBA46}" srcOrd="6" destOrd="0" presId="urn:microsoft.com/office/officeart/2008/layout/BendingPictureCaptionList"/>
    <dgm:cxn modelId="{D49AE785-6B82-40D5-8283-21A0FD9B3B49}" type="presParOf" srcId="{B6C67C7F-B095-4589-BB52-A3CFAA0CBA46}" destId="{59F5B867-44D3-421B-8B3B-CAB71DBD745E}" srcOrd="0" destOrd="0" presId="urn:microsoft.com/office/officeart/2008/layout/BendingPictureCaptionList"/>
    <dgm:cxn modelId="{46708B46-3F31-4B84-A822-2DFFB1481D0F}" type="presParOf" srcId="{B6C67C7F-B095-4589-BB52-A3CFAA0CBA46}" destId="{6B4A298C-E390-4A58-9403-E854132239A2}" srcOrd="1" destOrd="0" presId="urn:microsoft.com/office/officeart/2008/layout/BendingPictureCaptionList"/>
    <dgm:cxn modelId="{44885C1B-E6CB-4473-B2C4-3405DE113593}" type="presParOf" srcId="{6128F735-B67E-40DC-91FA-95CF7F320726}" destId="{114ACAF9-1F1E-4EAB-8EAF-F61AC1C8ACA6}" srcOrd="7" destOrd="0" presId="urn:microsoft.com/office/officeart/2008/layout/BendingPictureCaptionList"/>
    <dgm:cxn modelId="{C9F2AC53-835A-4030-8E11-05690B17B1EB}" type="presParOf" srcId="{6128F735-B67E-40DC-91FA-95CF7F320726}" destId="{89820847-7F46-4E28-92B4-F915E0780027}" srcOrd="8" destOrd="0" presId="urn:microsoft.com/office/officeart/2008/layout/BendingPictureCaptionList"/>
    <dgm:cxn modelId="{149744C2-7A06-472F-A000-27999B0FC61D}" type="presParOf" srcId="{89820847-7F46-4E28-92B4-F915E0780027}" destId="{574D165A-75F9-4B3D-94A7-41CAD3F84CD7}" srcOrd="0" destOrd="0" presId="urn:microsoft.com/office/officeart/2008/layout/BendingPictureCaptionList"/>
    <dgm:cxn modelId="{D14D648D-4F9E-4E82-A534-448A7FB3626C}" type="presParOf" srcId="{89820847-7F46-4E28-92B4-F915E0780027}" destId="{BC77770D-66B7-4F5B-A959-8ED266AA9503}" srcOrd="1" destOrd="0" presId="urn:microsoft.com/office/officeart/2008/layout/BendingPictureCaptionList"/>
    <dgm:cxn modelId="{B985E815-1367-416A-8CC5-B610048A830E}" type="presParOf" srcId="{6128F735-B67E-40DC-91FA-95CF7F320726}" destId="{9D23E450-54CD-431E-87AF-5D87093CBC90}" srcOrd="9" destOrd="0" presId="urn:microsoft.com/office/officeart/2008/layout/BendingPictureCaptionList"/>
    <dgm:cxn modelId="{2511D228-3430-474D-8F59-C1ECA85B746E}" type="presParOf" srcId="{6128F735-B67E-40DC-91FA-95CF7F320726}" destId="{D37C6498-A0D7-4CE6-979A-AD448EED8F94}" srcOrd="10" destOrd="0" presId="urn:microsoft.com/office/officeart/2008/layout/BendingPictureCaptionList"/>
    <dgm:cxn modelId="{1FAF2A71-7F13-43AD-BC6B-A4F41A692BB7}" type="presParOf" srcId="{D37C6498-A0D7-4CE6-979A-AD448EED8F94}" destId="{19F2A6AF-6BC8-4112-BF29-5B7EAACFDC24}" srcOrd="0" destOrd="0" presId="urn:microsoft.com/office/officeart/2008/layout/BendingPictureCaptionList"/>
    <dgm:cxn modelId="{DD29075F-EF97-4EA1-8BAB-BF1FCBF5BD2F}" type="presParOf" srcId="{D37C6498-A0D7-4CE6-979A-AD448EED8F94}" destId="{FA08D1EC-A93B-4198-93D5-28D5D69AA268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41C3A9-C724-4213-8A28-8572A8D5D5FF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0_1" csCatId="mainScheme" phldr="1"/>
      <dgm:spPr/>
    </dgm:pt>
    <dgm:pt modelId="{1E11DBD4-3B24-4301-B783-9263E60FE87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자몽</a:t>
          </a:r>
          <a:endParaRPr lang="ko-KR" altLang="en-US" dirty="0"/>
        </a:p>
      </dgm:t>
    </dgm:pt>
    <dgm:pt modelId="{6F0D812A-3F25-4ED4-AE6F-2CE2E983DDD5}" type="parTrans" cxnId="{85867111-F86C-4BD7-A5CD-7D21B7158D82}">
      <dgm:prSet/>
      <dgm:spPr/>
      <dgm:t>
        <a:bodyPr/>
        <a:lstStyle/>
        <a:p>
          <a:pPr latinLnBrk="1"/>
          <a:endParaRPr lang="ko-KR" altLang="en-US"/>
        </a:p>
      </dgm:t>
    </dgm:pt>
    <dgm:pt modelId="{6D15438A-DA2D-48EB-A6BE-37A94E87BC47}" type="sibTrans" cxnId="{85867111-F86C-4BD7-A5CD-7D21B7158D82}">
      <dgm:prSet/>
      <dgm:spPr/>
      <dgm:t>
        <a:bodyPr/>
        <a:lstStyle/>
        <a:p>
          <a:pPr latinLnBrk="1"/>
          <a:endParaRPr lang="ko-KR" altLang="en-US"/>
        </a:p>
      </dgm:t>
    </dgm:pt>
    <dgm:pt modelId="{4F1F60AF-9D7F-455C-86CF-03C472DE668D}">
      <dgm:prSet phldrT="[텍스트]"/>
      <dgm:spPr/>
      <dgm:t>
        <a:bodyPr/>
        <a:lstStyle/>
        <a:p>
          <a:pPr latinLnBrk="1"/>
          <a:r>
            <a:rPr lang="ko-KR" altLang="en-US" dirty="0" smtClean="0"/>
            <a:t>토마토</a:t>
          </a:r>
          <a:endParaRPr lang="ko-KR" altLang="en-US" dirty="0"/>
        </a:p>
      </dgm:t>
    </dgm:pt>
    <dgm:pt modelId="{929A76B7-4A2D-4840-B10B-A7E02051C0B8}" type="parTrans" cxnId="{945B05B0-AA53-4FB7-A43D-C96A069D1371}">
      <dgm:prSet/>
      <dgm:spPr/>
      <dgm:t>
        <a:bodyPr/>
        <a:lstStyle/>
        <a:p>
          <a:pPr latinLnBrk="1"/>
          <a:endParaRPr lang="ko-KR" altLang="en-US"/>
        </a:p>
      </dgm:t>
    </dgm:pt>
    <dgm:pt modelId="{AE027F5E-CDE8-41CD-A31E-BE8A39E077A0}" type="sibTrans" cxnId="{945B05B0-AA53-4FB7-A43D-C96A069D1371}">
      <dgm:prSet/>
      <dgm:spPr/>
      <dgm:t>
        <a:bodyPr/>
        <a:lstStyle/>
        <a:p>
          <a:pPr latinLnBrk="1"/>
          <a:endParaRPr lang="ko-KR" altLang="en-US"/>
        </a:p>
      </dgm:t>
    </dgm:pt>
    <dgm:pt modelId="{4D89A70D-4C59-42F8-A360-CFC8E8D22EBE}">
      <dgm:prSet phldrT="[텍스트]"/>
      <dgm:spPr/>
      <dgm:t>
        <a:bodyPr/>
        <a:lstStyle/>
        <a:p>
          <a:pPr latinLnBrk="1"/>
          <a:r>
            <a:rPr lang="ko-KR" altLang="en-US" dirty="0" smtClean="0"/>
            <a:t>블루베리</a:t>
          </a:r>
          <a:endParaRPr lang="ko-KR" altLang="en-US" dirty="0"/>
        </a:p>
      </dgm:t>
    </dgm:pt>
    <dgm:pt modelId="{47B020B9-9400-43F7-B26B-5AEDDA506CD3}" type="parTrans" cxnId="{8139CA01-B823-459C-8492-8B46E7B8A98E}">
      <dgm:prSet/>
      <dgm:spPr/>
      <dgm:t>
        <a:bodyPr/>
        <a:lstStyle/>
        <a:p>
          <a:pPr latinLnBrk="1"/>
          <a:endParaRPr lang="ko-KR" altLang="en-US"/>
        </a:p>
      </dgm:t>
    </dgm:pt>
    <dgm:pt modelId="{CD4F7A9C-BFCA-4B71-B70A-3BD7C76845BF}" type="sibTrans" cxnId="{8139CA01-B823-459C-8492-8B46E7B8A98E}">
      <dgm:prSet/>
      <dgm:spPr/>
      <dgm:t>
        <a:bodyPr/>
        <a:lstStyle/>
        <a:p>
          <a:pPr latinLnBrk="1"/>
          <a:endParaRPr lang="ko-KR" altLang="en-US"/>
        </a:p>
      </dgm:t>
    </dgm:pt>
    <dgm:pt modelId="{44805E70-CC00-4D42-87E0-3FFA16EBBBC5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자몽</a:t>
          </a:r>
          <a:endParaRPr lang="ko-KR" altLang="en-US" dirty="0"/>
        </a:p>
      </dgm:t>
    </dgm:pt>
    <dgm:pt modelId="{F0B9CA79-B149-4B5D-A002-BBAC7A8521E5}" type="parTrans" cxnId="{3D6B09BE-418A-40D9-A546-157B365639F9}">
      <dgm:prSet/>
      <dgm:spPr/>
      <dgm:t>
        <a:bodyPr/>
        <a:lstStyle/>
        <a:p>
          <a:pPr latinLnBrk="1"/>
          <a:endParaRPr lang="ko-KR" altLang="en-US"/>
        </a:p>
      </dgm:t>
    </dgm:pt>
    <dgm:pt modelId="{09654501-A908-4F51-8277-DC3CDCB0938D}" type="sibTrans" cxnId="{3D6B09BE-418A-40D9-A546-157B365639F9}">
      <dgm:prSet/>
      <dgm:spPr/>
      <dgm:t>
        <a:bodyPr/>
        <a:lstStyle/>
        <a:p>
          <a:pPr latinLnBrk="1"/>
          <a:endParaRPr lang="ko-KR" altLang="en-US"/>
        </a:p>
      </dgm:t>
    </dgm:pt>
    <dgm:pt modelId="{267AFF95-2698-44E9-ABB1-1AD7F3BD289D}">
      <dgm:prSet phldrT="[텍스트]"/>
      <dgm:spPr/>
      <dgm:t>
        <a:bodyPr/>
        <a:lstStyle/>
        <a:p>
          <a:pPr latinLnBrk="1"/>
          <a:r>
            <a:rPr lang="ko-KR" altLang="en-US" dirty="0" smtClean="0"/>
            <a:t>토마토</a:t>
          </a:r>
          <a:endParaRPr lang="ko-KR" altLang="en-US" dirty="0"/>
        </a:p>
      </dgm:t>
    </dgm:pt>
    <dgm:pt modelId="{718E8AB4-BF9C-4FEA-8CCA-E2CA3F252894}" type="parTrans" cxnId="{0B629702-4114-4BC6-9C33-BEE96462F63A}">
      <dgm:prSet/>
      <dgm:spPr/>
      <dgm:t>
        <a:bodyPr/>
        <a:lstStyle/>
        <a:p>
          <a:pPr latinLnBrk="1"/>
          <a:endParaRPr lang="ko-KR" altLang="en-US"/>
        </a:p>
      </dgm:t>
    </dgm:pt>
    <dgm:pt modelId="{0FAAE36E-41A8-4950-BAC5-2421327B5D2B}" type="sibTrans" cxnId="{0B629702-4114-4BC6-9C33-BEE96462F63A}">
      <dgm:prSet/>
      <dgm:spPr/>
      <dgm:t>
        <a:bodyPr/>
        <a:lstStyle/>
        <a:p>
          <a:pPr latinLnBrk="1"/>
          <a:endParaRPr lang="ko-KR" altLang="en-US"/>
        </a:p>
      </dgm:t>
    </dgm:pt>
    <dgm:pt modelId="{1432FA17-620E-40E1-8120-53FE619B9956}">
      <dgm:prSet phldrT="[텍스트]"/>
      <dgm:spPr/>
      <dgm:t>
        <a:bodyPr/>
        <a:lstStyle/>
        <a:p>
          <a:pPr latinLnBrk="1"/>
          <a:r>
            <a:rPr lang="ko-KR" altLang="en-US" dirty="0" smtClean="0"/>
            <a:t>블루베리</a:t>
          </a:r>
          <a:endParaRPr lang="ko-KR" altLang="en-US" dirty="0"/>
        </a:p>
      </dgm:t>
    </dgm:pt>
    <dgm:pt modelId="{B03716B7-9F5F-4FAC-9663-58E744F84AD4}" type="parTrans" cxnId="{FDC8886B-36B9-4210-A4FE-0BC73F545C60}">
      <dgm:prSet/>
      <dgm:spPr/>
      <dgm:t>
        <a:bodyPr/>
        <a:lstStyle/>
        <a:p>
          <a:pPr latinLnBrk="1"/>
          <a:endParaRPr lang="ko-KR" altLang="en-US"/>
        </a:p>
      </dgm:t>
    </dgm:pt>
    <dgm:pt modelId="{628B77DC-FC89-4429-98A5-C21DE6BABDC0}" type="sibTrans" cxnId="{FDC8886B-36B9-4210-A4FE-0BC73F545C60}">
      <dgm:prSet/>
      <dgm:spPr/>
      <dgm:t>
        <a:bodyPr/>
        <a:lstStyle/>
        <a:p>
          <a:pPr latinLnBrk="1"/>
          <a:endParaRPr lang="ko-KR" altLang="en-US"/>
        </a:p>
      </dgm:t>
    </dgm:pt>
    <dgm:pt modelId="{FEDA6E9C-3909-4E75-B3CD-D6E5F2B9C2D5}" type="pres">
      <dgm:prSet presAssocID="{9541C3A9-C724-4213-8A28-8572A8D5D5FF}" presName="Name0" presStyleCnt="0">
        <dgm:presLayoutVars>
          <dgm:dir/>
          <dgm:resizeHandles val="exact"/>
        </dgm:presLayoutVars>
      </dgm:prSet>
      <dgm:spPr/>
    </dgm:pt>
    <dgm:pt modelId="{F85A6037-7F68-4506-8D08-2FE756CFA91A}" type="pres">
      <dgm:prSet presAssocID="{1E11DBD4-3B24-4301-B783-9263E60FE876}" presName="composite" presStyleCnt="0"/>
      <dgm:spPr/>
    </dgm:pt>
    <dgm:pt modelId="{3A9DA3E8-ADFF-4738-99D9-3E58337173EB}" type="pres">
      <dgm:prSet presAssocID="{1E11DBD4-3B24-4301-B783-9263E60FE876}" presName="rect1" presStyleLbl="b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AB3BBE58-4787-4B0F-A914-DBC167416DF7}" type="pres">
      <dgm:prSet presAssocID="{1E11DBD4-3B24-4301-B783-9263E60FE876}" presName="wedgeRectCallout1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AF529E-E378-4C9D-B1CD-B718C379D008}" type="pres">
      <dgm:prSet presAssocID="{6D15438A-DA2D-48EB-A6BE-37A94E87BC47}" presName="sibTrans" presStyleCnt="0"/>
      <dgm:spPr/>
    </dgm:pt>
    <dgm:pt modelId="{4A6989A2-DEF3-4E71-86A9-7F1C77DF34F6}" type="pres">
      <dgm:prSet presAssocID="{4F1F60AF-9D7F-455C-86CF-03C472DE668D}" presName="composite" presStyleCnt="0"/>
      <dgm:spPr/>
    </dgm:pt>
    <dgm:pt modelId="{F04F71CB-FE56-408E-965C-8E705C7A4280}" type="pres">
      <dgm:prSet presAssocID="{4F1F60AF-9D7F-455C-86CF-03C472DE668D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C6851005-D312-46C4-9254-99935D42464B}" type="pres">
      <dgm:prSet presAssocID="{4F1F60AF-9D7F-455C-86CF-03C472DE668D}" presName="wedgeRectCallout1" presStyleLbl="node1" presStyleIdx="1" presStyleCnt="6">
        <dgm:presLayoutVars>
          <dgm:bulletEnabled val="1"/>
        </dgm:presLayoutVars>
      </dgm:prSet>
      <dgm:spPr/>
    </dgm:pt>
    <dgm:pt modelId="{BCEB17DD-F910-455A-BCF9-1F45443DE6AC}" type="pres">
      <dgm:prSet presAssocID="{AE027F5E-CDE8-41CD-A31E-BE8A39E077A0}" presName="sibTrans" presStyleCnt="0"/>
      <dgm:spPr/>
    </dgm:pt>
    <dgm:pt modelId="{F42E40B3-7D95-4872-A12C-F755D2A904D1}" type="pres">
      <dgm:prSet presAssocID="{4D89A70D-4C59-42F8-A360-CFC8E8D22EBE}" presName="composite" presStyleCnt="0"/>
      <dgm:spPr/>
    </dgm:pt>
    <dgm:pt modelId="{A99B8FAB-D12B-4DCB-8064-28CAF8546126}" type="pres">
      <dgm:prSet presAssocID="{4D89A70D-4C59-42F8-A360-CFC8E8D22EBE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BDF6AB03-81B2-4655-81A9-37CBD5DFAE9C}" type="pres">
      <dgm:prSet presAssocID="{4D89A70D-4C59-42F8-A360-CFC8E8D22EBE}" presName="wedgeRectCallout1" presStyleLbl="node1" presStyleIdx="2" presStyleCnt="6">
        <dgm:presLayoutVars>
          <dgm:bulletEnabled val="1"/>
        </dgm:presLayoutVars>
      </dgm:prSet>
      <dgm:spPr/>
    </dgm:pt>
    <dgm:pt modelId="{025BB30F-6088-4F88-80EC-A931E123A595}" type="pres">
      <dgm:prSet presAssocID="{CD4F7A9C-BFCA-4B71-B70A-3BD7C76845BF}" presName="sibTrans" presStyleCnt="0"/>
      <dgm:spPr/>
    </dgm:pt>
    <dgm:pt modelId="{BC58C54C-D696-462D-8F71-D4F98E64EDD0}" type="pres">
      <dgm:prSet presAssocID="{44805E70-CC00-4D42-87E0-3FFA16EBBBC5}" presName="composite" presStyleCnt="0"/>
      <dgm:spPr/>
    </dgm:pt>
    <dgm:pt modelId="{94289221-46E5-437C-ACF5-26ADF66D5BC1}" type="pres">
      <dgm:prSet presAssocID="{44805E70-CC00-4D42-87E0-3FFA16EBBBC5}" presName="rect1" presStyleLbl="bgImgPlace1" presStyleIdx="3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A92CFCCF-86E5-496B-8C7B-0C826ED26AC4}" type="pres">
      <dgm:prSet presAssocID="{44805E70-CC00-4D42-87E0-3FFA16EBBBC5}" presName="wedgeRectCallout1" presStyleLbl="node1" presStyleIdx="3" presStyleCnt="6">
        <dgm:presLayoutVars>
          <dgm:bulletEnabled val="1"/>
        </dgm:presLayoutVars>
      </dgm:prSet>
      <dgm:spPr/>
    </dgm:pt>
    <dgm:pt modelId="{23362118-9448-441C-BB12-D40ABDCECC80}" type="pres">
      <dgm:prSet presAssocID="{09654501-A908-4F51-8277-DC3CDCB0938D}" presName="sibTrans" presStyleCnt="0"/>
      <dgm:spPr/>
    </dgm:pt>
    <dgm:pt modelId="{23F31EF3-3187-4717-AB28-E288D5E9619C}" type="pres">
      <dgm:prSet presAssocID="{267AFF95-2698-44E9-ABB1-1AD7F3BD289D}" presName="composite" presStyleCnt="0"/>
      <dgm:spPr/>
    </dgm:pt>
    <dgm:pt modelId="{881B3667-D07E-4749-9C3D-61D3821E908A}" type="pres">
      <dgm:prSet presAssocID="{267AFF95-2698-44E9-ABB1-1AD7F3BD289D}" presName="rect1" presStyleLbl="bgImgPlace1" presStyleIdx="4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755D87BE-97A5-4124-9703-3E7B80F5D904}" type="pres">
      <dgm:prSet presAssocID="{267AFF95-2698-44E9-ABB1-1AD7F3BD289D}" presName="wedgeRectCallout1" presStyleLbl="node1" presStyleIdx="4" presStyleCnt="6">
        <dgm:presLayoutVars>
          <dgm:bulletEnabled val="1"/>
        </dgm:presLayoutVars>
      </dgm:prSet>
      <dgm:spPr/>
    </dgm:pt>
    <dgm:pt modelId="{E632285E-2C43-454C-B99E-A33AC77DB2C0}" type="pres">
      <dgm:prSet presAssocID="{0FAAE36E-41A8-4950-BAC5-2421327B5D2B}" presName="sibTrans" presStyleCnt="0"/>
      <dgm:spPr/>
    </dgm:pt>
    <dgm:pt modelId="{79F3D5A8-909B-48BC-95BE-79652FECE756}" type="pres">
      <dgm:prSet presAssocID="{1432FA17-620E-40E1-8120-53FE619B9956}" presName="composite" presStyleCnt="0"/>
      <dgm:spPr/>
    </dgm:pt>
    <dgm:pt modelId="{E46FC976-79B8-439E-8D37-55000252232F}" type="pres">
      <dgm:prSet presAssocID="{1432FA17-620E-40E1-8120-53FE619B9956}" presName="rect1" presStyleLbl="bgImgPlace1" presStyleIdx="5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8312F3C3-5B6B-4EC1-90E3-6751CBFA7739}" type="pres">
      <dgm:prSet presAssocID="{1432FA17-620E-40E1-8120-53FE619B9956}" presName="wedgeRectCallout1" presStyleLbl="node1" presStyleIdx="5" presStyleCnt="6">
        <dgm:presLayoutVars>
          <dgm:bulletEnabled val="1"/>
        </dgm:presLayoutVars>
      </dgm:prSet>
      <dgm:spPr/>
    </dgm:pt>
  </dgm:ptLst>
  <dgm:cxnLst>
    <dgm:cxn modelId="{ACFC0C08-975E-4278-86D7-BDC682AD71D0}" type="presOf" srcId="{9541C3A9-C724-4213-8A28-8572A8D5D5FF}" destId="{FEDA6E9C-3909-4E75-B3CD-D6E5F2B9C2D5}" srcOrd="0" destOrd="0" presId="urn:microsoft.com/office/officeart/2008/layout/BendingPictureCaptionList"/>
    <dgm:cxn modelId="{0B629702-4114-4BC6-9C33-BEE96462F63A}" srcId="{9541C3A9-C724-4213-8A28-8572A8D5D5FF}" destId="{267AFF95-2698-44E9-ABB1-1AD7F3BD289D}" srcOrd="4" destOrd="0" parTransId="{718E8AB4-BF9C-4FEA-8CCA-E2CA3F252894}" sibTransId="{0FAAE36E-41A8-4950-BAC5-2421327B5D2B}"/>
    <dgm:cxn modelId="{BE40A78D-9E0E-43CF-BF7A-1452FCA8D691}" type="presOf" srcId="{1432FA17-620E-40E1-8120-53FE619B9956}" destId="{8312F3C3-5B6B-4EC1-90E3-6751CBFA7739}" srcOrd="0" destOrd="0" presId="urn:microsoft.com/office/officeart/2008/layout/BendingPictureCaptionList"/>
    <dgm:cxn modelId="{B2F226C7-4B34-4EC4-849A-70C94D046D78}" type="presOf" srcId="{4F1F60AF-9D7F-455C-86CF-03C472DE668D}" destId="{C6851005-D312-46C4-9254-99935D42464B}" srcOrd="0" destOrd="0" presId="urn:microsoft.com/office/officeart/2008/layout/BendingPictureCaptionList"/>
    <dgm:cxn modelId="{E1B27F1D-0A14-4545-85F9-91CAB613812A}" type="presOf" srcId="{4D89A70D-4C59-42F8-A360-CFC8E8D22EBE}" destId="{BDF6AB03-81B2-4655-81A9-37CBD5DFAE9C}" srcOrd="0" destOrd="0" presId="urn:microsoft.com/office/officeart/2008/layout/BendingPictureCaptionList"/>
    <dgm:cxn modelId="{3D6B09BE-418A-40D9-A546-157B365639F9}" srcId="{9541C3A9-C724-4213-8A28-8572A8D5D5FF}" destId="{44805E70-CC00-4D42-87E0-3FFA16EBBBC5}" srcOrd="3" destOrd="0" parTransId="{F0B9CA79-B149-4B5D-A002-BBAC7A8521E5}" sibTransId="{09654501-A908-4F51-8277-DC3CDCB0938D}"/>
    <dgm:cxn modelId="{FDC8886B-36B9-4210-A4FE-0BC73F545C60}" srcId="{9541C3A9-C724-4213-8A28-8572A8D5D5FF}" destId="{1432FA17-620E-40E1-8120-53FE619B9956}" srcOrd="5" destOrd="0" parTransId="{B03716B7-9F5F-4FAC-9663-58E744F84AD4}" sibTransId="{628B77DC-FC89-4429-98A5-C21DE6BABDC0}"/>
    <dgm:cxn modelId="{945B05B0-AA53-4FB7-A43D-C96A069D1371}" srcId="{9541C3A9-C724-4213-8A28-8572A8D5D5FF}" destId="{4F1F60AF-9D7F-455C-86CF-03C472DE668D}" srcOrd="1" destOrd="0" parTransId="{929A76B7-4A2D-4840-B10B-A7E02051C0B8}" sibTransId="{AE027F5E-CDE8-41CD-A31E-BE8A39E077A0}"/>
    <dgm:cxn modelId="{9BD72BC7-B0F8-4DA6-A0DE-FC76C5B063C3}" type="presOf" srcId="{44805E70-CC00-4D42-87E0-3FFA16EBBBC5}" destId="{A92CFCCF-86E5-496B-8C7B-0C826ED26AC4}" srcOrd="0" destOrd="0" presId="urn:microsoft.com/office/officeart/2008/layout/BendingPictureCaptionList"/>
    <dgm:cxn modelId="{85867111-F86C-4BD7-A5CD-7D21B7158D82}" srcId="{9541C3A9-C724-4213-8A28-8572A8D5D5FF}" destId="{1E11DBD4-3B24-4301-B783-9263E60FE876}" srcOrd="0" destOrd="0" parTransId="{6F0D812A-3F25-4ED4-AE6F-2CE2E983DDD5}" sibTransId="{6D15438A-DA2D-48EB-A6BE-37A94E87BC47}"/>
    <dgm:cxn modelId="{8139CA01-B823-459C-8492-8B46E7B8A98E}" srcId="{9541C3A9-C724-4213-8A28-8572A8D5D5FF}" destId="{4D89A70D-4C59-42F8-A360-CFC8E8D22EBE}" srcOrd="2" destOrd="0" parTransId="{47B020B9-9400-43F7-B26B-5AEDDA506CD3}" sibTransId="{CD4F7A9C-BFCA-4B71-B70A-3BD7C76845BF}"/>
    <dgm:cxn modelId="{137FD920-EFF4-45C2-ABDD-5DF492D60D84}" type="presOf" srcId="{267AFF95-2698-44E9-ABB1-1AD7F3BD289D}" destId="{755D87BE-97A5-4124-9703-3E7B80F5D904}" srcOrd="0" destOrd="0" presId="urn:microsoft.com/office/officeart/2008/layout/BendingPictureCaptionList"/>
    <dgm:cxn modelId="{77C58804-1BCC-43C8-859A-E0E2BBB16BA3}" type="presOf" srcId="{1E11DBD4-3B24-4301-B783-9263E60FE876}" destId="{AB3BBE58-4787-4B0F-A914-DBC167416DF7}" srcOrd="0" destOrd="0" presId="urn:microsoft.com/office/officeart/2008/layout/BendingPictureCaptionList"/>
    <dgm:cxn modelId="{78CBDC30-1257-49AB-8EB3-CCC2ECD7FDA6}" type="presParOf" srcId="{FEDA6E9C-3909-4E75-B3CD-D6E5F2B9C2D5}" destId="{F85A6037-7F68-4506-8D08-2FE756CFA91A}" srcOrd="0" destOrd="0" presId="urn:microsoft.com/office/officeart/2008/layout/BendingPictureCaptionList"/>
    <dgm:cxn modelId="{846A135C-3E5B-4E38-8EF3-51F137C582E6}" type="presParOf" srcId="{F85A6037-7F68-4506-8D08-2FE756CFA91A}" destId="{3A9DA3E8-ADFF-4738-99D9-3E58337173EB}" srcOrd="0" destOrd="0" presId="urn:microsoft.com/office/officeart/2008/layout/BendingPictureCaptionList"/>
    <dgm:cxn modelId="{E045DD56-BEA1-4773-9D3A-4C815C50145D}" type="presParOf" srcId="{F85A6037-7F68-4506-8D08-2FE756CFA91A}" destId="{AB3BBE58-4787-4B0F-A914-DBC167416DF7}" srcOrd="1" destOrd="0" presId="urn:microsoft.com/office/officeart/2008/layout/BendingPictureCaptionList"/>
    <dgm:cxn modelId="{8A25C407-2CD4-433E-A811-09B18FB7B642}" type="presParOf" srcId="{FEDA6E9C-3909-4E75-B3CD-D6E5F2B9C2D5}" destId="{29AF529E-E378-4C9D-B1CD-B718C379D008}" srcOrd="1" destOrd="0" presId="urn:microsoft.com/office/officeart/2008/layout/BendingPictureCaptionList"/>
    <dgm:cxn modelId="{1C475941-498D-4FB8-81E2-E4CF3C0B3855}" type="presParOf" srcId="{FEDA6E9C-3909-4E75-B3CD-D6E5F2B9C2D5}" destId="{4A6989A2-DEF3-4E71-86A9-7F1C77DF34F6}" srcOrd="2" destOrd="0" presId="urn:microsoft.com/office/officeart/2008/layout/BendingPictureCaptionList"/>
    <dgm:cxn modelId="{796D68A0-A473-4C32-9563-4A1CEFBE6F06}" type="presParOf" srcId="{4A6989A2-DEF3-4E71-86A9-7F1C77DF34F6}" destId="{F04F71CB-FE56-408E-965C-8E705C7A4280}" srcOrd="0" destOrd="0" presId="urn:microsoft.com/office/officeart/2008/layout/BendingPictureCaptionList"/>
    <dgm:cxn modelId="{8FE2E9D6-75C6-4115-A8D6-D346F3178EC2}" type="presParOf" srcId="{4A6989A2-DEF3-4E71-86A9-7F1C77DF34F6}" destId="{C6851005-D312-46C4-9254-99935D42464B}" srcOrd="1" destOrd="0" presId="urn:microsoft.com/office/officeart/2008/layout/BendingPictureCaptionList"/>
    <dgm:cxn modelId="{DBA56CBA-93C6-44FE-87E0-98CF54BDD5A2}" type="presParOf" srcId="{FEDA6E9C-3909-4E75-B3CD-D6E5F2B9C2D5}" destId="{BCEB17DD-F910-455A-BCF9-1F45443DE6AC}" srcOrd="3" destOrd="0" presId="urn:microsoft.com/office/officeart/2008/layout/BendingPictureCaptionList"/>
    <dgm:cxn modelId="{BB62FAAC-80FA-4358-A27C-25CDE35EBD60}" type="presParOf" srcId="{FEDA6E9C-3909-4E75-B3CD-D6E5F2B9C2D5}" destId="{F42E40B3-7D95-4872-A12C-F755D2A904D1}" srcOrd="4" destOrd="0" presId="urn:microsoft.com/office/officeart/2008/layout/BendingPictureCaptionList"/>
    <dgm:cxn modelId="{BE588B11-1E24-4565-913D-3EAEFE47F0E2}" type="presParOf" srcId="{F42E40B3-7D95-4872-A12C-F755D2A904D1}" destId="{A99B8FAB-D12B-4DCB-8064-28CAF8546126}" srcOrd="0" destOrd="0" presId="urn:microsoft.com/office/officeart/2008/layout/BendingPictureCaptionList"/>
    <dgm:cxn modelId="{55DB439D-B891-45BC-B663-5953DBF24064}" type="presParOf" srcId="{F42E40B3-7D95-4872-A12C-F755D2A904D1}" destId="{BDF6AB03-81B2-4655-81A9-37CBD5DFAE9C}" srcOrd="1" destOrd="0" presId="urn:microsoft.com/office/officeart/2008/layout/BendingPictureCaptionList"/>
    <dgm:cxn modelId="{CA44AD4E-8C04-4FA7-839D-2F64CB0BDBAE}" type="presParOf" srcId="{FEDA6E9C-3909-4E75-B3CD-D6E5F2B9C2D5}" destId="{025BB30F-6088-4F88-80EC-A931E123A595}" srcOrd="5" destOrd="0" presId="urn:microsoft.com/office/officeart/2008/layout/BendingPictureCaptionList"/>
    <dgm:cxn modelId="{51721D4E-18B5-4427-9582-C03A16D94680}" type="presParOf" srcId="{FEDA6E9C-3909-4E75-B3CD-D6E5F2B9C2D5}" destId="{BC58C54C-D696-462D-8F71-D4F98E64EDD0}" srcOrd="6" destOrd="0" presId="urn:microsoft.com/office/officeart/2008/layout/BendingPictureCaptionList"/>
    <dgm:cxn modelId="{A7626809-B0AF-45AF-889D-39BD1634CEA0}" type="presParOf" srcId="{BC58C54C-D696-462D-8F71-D4F98E64EDD0}" destId="{94289221-46E5-437C-ACF5-26ADF66D5BC1}" srcOrd="0" destOrd="0" presId="urn:microsoft.com/office/officeart/2008/layout/BendingPictureCaptionList"/>
    <dgm:cxn modelId="{372F2EE5-0EFE-4BEC-BEAA-198E99FE17A6}" type="presParOf" srcId="{BC58C54C-D696-462D-8F71-D4F98E64EDD0}" destId="{A92CFCCF-86E5-496B-8C7B-0C826ED26AC4}" srcOrd="1" destOrd="0" presId="urn:microsoft.com/office/officeart/2008/layout/BendingPictureCaptionList"/>
    <dgm:cxn modelId="{90B29559-3D68-448B-B44C-65A82781C8CE}" type="presParOf" srcId="{FEDA6E9C-3909-4E75-B3CD-D6E5F2B9C2D5}" destId="{23362118-9448-441C-BB12-D40ABDCECC80}" srcOrd="7" destOrd="0" presId="urn:microsoft.com/office/officeart/2008/layout/BendingPictureCaptionList"/>
    <dgm:cxn modelId="{8E7076D1-271A-41CC-9D5A-63F9776B7B40}" type="presParOf" srcId="{FEDA6E9C-3909-4E75-B3CD-D6E5F2B9C2D5}" destId="{23F31EF3-3187-4717-AB28-E288D5E9619C}" srcOrd="8" destOrd="0" presId="urn:microsoft.com/office/officeart/2008/layout/BendingPictureCaptionList"/>
    <dgm:cxn modelId="{E2F6FDC7-135C-4E8D-A845-7DA40C0C6F19}" type="presParOf" srcId="{23F31EF3-3187-4717-AB28-E288D5E9619C}" destId="{881B3667-D07E-4749-9C3D-61D3821E908A}" srcOrd="0" destOrd="0" presId="urn:microsoft.com/office/officeart/2008/layout/BendingPictureCaptionList"/>
    <dgm:cxn modelId="{D3CE6CC3-1890-4479-A9A5-39C876612C67}" type="presParOf" srcId="{23F31EF3-3187-4717-AB28-E288D5E9619C}" destId="{755D87BE-97A5-4124-9703-3E7B80F5D904}" srcOrd="1" destOrd="0" presId="urn:microsoft.com/office/officeart/2008/layout/BendingPictureCaptionList"/>
    <dgm:cxn modelId="{81623019-BD39-468E-BCF4-69FA69ACF515}" type="presParOf" srcId="{FEDA6E9C-3909-4E75-B3CD-D6E5F2B9C2D5}" destId="{E632285E-2C43-454C-B99E-A33AC77DB2C0}" srcOrd="9" destOrd="0" presId="urn:microsoft.com/office/officeart/2008/layout/BendingPictureCaptionList"/>
    <dgm:cxn modelId="{30A4F0FE-05F3-4BB4-B1CE-0364E69339FD}" type="presParOf" srcId="{FEDA6E9C-3909-4E75-B3CD-D6E5F2B9C2D5}" destId="{79F3D5A8-909B-48BC-95BE-79652FECE756}" srcOrd="10" destOrd="0" presId="urn:microsoft.com/office/officeart/2008/layout/BendingPictureCaptionList"/>
    <dgm:cxn modelId="{F63BC6BC-851C-48B1-844F-28932CC94291}" type="presParOf" srcId="{79F3D5A8-909B-48BC-95BE-79652FECE756}" destId="{E46FC976-79B8-439E-8D37-55000252232F}" srcOrd="0" destOrd="0" presId="urn:microsoft.com/office/officeart/2008/layout/BendingPictureCaptionList"/>
    <dgm:cxn modelId="{CAF96993-22DD-4C5A-8C30-B987ADCD9A0A}" type="presParOf" srcId="{79F3D5A8-909B-48BC-95BE-79652FECE756}" destId="{8312F3C3-5B6B-4EC1-90E3-6751CBFA7739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77CDC8-7954-42E6-A4CA-89A4E3D77B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38F1B68F-16F8-4B10-A730-603044804894}">
      <dgm:prSet/>
      <dgm:spPr/>
      <dgm:t>
        <a:bodyPr/>
        <a:lstStyle/>
        <a:p>
          <a:pPr rtl="0" latinLnBrk="1"/>
          <a:r>
            <a:rPr lang="ko-KR" smtClean="0"/>
            <a:t>과일</a:t>
          </a:r>
          <a:endParaRPr lang="ko-KR"/>
        </a:p>
      </dgm:t>
    </dgm:pt>
    <dgm:pt modelId="{E535C6BE-6E6B-4440-85DA-BD7E5AEB7BC9}" type="parTrans" cxnId="{0BF1B3BB-0273-4A44-9F93-B7B421EC06A1}">
      <dgm:prSet/>
      <dgm:spPr/>
      <dgm:t>
        <a:bodyPr/>
        <a:lstStyle/>
        <a:p>
          <a:pPr latinLnBrk="1"/>
          <a:endParaRPr lang="ko-KR" altLang="en-US"/>
        </a:p>
      </dgm:t>
    </dgm:pt>
    <dgm:pt modelId="{26427C21-C77C-4597-9FC1-47994724B663}" type="sibTrans" cxnId="{0BF1B3BB-0273-4A44-9F93-B7B421EC06A1}">
      <dgm:prSet/>
      <dgm:spPr/>
      <dgm:t>
        <a:bodyPr/>
        <a:lstStyle/>
        <a:p>
          <a:pPr latinLnBrk="1"/>
          <a:endParaRPr lang="ko-KR" altLang="en-US"/>
        </a:p>
      </dgm:t>
    </dgm:pt>
    <dgm:pt modelId="{1872E546-8B4E-4FB5-9E54-FBE1E3B4D72D}">
      <dgm:prSet/>
      <dgm:spPr/>
      <dgm:t>
        <a:bodyPr/>
        <a:lstStyle/>
        <a:p>
          <a:pPr rtl="0" latinLnBrk="1"/>
          <a:r>
            <a:rPr lang="ko-KR" smtClean="0"/>
            <a:t>사과</a:t>
          </a:r>
          <a:endParaRPr lang="ko-KR"/>
        </a:p>
      </dgm:t>
    </dgm:pt>
    <dgm:pt modelId="{4CECBFB2-AC49-49EB-BBA3-E37C6B6B7317}" type="parTrans" cxnId="{77442F86-F02F-405E-9F1E-D3930C0BFC4D}">
      <dgm:prSet/>
      <dgm:spPr/>
      <dgm:t>
        <a:bodyPr/>
        <a:lstStyle/>
        <a:p>
          <a:pPr latinLnBrk="1"/>
          <a:endParaRPr lang="ko-KR" altLang="en-US"/>
        </a:p>
      </dgm:t>
    </dgm:pt>
    <dgm:pt modelId="{33DE12AC-667D-44BD-A709-A76919B4923A}" type="sibTrans" cxnId="{77442F86-F02F-405E-9F1E-D3930C0BFC4D}">
      <dgm:prSet/>
      <dgm:spPr/>
      <dgm:t>
        <a:bodyPr/>
        <a:lstStyle/>
        <a:p>
          <a:pPr latinLnBrk="1"/>
          <a:endParaRPr lang="ko-KR" altLang="en-US"/>
        </a:p>
      </dgm:t>
    </dgm:pt>
    <dgm:pt modelId="{EE87CA2D-E922-4B3E-9841-F53DC6143A03}">
      <dgm:prSet/>
      <dgm:spPr/>
      <dgm:t>
        <a:bodyPr/>
        <a:lstStyle/>
        <a:p>
          <a:pPr rtl="0" latinLnBrk="1"/>
          <a:r>
            <a:rPr lang="ko-KR" smtClean="0"/>
            <a:t>배</a:t>
          </a:r>
          <a:endParaRPr lang="ko-KR"/>
        </a:p>
      </dgm:t>
    </dgm:pt>
    <dgm:pt modelId="{841FFB29-74AF-41BC-BA4E-B1205C72452F}" type="parTrans" cxnId="{779B184D-876E-4946-9657-40C1496731A4}">
      <dgm:prSet/>
      <dgm:spPr/>
      <dgm:t>
        <a:bodyPr/>
        <a:lstStyle/>
        <a:p>
          <a:pPr latinLnBrk="1"/>
          <a:endParaRPr lang="ko-KR" altLang="en-US"/>
        </a:p>
      </dgm:t>
    </dgm:pt>
    <dgm:pt modelId="{89A19EF2-9CFB-41B1-868F-BD8AED5CD6B8}" type="sibTrans" cxnId="{779B184D-876E-4946-9657-40C1496731A4}">
      <dgm:prSet/>
      <dgm:spPr/>
      <dgm:t>
        <a:bodyPr/>
        <a:lstStyle/>
        <a:p>
          <a:pPr latinLnBrk="1"/>
          <a:endParaRPr lang="ko-KR" altLang="en-US"/>
        </a:p>
      </dgm:t>
    </dgm:pt>
    <dgm:pt modelId="{00EC062A-9810-4EDD-93EA-C7459BA63780}">
      <dgm:prSet/>
      <dgm:spPr/>
      <dgm:t>
        <a:bodyPr/>
        <a:lstStyle/>
        <a:p>
          <a:pPr rtl="0" latinLnBrk="1"/>
          <a:r>
            <a:rPr lang="ko-KR" smtClean="0"/>
            <a:t>동물</a:t>
          </a:r>
          <a:endParaRPr lang="ko-KR"/>
        </a:p>
      </dgm:t>
    </dgm:pt>
    <dgm:pt modelId="{52316579-C90F-43ED-AE38-890219E56AE4}" type="parTrans" cxnId="{6774B85B-57B7-4BFA-8198-0E6100D705D7}">
      <dgm:prSet/>
      <dgm:spPr/>
      <dgm:t>
        <a:bodyPr/>
        <a:lstStyle/>
        <a:p>
          <a:pPr latinLnBrk="1"/>
          <a:endParaRPr lang="ko-KR" altLang="en-US"/>
        </a:p>
      </dgm:t>
    </dgm:pt>
    <dgm:pt modelId="{BAD969F9-1AED-498C-B41C-6AB472A0DCF5}" type="sibTrans" cxnId="{6774B85B-57B7-4BFA-8198-0E6100D705D7}">
      <dgm:prSet/>
      <dgm:spPr/>
      <dgm:t>
        <a:bodyPr/>
        <a:lstStyle/>
        <a:p>
          <a:pPr latinLnBrk="1"/>
          <a:endParaRPr lang="ko-KR" altLang="en-US"/>
        </a:p>
      </dgm:t>
    </dgm:pt>
    <dgm:pt modelId="{68CA0995-3D56-4B7C-A710-8E23A3D7B1CF}">
      <dgm:prSet/>
      <dgm:spPr/>
      <dgm:t>
        <a:bodyPr/>
        <a:lstStyle/>
        <a:p>
          <a:pPr rtl="0" latinLnBrk="1"/>
          <a:r>
            <a:rPr lang="ko-KR" smtClean="0"/>
            <a:t>강아지</a:t>
          </a:r>
          <a:endParaRPr lang="ko-KR"/>
        </a:p>
      </dgm:t>
    </dgm:pt>
    <dgm:pt modelId="{40577FC9-D983-4738-89D4-BA42FBDAD619}" type="parTrans" cxnId="{E002005F-1086-419F-83B2-9B4586E61B48}">
      <dgm:prSet/>
      <dgm:spPr/>
      <dgm:t>
        <a:bodyPr/>
        <a:lstStyle/>
        <a:p>
          <a:pPr latinLnBrk="1"/>
          <a:endParaRPr lang="ko-KR" altLang="en-US"/>
        </a:p>
      </dgm:t>
    </dgm:pt>
    <dgm:pt modelId="{5974FB5D-D895-430E-9A40-346C47CE93B8}" type="sibTrans" cxnId="{E002005F-1086-419F-83B2-9B4586E61B48}">
      <dgm:prSet/>
      <dgm:spPr/>
      <dgm:t>
        <a:bodyPr/>
        <a:lstStyle/>
        <a:p>
          <a:pPr latinLnBrk="1"/>
          <a:endParaRPr lang="ko-KR" altLang="en-US"/>
        </a:p>
      </dgm:t>
    </dgm:pt>
    <dgm:pt modelId="{DA2C8C7A-6386-4FDF-AEC5-2239AB791D5F}">
      <dgm:prSet/>
      <dgm:spPr/>
      <dgm:t>
        <a:bodyPr/>
        <a:lstStyle/>
        <a:p>
          <a:pPr rtl="0" latinLnBrk="1"/>
          <a:r>
            <a:rPr lang="ko-KR" smtClean="0"/>
            <a:t>고양이</a:t>
          </a:r>
          <a:endParaRPr lang="ko-KR"/>
        </a:p>
      </dgm:t>
    </dgm:pt>
    <dgm:pt modelId="{EBEFEC88-4026-4541-8322-3C735515BB92}" type="parTrans" cxnId="{008B9F43-4504-4160-AE85-8C3D56FFAD79}">
      <dgm:prSet/>
      <dgm:spPr/>
      <dgm:t>
        <a:bodyPr/>
        <a:lstStyle/>
        <a:p>
          <a:pPr latinLnBrk="1"/>
          <a:endParaRPr lang="ko-KR" altLang="en-US"/>
        </a:p>
      </dgm:t>
    </dgm:pt>
    <dgm:pt modelId="{BAFE18E7-5713-4875-A616-ED98F5783C1B}" type="sibTrans" cxnId="{008B9F43-4504-4160-AE85-8C3D56FFAD79}">
      <dgm:prSet/>
      <dgm:spPr/>
      <dgm:t>
        <a:bodyPr/>
        <a:lstStyle/>
        <a:p>
          <a:pPr latinLnBrk="1"/>
          <a:endParaRPr lang="ko-KR" altLang="en-US"/>
        </a:p>
      </dgm:t>
    </dgm:pt>
    <dgm:pt modelId="{132440D4-4F2F-49BF-A5A2-3CA44C462D1A}" type="pres">
      <dgm:prSet presAssocID="{5777CDC8-7954-42E6-A4CA-89A4E3D77B22}" presName="linear" presStyleCnt="0">
        <dgm:presLayoutVars>
          <dgm:animLvl val="lvl"/>
          <dgm:resizeHandles val="exact"/>
        </dgm:presLayoutVars>
      </dgm:prSet>
      <dgm:spPr/>
    </dgm:pt>
    <dgm:pt modelId="{2B1B6BF3-5315-4EC9-BF44-6645CA3A5836}" type="pres">
      <dgm:prSet presAssocID="{38F1B68F-16F8-4B10-A730-60304480489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CF42243-3FEC-4AC8-B7FC-4A256CA29927}" type="pres">
      <dgm:prSet presAssocID="{38F1B68F-16F8-4B10-A730-603044804894}" presName="childText" presStyleLbl="revTx" presStyleIdx="0" presStyleCnt="2">
        <dgm:presLayoutVars>
          <dgm:bulletEnabled val="1"/>
        </dgm:presLayoutVars>
      </dgm:prSet>
      <dgm:spPr/>
    </dgm:pt>
    <dgm:pt modelId="{D29FF3F6-96B9-46EB-85E4-FCF5FECF8219}" type="pres">
      <dgm:prSet presAssocID="{00EC062A-9810-4EDD-93EA-C7459BA6378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ABAFC7D-DEA2-4B77-B803-15CFBAD06038}" type="pres">
      <dgm:prSet presAssocID="{00EC062A-9810-4EDD-93EA-C7459BA6378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C3C638C-FE41-457C-9A30-87AB769E5D0D}" type="presOf" srcId="{1872E546-8B4E-4FB5-9E54-FBE1E3B4D72D}" destId="{BCF42243-3FEC-4AC8-B7FC-4A256CA29927}" srcOrd="0" destOrd="0" presId="urn:microsoft.com/office/officeart/2005/8/layout/vList2"/>
    <dgm:cxn modelId="{008B9F43-4504-4160-AE85-8C3D56FFAD79}" srcId="{00EC062A-9810-4EDD-93EA-C7459BA63780}" destId="{DA2C8C7A-6386-4FDF-AEC5-2239AB791D5F}" srcOrd="1" destOrd="0" parTransId="{EBEFEC88-4026-4541-8322-3C735515BB92}" sibTransId="{BAFE18E7-5713-4875-A616-ED98F5783C1B}"/>
    <dgm:cxn modelId="{77442F86-F02F-405E-9F1E-D3930C0BFC4D}" srcId="{38F1B68F-16F8-4B10-A730-603044804894}" destId="{1872E546-8B4E-4FB5-9E54-FBE1E3B4D72D}" srcOrd="0" destOrd="0" parTransId="{4CECBFB2-AC49-49EB-BBA3-E37C6B6B7317}" sibTransId="{33DE12AC-667D-44BD-A709-A76919B4923A}"/>
    <dgm:cxn modelId="{6774B85B-57B7-4BFA-8198-0E6100D705D7}" srcId="{5777CDC8-7954-42E6-A4CA-89A4E3D77B22}" destId="{00EC062A-9810-4EDD-93EA-C7459BA63780}" srcOrd="1" destOrd="0" parTransId="{52316579-C90F-43ED-AE38-890219E56AE4}" sibTransId="{BAD969F9-1AED-498C-B41C-6AB472A0DCF5}"/>
    <dgm:cxn modelId="{7D840369-C29E-4D6D-BB9B-69DEF3FC487B}" type="presOf" srcId="{00EC062A-9810-4EDD-93EA-C7459BA63780}" destId="{D29FF3F6-96B9-46EB-85E4-FCF5FECF8219}" srcOrd="0" destOrd="0" presId="urn:microsoft.com/office/officeart/2005/8/layout/vList2"/>
    <dgm:cxn modelId="{B8F5D03F-3733-497C-BD32-1999CC05235C}" type="presOf" srcId="{38F1B68F-16F8-4B10-A730-603044804894}" destId="{2B1B6BF3-5315-4EC9-BF44-6645CA3A5836}" srcOrd="0" destOrd="0" presId="urn:microsoft.com/office/officeart/2005/8/layout/vList2"/>
    <dgm:cxn modelId="{0BF1B3BB-0273-4A44-9F93-B7B421EC06A1}" srcId="{5777CDC8-7954-42E6-A4CA-89A4E3D77B22}" destId="{38F1B68F-16F8-4B10-A730-603044804894}" srcOrd="0" destOrd="0" parTransId="{E535C6BE-6E6B-4440-85DA-BD7E5AEB7BC9}" sibTransId="{26427C21-C77C-4597-9FC1-47994724B663}"/>
    <dgm:cxn modelId="{902815EA-4DF2-40C6-A286-03337FA32183}" type="presOf" srcId="{5777CDC8-7954-42E6-A4CA-89A4E3D77B22}" destId="{132440D4-4F2F-49BF-A5A2-3CA44C462D1A}" srcOrd="0" destOrd="0" presId="urn:microsoft.com/office/officeart/2005/8/layout/vList2"/>
    <dgm:cxn modelId="{584EF04E-4DE7-4504-8E14-F2A4DD55E915}" type="presOf" srcId="{68CA0995-3D56-4B7C-A710-8E23A3D7B1CF}" destId="{2ABAFC7D-DEA2-4B77-B803-15CFBAD06038}" srcOrd="0" destOrd="0" presId="urn:microsoft.com/office/officeart/2005/8/layout/vList2"/>
    <dgm:cxn modelId="{E002005F-1086-419F-83B2-9B4586E61B48}" srcId="{00EC062A-9810-4EDD-93EA-C7459BA63780}" destId="{68CA0995-3D56-4B7C-A710-8E23A3D7B1CF}" srcOrd="0" destOrd="0" parTransId="{40577FC9-D983-4738-89D4-BA42FBDAD619}" sibTransId="{5974FB5D-D895-430E-9A40-346C47CE93B8}"/>
    <dgm:cxn modelId="{8FFBE29B-A8C1-43D1-BE44-9CB35B354630}" type="presOf" srcId="{DA2C8C7A-6386-4FDF-AEC5-2239AB791D5F}" destId="{2ABAFC7D-DEA2-4B77-B803-15CFBAD06038}" srcOrd="0" destOrd="1" presId="urn:microsoft.com/office/officeart/2005/8/layout/vList2"/>
    <dgm:cxn modelId="{D2B00C08-AF41-4A27-BABF-A06C4855918E}" type="presOf" srcId="{EE87CA2D-E922-4B3E-9841-F53DC6143A03}" destId="{BCF42243-3FEC-4AC8-B7FC-4A256CA29927}" srcOrd="0" destOrd="1" presId="urn:microsoft.com/office/officeart/2005/8/layout/vList2"/>
    <dgm:cxn modelId="{779B184D-876E-4946-9657-40C1496731A4}" srcId="{38F1B68F-16F8-4B10-A730-603044804894}" destId="{EE87CA2D-E922-4B3E-9841-F53DC6143A03}" srcOrd="1" destOrd="0" parTransId="{841FFB29-74AF-41BC-BA4E-B1205C72452F}" sibTransId="{89A19EF2-9CFB-41B1-868F-BD8AED5CD6B8}"/>
    <dgm:cxn modelId="{F94A7819-86FB-403F-B8DD-5812285D656E}" type="presParOf" srcId="{132440D4-4F2F-49BF-A5A2-3CA44C462D1A}" destId="{2B1B6BF3-5315-4EC9-BF44-6645CA3A5836}" srcOrd="0" destOrd="0" presId="urn:microsoft.com/office/officeart/2005/8/layout/vList2"/>
    <dgm:cxn modelId="{AAE3A8E7-9D80-4BA3-8F1E-A7A0AB969DE8}" type="presParOf" srcId="{132440D4-4F2F-49BF-A5A2-3CA44C462D1A}" destId="{BCF42243-3FEC-4AC8-B7FC-4A256CA29927}" srcOrd="1" destOrd="0" presId="urn:microsoft.com/office/officeart/2005/8/layout/vList2"/>
    <dgm:cxn modelId="{9A4E12CE-5FD9-44ED-BC43-901E8F1D3DC6}" type="presParOf" srcId="{132440D4-4F2F-49BF-A5A2-3CA44C462D1A}" destId="{D29FF3F6-96B9-46EB-85E4-FCF5FECF8219}" srcOrd="2" destOrd="0" presId="urn:microsoft.com/office/officeart/2005/8/layout/vList2"/>
    <dgm:cxn modelId="{6E12976B-4E91-4304-8489-6C5AE16BD461}" type="presParOf" srcId="{132440D4-4F2F-49BF-A5A2-3CA44C462D1A}" destId="{2ABAFC7D-DEA2-4B77-B803-15CFBAD0603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1E337-490D-4F38-A2E5-0D3C9036D914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61B91-984A-44D9-AF37-2666DC7BD736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5B602-CC95-43E1-88A1-6AA093A97720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/>
            <a:t>색의 구성요소</a:t>
          </a:r>
          <a:endParaRPr lang="ko-KR" altLang="en-US" sz="2900" kern="1200" dirty="0"/>
        </a:p>
      </dsp:txBody>
      <dsp:txXfrm>
        <a:off x="2031999" y="4368800"/>
        <a:ext cx="4064000" cy="1016000"/>
      </dsp:txXfrm>
    </dsp:sp>
    <dsp:sp modelId="{E6F0A3D1-3209-47DC-8D90-80F55FAEDFC8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900" kern="12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rPr>
            <a:t>채도</a:t>
          </a:r>
          <a:endParaRPr lang="ko-KR" altLang="en-US" sz="3900" kern="1200" dirty="0">
            <a:latin typeface="G마켓 산스 TTF Bold" panose="02000000000000000000" pitchFamily="2" charset="-127"/>
            <a:ea typeface="G마켓 산스 TTF Bold" panose="02000000000000000000" pitchFamily="2" charset="-127"/>
          </a:endParaRPr>
        </a:p>
      </dsp:txBody>
      <dsp:txXfrm>
        <a:off x="3684358" y="2077723"/>
        <a:ext cx="1077630" cy="1077630"/>
      </dsp:txXfrm>
    </dsp:sp>
    <dsp:sp modelId="{7046B4E5-50E8-49AE-B991-620E5E3DA241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900" kern="12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rPr>
            <a:t>명도</a:t>
          </a:r>
          <a:endParaRPr lang="en-US" altLang="ko-KR" sz="3900" kern="1200" dirty="0" smtClean="0">
            <a:latin typeface="G마켓 산스 TTF Bold" panose="02000000000000000000" pitchFamily="2" charset="-127"/>
            <a:ea typeface="G마켓 산스 TTF Bold" panose="02000000000000000000" pitchFamily="2" charset="-127"/>
          </a:endParaRPr>
        </a:p>
      </dsp:txBody>
      <dsp:txXfrm>
        <a:off x="2593851" y="934385"/>
        <a:ext cx="1077630" cy="1077630"/>
      </dsp:txXfrm>
    </dsp:sp>
    <dsp:sp modelId="{3BA8CB9E-939D-420D-B9CF-E74593C6FB2D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900" kern="12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rPr>
            <a:t>색상</a:t>
          </a:r>
          <a:endParaRPr lang="ko-KR" altLang="en-US" sz="3900" kern="1200" dirty="0">
            <a:latin typeface="G마켓 산스 TTF Bold" panose="02000000000000000000" pitchFamily="2" charset="-127"/>
            <a:ea typeface="G마켓 산스 TTF Bold" panose="02000000000000000000" pitchFamily="2" charset="-127"/>
          </a:endParaRPr>
        </a:p>
      </dsp:txBody>
      <dsp:txXfrm>
        <a:off x="4151718" y="565915"/>
        <a:ext cx="1077630" cy="1077630"/>
      </dsp:txXfrm>
    </dsp:sp>
    <dsp:sp modelId="{1E8E5B1A-2FB0-4540-983B-42689B00AA57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CC712-E837-45F6-9B22-5C4203BCE470}">
      <dsp:nvSpPr>
        <dsp:cNvPr id="0" name=""/>
        <dsp:cNvSpPr/>
      </dsp:nvSpPr>
      <dsp:spPr>
        <a:xfrm>
          <a:off x="0" y="42333"/>
          <a:ext cx="2539999" cy="20320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016D7-C6B1-45ED-BAF3-95391E738976}">
      <dsp:nvSpPr>
        <dsp:cNvPr id="0" name=""/>
        <dsp:cNvSpPr/>
      </dsp:nvSpPr>
      <dsp:spPr>
        <a:xfrm>
          <a:off x="228600" y="1871133"/>
          <a:ext cx="2260600" cy="71120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500" kern="1200" dirty="0" smtClean="0"/>
            <a:t>손</a:t>
          </a:r>
          <a:endParaRPr lang="ko-KR" altLang="en-US" sz="2500" kern="1200" dirty="0"/>
        </a:p>
      </dsp:txBody>
      <dsp:txXfrm>
        <a:off x="228600" y="1871133"/>
        <a:ext cx="2260600" cy="711200"/>
      </dsp:txXfrm>
    </dsp:sp>
    <dsp:sp modelId="{6227BB35-68CA-4A3A-B20B-FCDB6067E67F}">
      <dsp:nvSpPr>
        <dsp:cNvPr id="0" name=""/>
        <dsp:cNvSpPr/>
      </dsp:nvSpPr>
      <dsp:spPr>
        <a:xfrm>
          <a:off x="2794000" y="42333"/>
          <a:ext cx="2539999" cy="2032000"/>
        </a:xfrm>
        <a:prstGeom prst="rect">
          <a:avLst/>
        </a:prstGeom>
        <a:solidFill>
          <a:schemeClr val="accent1">
            <a:tint val="50000"/>
            <a:hueOff val="-2340273"/>
            <a:satOff val="4027"/>
            <a:lumOff val="14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705B8-DA7E-4A01-8470-76F1CBCF0FB4}">
      <dsp:nvSpPr>
        <dsp:cNvPr id="0" name=""/>
        <dsp:cNvSpPr/>
      </dsp:nvSpPr>
      <dsp:spPr>
        <a:xfrm>
          <a:off x="3022600" y="1871133"/>
          <a:ext cx="2260600" cy="71120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500" kern="1200"/>
        </a:p>
      </dsp:txBody>
      <dsp:txXfrm>
        <a:off x="3022600" y="1871133"/>
        <a:ext cx="2260600" cy="711200"/>
      </dsp:txXfrm>
    </dsp:sp>
    <dsp:sp modelId="{1BC3464B-67DF-4B6A-9EB2-F85D0DAEB2FC}">
      <dsp:nvSpPr>
        <dsp:cNvPr id="0" name=""/>
        <dsp:cNvSpPr/>
      </dsp:nvSpPr>
      <dsp:spPr>
        <a:xfrm>
          <a:off x="5587999" y="42333"/>
          <a:ext cx="2539999" cy="2032000"/>
        </a:xfrm>
        <a:prstGeom prst="rect">
          <a:avLst/>
        </a:prstGeom>
        <a:solidFill>
          <a:schemeClr val="accent1">
            <a:tint val="50000"/>
            <a:hueOff val="-4680547"/>
            <a:satOff val="8054"/>
            <a:lumOff val="28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279C4-BBAF-4D1E-A9DB-07A71DCA77FA}">
      <dsp:nvSpPr>
        <dsp:cNvPr id="0" name=""/>
        <dsp:cNvSpPr/>
      </dsp:nvSpPr>
      <dsp:spPr>
        <a:xfrm>
          <a:off x="5816599" y="1871133"/>
          <a:ext cx="2260600" cy="71120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500" kern="1200"/>
        </a:p>
      </dsp:txBody>
      <dsp:txXfrm>
        <a:off x="5816599" y="1871133"/>
        <a:ext cx="2260600" cy="711200"/>
      </dsp:txXfrm>
    </dsp:sp>
    <dsp:sp modelId="{59F5B867-44D3-421B-8B3B-CAB71DBD745E}">
      <dsp:nvSpPr>
        <dsp:cNvPr id="0" name=""/>
        <dsp:cNvSpPr/>
      </dsp:nvSpPr>
      <dsp:spPr>
        <a:xfrm>
          <a:off x="0" y="2836333"/>
          <a:ext cx="2539999" cy="2032000"/>
        </a:xfrm>
        <a:prstGeom prst="rect">
          <a:avLst/>
        </a:prstGeom>
        <a:solidFill>
          <a:schemeClr val="accent1">
            <a:tint val="50000"/>
            <a:hueOff val="-7020820"/>
            <a:satOff val="12082"/>
            <a:lumOff val="4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A298C-E390-4A58-9403-E854132239A2}">
      <dsp:nvSpPr>
        <dsp:cNvPr id="0" name=""/>
        <dsp:cNvSpPr/>
      </dsp:nvSpPr>
      <dsp:spPr>
        <a:xfrm>
          <a:off x="228600" y="4665133"/>
          <a:ext cx="2260600" cy="71120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500" kern="1200"/>
        </a:p>
      </dsp:txBody>
      <dsp:txXfrm>
        <a:off x="228600" y="4665133"/>
        <a:ext cx="2260600" cy="711200"/>
      </dsp:txXfrm>
    </dsp:sp>
    <dsp:sp modelId="{574D165A-75F9-4B3D-94A7-41CAD3F84CD7}">
      <dsp:nvSpPr>
        <dsp:cNvPr id="0" name=""/>
        <dsp:cNvSpPr/>
      </dsp:nvSpPr>
      <dsp:spPr>
        <a:xfrm>
          <a:off x="2794000" y="2836333"/>
          <a:ext cx="2539999" cy="2032000"/>
        </a:xfrm>
        <a:prstGeom prst="rect">
          <a:avLst/>
        </a:prstGeom>
        <a:solidFill>
          <a:schemeClr val="accent1">
            <a:tint val="50000"/>
            <a:hueOff val="-9361093"/>
            <a:satOff val="16109"/>
            <a:lumOff val="57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7770D-66B7-4F5B-A959-8ED266AA9503}">
      <dsp:nvSpPr>
        <dsp:cNvPr id="0" name=""/>
        <dsp:cNvSpPr/>
      </dsp:nvSpPr>
      <dsp:spPr>
        <a:xfrm>
          <a:off x="3022600" y="4665133"/>
          <a:ext cx="2260600" cy="71120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500" kern="1200" dirty="0"/>
        </a:p>
      </dsp:txBody>
      <dsp:txXfrm>
        <a:off x="3022600" y="4665133"/>
        <a:ext cx="2260600" cy="711200"/>
      </dsp:txXfrm>
    </dsp:sp>
    <dsp:sp modelId="{19F2A6AF-6BC8-4112-BF29-5B7EAACFDC24}">
      <dsp:nvSpPr>
        <dsp:cNvPr id="0" name=""/>
        <dsp:cNvSpPr/>
      </dsp:nvSpPr>
      <dsp:spPr>
        <a:xfrm>
          <a:off x="5587999" y="2836333"/>
          <a:ext cx="2539999" cy="2032000"/>
        </a:xfrm>
        <a:prstGeom prst="rect">
          <a:avLst/>
        </a:prstGeom>
        <a:solidFill>
          <a:schemeClr val="accent1">
            <a:tint val="50000"/>
            <a:hueOff val="-11701366"/>
            <a:satOff val="20136"/>
            <a:lumOff val="72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8D1EC-A93B-4198-93D5-28D5D69AA268}">
      <dsp:nvSpPr>
        <dsp:cNvPr id="0" name=""/>
        <dsp:cNvSpPr/>
      </dsp:nvSpPr>
      <dsp:spPr>
        <a:xfrm>
          <a:off x="5816600" y="4665133"/>
          <a:ext cx="2260600" cy="71120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500" kern="1200" dirty="0"/>
        </a:p>
      </dsp:txBody>
      <dsp:txXfrm>
        <a:off x="5816600" y="4665133"/>
        <a:ext cx="2260600" cy="711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DA3E8-ADFF-4738-99D9-3E58337173EB}">
      <dsp:nvSpPr>
        <dsp:cNvPr id="0" name=""/>
        <dsp:cNvSpPr/>
      </dsp:nvSpPr>
      <dsp:spPr>
        <a:xfrm>
          <a:off x="679007" y="5015"/>
          <a:ext cx="3149343" cy="2519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BBE58-4787-4B0F-A914-DBC167416DF7}">
      <dsp:nvSpPr>
        <dsp:cNvPr id="0" name=""/>
        <dsp:cNvSpPr/>
      </dsp:nvSpPr>
      <dsp:spPr>
        <a:xfrm>
          <a:off x="962448" y="2272542"/>
          <a:ext cx="2802915" cy="88181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err="1" smtClean="0"/>
            <a:t>자몽</a:t>
          </a:r>
          <a:endParaRPr lang="ko-KR" altLang="en-US" sz="3100" kern="1200" dirty="0"/>
        </a:p>
      </dsp:txBody>
      <dsp:txXfrm>
        <a:off x="962448" y="2272542"/>
        <a:ext cx="2802915" cy="881816"/>
      </dsp:txXfrm>
    </dsp:sp>
    <dsp:sp modelId="{F04F71CB-FE56-408E-965C-8E705C7A4280}">
      <dsp:nvSpPr>
        <dsp:cNvPr id="0" name=""/>
        <dsp:cNvSpPr/>
      </dsp:nvSpPr>
      <dsp:spPr>
        <a:xfrm>
          <a:off x="4143284" y="5015"/>
          <a:ext cx="3149343" cy="251947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51005-D312-46C4-9254-99935D42464B}">
      <dsp:nvSpPr>
        <dsp:cNvPr id="0" name=""/>
        <dsp:cNvSpPr/>
      </dsp:nvSpPr>
      <dsp:spPr>
        <a:xfrm>
          <a:off x="4426725" y="2272542"/>
          <a:ext cx="2802915" cy="88181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/>
            <a:t>토마토</a:t>
          </a:r>
          <a:endParaRPr lang="ko-KR" altLang="en-US" sz="3100" kern="1200" dirty="0"/>
        </a:p>
      </dsp:txBody>
      <dsp:txXfrm>
        <a:off x="4426725" y="2272542"/>
        <a:ext cx="2802915" cy="881816"/>
      </dsp:txXfrm>
    </dsp:sp>
    <dsp:sp modelId="{A99B8FAB-D12B-4DCB-8064-28CAF8546126}">
      <dsp:nvSpPr>
        <dsp:cNvPr id="0" name=""/>
        <dsp:cNvSpPr/>
      </dsp:nvSpPr>
      <dsp:spPr>
        <a:xfrm>
          <a:off x="7607562" y="5015"/>
          <a:ext cx="3149343" cy="2519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6AB03-81B2-4655-81A9-37CBD5DFAE9C}">
      <dsp:nvSpPr>
        <dsp:cNvPr id="0" name=""/>
        <dsp:cNvSpPr/>
      </dsp:nvSpPr>
      <dsp:spPr>
        <a:xfrm>
          <a:off x="7891003" y="2272542"/>
          <a:ext cx="2802915" cy="88181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/>
            <a:t>블루베리</a:t>
          </a:r>
          <a:endParaRPr lang="ko-KR" altLang="en-US" sz="3100" kern="1200" dirty="0"/>
        </a:p>
      </dsp:txBody>
      <dsp:txXfrm>
        <a:off x="7891003" y="2272542"/>
        <a:ext cx="2802915" cy="881816"/>
      </dsp:txXfrm>
    </dsp:sp>
    <dsp:sp modelId="{94289221-46E5-437C-ACF5-26ADF66D5BC1}">
      <dsp:nvSpPr>
        <dsp:cNvPr id="0" name=""/>
        <dsp:cNvSpPr/>
      </dsp:nvSpPr>
      <dsp:spPr>
        <a:xfrm>
          <a:off x="679007" y="3469293"/>
          <a:ext cx="3149343" cy="2519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CFCCF-86E5-496B-8C7B-0C826ED26AC4}">
      <dsp:nvSpPr>
        <dsp:cNvPr id="0" name=""/>
        <dsp:cNvSpPr/>
      </dsp:nvSpPr>
      <dsp:spPr>
        <a:xfrm>
          <a:off x="962448" y="5736820"/>
          <a:ext cx="2802915" cy="88181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err="1" smtClean="0"/>
            <a:t>자몽</a:t>
          </a:r>
          <a:endParaRPr lang="ko-KR" altLang="en-US" sz="3100" kern="1200" dirty="0"/>
        </a:p>
      </dsp:txBody>
      <dsp:txXfrm>
        <a:off x="962448" y="5736820"/>
        <a:ext cx="2802915" cy="881816"/>
      </dsp:txXfrm>
    </dsp:sp>
    <dsp:sp modelId="{881B3667-D07E-4749-9C3D-61D3821E908A}">
      <dsp:nvSpPr>
        <dsp:cNvPr id="0" name=""/>
        <dsp:cNvSpPr/>
      </dsp:nvSpPr>
      <dsp:spPr>
        <a:xfrm>
          <a:off x="4143284" y="3469293"/>
          <a:ext cx="3149343" cy="251947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5D87BE-97A5-4124-9703-3E7B80F5D904}">
      <dsp:nvSpPr>
        <dsp:cNvPr id="0" name=""/>
        <dsp:cNvSpPr/>
      </dsp:nvSpPr>
      <dsp:spPr>
        <a:xfrm>
          <a:off x="4426725" y="5736820"/>
          <a:ext cx="2802915" cy="88181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/>
            <a:t>토마토</a:t>
          </a:r>
          <a:endParaRPr lang="ko-KR" altLang="en-US" sz="3100" kern="1200" dirty="0"/>
        </a:p>
      </dsp:txBody>
      <dsp:txXfrm>
        <a:off x="4426725" y="5736820"/>
        <a:ext cx="2802915" cy="881816"/>
      </dsp:txXfrm>
    </dsp:sp>
    <dsp:sp modelId="{E46FC976-79B8-439E-8D37-55000252232F}">
      <dsp:nvSpPr>
        <dsp:cNvPr id="0" name=""/>
        <dsp:cNvSpPr/>
      </dsp:nvSpPr>
      <dsp:spPr>
        <a:xfrm>
          <a:off x="7607562" y="3469293"/>
          <a:ext cx="3149343" cy="2519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2F3C3-5B6B-4EC1-90E3-6751CBFA7739}">
      <dsp:nvSpPr>
        <dsp:cNvPr id="0" name=""/>
        <dsp:cNvSpPr/>
      </dsp:nvSpPr>
      <dsp:spPr>
        <a:xfrm>
          <a:off x="7891003" y="5736820"/>
          <a:ext cx="2802915" cy="88181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100" kern="1200" dirty="0" smtClean="0"/>
            <a:t>블루베리</a:t>
          </a:r>
          <a:endParaRPr lang="ko-KR" altLang="en-US" sz="3100" kern="1200" dirty="0"/>
        </a:p>
      </dsp:txBody>
      <dsp:txXfrm>
        <a:off x="7891003" y="5736820"/>
        <a:ext cx="2802915" cy="8818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B6BF3-5315-4EC9-BF44-6645CA3A5836}">
      <dsp:nvSpPr>
        <dsp:cNvPr id="0" name=""/>
        <dsp:cNvSpPr/>
      </dsp:nvSpPr>
      <dsp:spPr>
        <a:xfrm>
          <a:off x="0" y="48119"/>
          <a:ext cx="10515600" cy="9724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100" kern="1200" smtClean="0"/>
            <a:t>과일</a:t>
          </a:r>
          <a:endParaRPr lang="ko-KR" sz="3100" kern="1200"/>
        </a:p>
      </dsp:txBody>
      <dsp:txXfrm>
        <a:off x="47473" y="95592"/>
        <a:ext cx="10420654" cy="877543"/>
      </dsp:txXfrm>
    </dsp:sp>
    <dsp:sp modelId="{BCF42243-3FEC-4AC8-B7FC-4A256CA29927}">
      <dsp:nvSpPr>
        <dsp:cNvPr id="0" name=""/>
        <dsp:cNvSpPr/>
      </dsp:nvSpPr>
      <dsp:spPr>
        <a:xfrm>
          <a:off x="0" y="1020609"/>
          <a:ext cx="10515600" cy="1155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 rtl="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sz="2400" kern="1200" smtClean="0"/>
            <a:t>사과</a:t>
          </a:r>
          <a:endParaRPr lang="ko-KR" sz="2400" kern="1200"/>
        </a:p>
        <a:p>
          <a:pPr marL="228600" lvl="1" indent="-228600" algn="l" defTabSz="1066800" rtl="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sz="2400" kern="1200" smtClean="0"/>
            <a:t>배</a:t>
          </a:r>
          <a:endParaRPr lang="ko-KR" sz="2400" kern="1200"/>
        </a:p>
      </dsp:txBody>
      <dsp:txXfrm>
        <a:off x="0" y="1020609"/>
        <a:ext cx="10515600" cy="1155060"/>
      </dsp:txXfrm>
    </dsp:sp>
    <dsp:sp modelId="{D29FF3F6-96B9-46EB-85E4-FCF5FECF8219}">
      <dsp:nvSpPr>
        <dsp:cNvPr id="0" name=""/>
        <dsp:cNvSpPr/>
      </dsp:nvSpPr>
      <dsp:spPr>
        <a:xfrm>
          <a:off x="0" y="2175669"/>
          <a:ext cx="10515600" cy="9724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100" kern="1200" smtClean="0"/>
            <a:t>동물</a:t>
          </a:r>
          <a:endParaRPr lang="ko-KR" sz="3100" kern="1200"/>
        </a:p>
      </dsp:txBody>
      <dsp:txXfrm>
        <a:off x="47473" y="2223142"/>
        <a:ext cx="10420654" cy="877543"/>
      </dsp:txXfrm>
    </dsp:sp>
    <dsp:sp modelId="{2ABAFC7D-DEA2-4B77-B803-15CFBAD06038}">
      <dsp:nvSpPr>
        <dsp:cNvPr id="0" name=""/>
        <dsp:cNvSpPr/>
      </dsp:nvSpPr>
      <dsp:spPr>
        <a:xfrm>
          <a:off x="0" y="3148158"/>
          <a:ext cx="10515600" cy="1155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 rtl="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sz="2400" kern="1200" smtClean="0"/>
            <a:t>강아지</a:t>
          </a:r>
          <a:endParaRPr lang="ko-KR" sz="2400" kern="1200"/>
        </a:p>
        <a:p>
          <a:pPr marL="228600" lvl="1" indent="-228600" algn="l" defTabSz="1066800" rtl="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sz="2400" kern="1200" smtClean="0"/>
            <a:t>고양이</a:t>
          </a:r>
          <a:endParaRPr lang="ko-KR" sz="2400" kern="1200"/>
        </a:p>
      </dsp:txBody>
      <dsp:txXfrm>
        <a:off x="0" y="3148158"/>
        <a:ext cx="10515600" cy="1155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73967-A819-4EEB-82EE-85451A15FF91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04671-231C-4E5A-9244-A23FFB9604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87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4671-231C-4E5A-9244-A23FFB9604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04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13FD-326C-4008-AE92-ADC9F9FD48B8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2C07-1187-4B81-8BE0-BFDAC9776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13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13FD-326C-4008-AE92-ADC9F9FD48B8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2C07-1187-4B81-8BE0-BFDAC9776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8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13FD-326C-4008-AE92-ADC9F9FD48B8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2C07-1187-4B81-8BE0-BFDAC9776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78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13FD-326C-4008-AE92-ADC9F9FD48B8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2C07-1187-4B81-8BE0-BFDAC9776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46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13FD-326C-4008-AE92-ADC9F9FD48B8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2C07-1187-4B81-8BE0-BFDAC9776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13FD-326C-4008-AE92-ADC9F9FD48B8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2C07-1187-4B81-8BE0-BFDAC9776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13FD-326C-4008-AE92-ADC9F9FD48B8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2C07-1187-4B81-8BE0-BFDAC9776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5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13FD-326C-4008-AE92-ADC9F9FD48B8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2C07-1187-4B81-8BE0-BFDAC9776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6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13FD-326C-4008-AE92-ADC9F9FD48B8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2C07-1187-4B81-8BE0-BFDAC9776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13FD-326C-4008-AE92-ADC9F9FD48B8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2C07-1187-4B81-8BE0-BFDAC9776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12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13FD-326C-4008-AE92-ADC9F9FD48B8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2C07-1187-4B81-8BE0-BFDAC9776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013FD-326C-4008-AE92-ADC9F9FD48B8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52C07-1187-4B81-8BE0-BFDAC9776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3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2256" y="119044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DESIGN</a:t>
            </a:r>
            <a:endParaRPr lang="ko-KR" altLang="en-US" sz="3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81290" y="1276093"/>
            <a:ext cx="4045788" cy="391363"/>
          </a:xfrm>
          <a:custGeom>
            <a:avLst/>
            <a:gdLst/>
            <a:ahLst/>
            <a:cxnLst/>
            <a:rect l="l" t="t" r="r" b="b"/>
            <a:pathLst>
              <a:path w="4045788" h="391363">
                <a:moveTo>
                  <a:pt x="2965792" y="328418"/>
                </a:moveTo>
                <a:lnTo>
                  <a:pt x="3076176" y="328418"/>
                </a:lnTo>
                <a:lnTo>
                  <a:pt x="3076176" y="377647"/>
                </a:lnTo>
                <a:lnTo>
                  <a:pt x="3006682" y="377647"/>
                </a:lnTo>
                <a:close/>
                <a:moveTo>
                  <a:pt x="2737391" y="328418"/>
                </a:moveTo>
                <a:lnTo>
                  <a:pt x="2820601" y="328418"/>
                </a:lnTo>
                <a:lnTo>
                  <a:pt x="2820601" y="382219"/>
                </a:lnTo>
                <a:lnTo>
                  <a:pt x="2737391" y="382219"/>
                </a:lnTo>
                <a:close/>
                <a:moveTo>
                  <a:pt x="2343169" y="328418"/>
                </a:moveTo>
                <a:lnTo>
                  <a:pt x="2638387" y="328418"/>
                </a:lnTo>
                <a:lnTo>
                  <a:pt x="2632692" y="335813"/>
                </a:lnTo>
                <a:cubicBezTo>
                  <a:pt x="2620881" y="347472"/>
                  <a:pt x="2607470" y="357530"/>
                  <a:pt x="2592459" y="365988"/>
                </a:cubicBezTo>
                <a:cubicBezTo>
                  <a:pt x="2562436" y="382905"/>
                  <a:pt x="2528832" y="391363"/>
                  <a:pt x="2491646" y="391363"/>
                </a:cubicBezTo>
                <a:cubicBezTo>
                  <a:pt x="2453851" y="391363"/>
                  <a:pt x="2419790" y="382905"/>
                  <a:pt x="2389462" y="365988"/>
                </a:cubicBezTo>
                <a:cubicBezTo>
                  <a:pt x="2374298" y="357530"/>
                  <a:pt x="2360773" y="347472"/>
                  <a:pt x="2348886" y="335813"/>
                </a:cubicBezTo>
                <a:close/>
                <a:moveTo>
                  <a:pt x="2156366" y="328418"/>
                </a:moveTo>
                <a:lnTo>
                  <a:pt x="2239576" y="328418"/>
                </a:lnTo>
                <a:lnTo>
                  <a:pt x="2239576" y="382219"/>
                </a:lnTo>
                <a:lnTo>
                  <a:pt x="2156366" y="382219"/>
                </a:lnTo>
                <a:close/>
                <a:moveTo>
                  <a:pt x="1818462" y="328418"/>
                </a:moveTo>
                <a:lnTo>
                  <a:pt x="2092328" y="328418"/>
                </a:lnTo>
                <a:lnTo>
                  <a:pt x="2089386" y="337413"/>
                </a:lnTo>
                <a:cubicBezTo>
                  <a:pt x="2076127" y="354787"/>
                  <a:pt x="2058068" y="368122"/>
                  <a:pt x="2035208" y="377418"/>
                </a:cubicBezTo>
                <a:cubicBezTo>
                  <a:pt x="2012348" y="386715"/>
                  <a:pt x="1986897" y="391363"/>
                  <a:pt x="1958856" y="391363"/>
                </a:cubicBezTo>
                <a:cubicBezTo>
                  <a:pt x="1928376" y="391363"/>
                  <a:pt x="1901020" y="386105"/>
                  <a:pt x="1876788" y="375590"/>
                </a:cubicBezTo>
                <a:cubicBezTo>
                  <a:pt x="1852557" y="365074"/>
                  <a:pt x="1833354" y="350063"/>
                  <a:pt x="1819181" y="330555"/>
                </a:cubicBezTo>
                <a:close/>
                <a:moveTo>
                  <a:pt x="1480091" y="328418"/>
                </a:moveTo>
                <a:lnTo>
                  <a:pt x="1761269" y="328418"/>
                </a:lnTo>
                <a:lnTo>
                  <a:pt x="1761269" y="382219"/>
                </a:lnTo>
                <a:lnTo>
                  <a:pt x="1480091" y="382219"/>
                </a:lnTo>
                <a:close/>
                <a:moveTo>
                  <a:pt x="1089566" y="328418"/>
                </a:moveTo>
                <a:lnTo>
                  <a:pt x="1382020" y="328418"/>
                </a:lnTo>
                <a:lnTo>
                  <a:pt x="1380117" y="330841"/>
                </a:lnTo>
                <a:cubicBezTo>
                  <a:pt x="1368535" y="341776"/>
                  <a:pt x="1355200" y="351129"/>
                  <a:pt x="1340112" y="358902"/>
                </a:cubicBezTo>
                <a:cubicBezTo>
                  <a:pt x="1309937" y="374447"/>
                  <a:pt x="1274580" y="382219"/>
                  <a:pt x="1234041" y="382219"/>
                </a:cubicBezTo>
                <a:lnTo>
                  <a:pt x="1089566" y="382219"/>
                </a:lnTo>
                <a:close/>
                <a:moveTo>
                  <a:pt x="2820601" y="153619"/>
                </a:moveTo>
                <a:lnTo>
                  <a:pt x="2965792" y="328418"/>
                </a:lnTo>
                <a:lnTo>
                  <a:pt x="2820601" y="328418"/>
                </a:lnTo>
                <a:close/>
                <a:moveTo>
                  <a:pt x="1172777" y="83210"/>
                </a:moveTo>
                <a:lnTo>
                  <a:pt x="1235413" y="83210"/>
                </a:lnTo>
                <a:cubicBezTo>
                  <a:pt x="1271379" y="83210"/>
                  <a:pt x="1299573" y="93116"/>
                  <a:pt x="1319995" y="112928"/>
                </a:cubicBezTo>
                <a:cubicBezTo>
                  <a:pt x="1340417" y="132740"/>
                  <a:pt x="1350627" y="160477"/>
                  <a:pt x="1350627" y="196139"/>
                </a:cubicBezTo>
                <a:cubicBezTo>
                  <a:pt x="1350627" y="231800"/>
                  <a:pt x="1340417" y="259461"/>
                  <a:pt x="1319995" y="279120"/>
                </a:cubicBezTo>
                <a:cubicBezTo>
                  <a:pt x="1299573" y="298780"/>
                  <a:pt x="1271379" y="308610"/>
                  <a:pt x="1235413" y="308610"/>
                </a:cubicBezTo>
                <a:lnTo>
                  <a:pt x="1172777" y="308610"/>
                </a:lnTo>
                <a:close/>
                <a:moveTo>
                  <a:pt x="3076176" y="78252"/>
                </a:moveTo>
                <a:lnTo>
                  <a:pt x="4045788" y="78252"/>
                </a:lnTo>
                <a:lnTo>
                  <a:pt x="4045788" y="328418"/>
                </a:lnTo>
                <a:lnTo>
                  <a:pt x="3076176" y="328418"/>
                </a:lnTo>
                <a:close/>
                <a:moveTo>
                  <a:pt x="2863908" y="78252"/>
                </a:moveTo>
                <a:lnTo>
                  <a:pt x="2992966" y="78252"/>
                </a:lnTo>
                <a:lnTo>
                  <a:pt x="2992966" y="233629"/>
                </a:lnTo>
                <a:close/>
                <a:moveTo>
                  <a:pt x="2477710" y="78252"/>
                </a:moveTo>
                <a:lnTo>
                  <a:pt x="2501686" y="78252"/>
                </a:lnTo>
                <a:lnTo>
                  <a:pt x="2551768" y="89840"/>
                </a:lnTo>
                <a:cubicBezTo>
                  <a:pt x="2568684" y="98831"/>
                  <a:pt x="2581257" y="110490"/>
                  <a:pt x="2589487" y="124815"/>
                </a:cubicBezTo>
                <a:lnTo>
                  <a:pt x="2680927" y="124815"/>
                </a:lnTo>
                <a:lnTo>
                  <a:pt x="2653626" y="78252"/>
                </a:lnTo>
                <a:lnTo>
                  <a:pt x="2737391" y="78252"/>
                </a:lnTo>
                <a:lnTo>
                  <a:pt x="2737391" y="328418"/>
                </a:lnTo>
                <a:lnTo>
                  <a:pt x="2638387" y="328418"/>
                </a:lnTo>
                <a:lnTo>
                  <a:pt x="2663325" y="296037"/>
                </a:lnTo>
                <a:cubicBezTo>
                  <a:pt x="2680546" y="266319"/>
                  <a:pt x="2689156" y="232867"/>
                  <a:pt x="2689156" y="195681"/>
                </a:cubicBezTo>
                <a:lnTo>
                  <a:pt x="2689156" y="173736"/>
                </a:lnTo>
                <a:lnTo>
                  <a:pt x="2486617" y="173736"/>
                </a:lnTo>
                <a:lnTo>
                  <a:pt x="2486617" y="244145"/>
                </a:lnTo>
                <a:lnTo>
                  <a:pt x="2600460" y="244145"/>
                </a:lnTo>
                <a:cubicBezTo>
                  <a:pt x="2597412" y="256641"/>
                  <a:pt x="2591087" y="268452"/>
                  <a:pt x="2581486" y="279578"/>
                </a:cubicBezTo>
                <a:cubicBezTo>
                  <a:pt x="2571885" y="290703"/>
                  <a:pt x="2559464" y="299618"/>
                  <a:pt x="2544224" y="306324"/>
                </a:cubicBezTo>
                <a:cubicBezTo>
                  <a:pt x="2528984" y="313029"/>
                  <a:pt x="2512068" y="316382"/>
                  <a:pt x="2493475" y="316382"/>
                </a:cubicBezTo>
                <a:cubicBezTo>
                  <a:pt x="2471224" y="316382"/>
                  <a:pt x="2451108" y="311201"/>
                  <a:pt x="2433124" y="300837"/>
                </a:cubicBezTo>
                <a:cubicBezTo>
                  <a:pt x="2415141" y="290474"/>
                  <a:pt x="2401044" y="276072"/>
                  <a:pt x="2390833" y="257632"/>
                </a:cubicBezTo>
                <a:cubicBezTo>
                  <a:pt x="2380623" y="239192"/>
                  <a:pt x="2375517" y="218541"/>
                  <a:pt x="2375517" y="195681"/>
                </a:cubicBezTo>
                <a:cubicBezTo>
                  <a:pt x="2375517" y="172821"/>
                  <a:pt x="2380623" y="152324"/>
                  <a:pt x="2390833" y="134188"/>
                </a:cubicBezTo>
                <a:cubicBezTo>
                  <a:pt x="2401044" y="116052"/>
                  <a:pt x="2415141" y="101879"/>
                  <a:pt x="2433124" y="91668"/>
                </a:cubicBezTo>
                <a:cubicBezTo>
                  <a:pt x="2442116" y="86563"/>
                  <a:pt x="2451641" y="82734"/>
                  <a:pt x="2461699" y="80181"/>
                </a:cubicBezTo>
                <a:close/>
                <a:moveTo>
                  <a:pt x="2239576" y="78252"/>
                </a:moveTo>
                <a:lnTo>
                  <a:pt x="2331337" y="78252"/>
                </a:lnTo>
                <a:lnTo>
                  <a:pt x="2318139" y="95326"/>
                </a:lnTo>
                <a:cubicBezTo>
                  <a:pt x="2300917" y="125044"/>
                  <a:pt x="2292307" y="158496"/>
                  <a:pt x="2292307" y="195681"/>
                </a:cubicBezTo>
                <a:cubicBezTo>
                  <a:pt x="2292307" y="232867"/>
                  <a:pt x="2300917" y="266319"/>
                  <a:pt x="2318139" y="296037"/>
                </a:cubicBezTo>
                <a:lnTo>
                  <a:pt x="2343169" y="328418"/>
                </a:lnTo>
                <a:lnTo>
                  <a:pt x="2239576" y="328418"/>
                </a:lnTo>
                <a:close/>
                <a:moveTo>
                  <a:pt x="1917127" y="78252"/>
                </a:moveTo>
                <a:lnTo>
                  <a:pt x="1981688" y="78252"/>
                </a:lnTo>
                <a:lnTo>
                  <a:pt x="2000461" y="83667"/>
                </a:lnTo>
                <a:cubicBezTo>
                  <a:pt x="2012348" y="92811"/>
                  <a:pt x="2019511" y="105613"/>
                  <a:pt x="2021949" y="122072"/>
                </a:cubicBezTo>
                <a:lnTo>
                  <a:pt x="2107903" y="122072"/>
                </a:lnTo>
                <a:lnTo>
                  <a:pt x="2092765" y="78252"/>
                </a:lnTo>
                <a:lnTo>
                  <a:pt x="2156366" y="78252"/>
                </a:lnTo>
                <a:lnTo>
                  <a:pt x="2156366" y="328418"/>
                </a:lnTo>
                <a:lnTo>
                  <a:pt x="2092328" y="328418"/>
                </a:lnTo>
                <a:lnTo>
                  <a:pt x="2109274" y="276606"/>
                </a:lnTo>
                <a:cubicBezTo>
                  <a:pt x="2109274" y="247040"/>
                  <a:pt x="2100359" y="222428"/>
                  <a:pt x="2082528" y="202768"/>
                </a:cubicBezTo>
                <a:cubicBezTo>
                  <a:pt x="2064697" y="183108"/>
                  <a:pt x="2035208" y="169011"/>
                  <a:pt x="1994060" y="160477"/>
                </a:cubicBezTo>
                <a:cubicBezTo>
                  <a:pt x="1967543" y="154991"/>
                  <a:pt x="1947349" y="150038"/>
                  <a:pt x="1933481" y="145618"/>
                </a:cubicBezTo>
                <a:cubicBezTo>
                  <a:pt x="1919613" y="141198"/>
                  <a:pt x="1909326" y="136093"/>
                  <a:pt x="1902620" y="130302"/>
                </a:cubicBezTo>
                <a:cubicBezTo>
                  <a:pt x="1895914" y="124511"/>
                  <a:pt x="1892562" y="117043"/>
                  <a:pt x="1892562" y="107899"/>
                </a:cubicBezTo>
                <a:cubicBezTo>
                  <a:pt x="1892562" y="96317"/>
                  <a:pt x="1897896" y="87096"/>
                  <a:pt x="1908564" y="80238"/>
                </a:cubicBezTo>
                <a:close/>
                <a:moveTo>
                  <a:pt x="1757154" y="78252"/>
                </a:moveTo>
                <a:lnTo>
                  <a:pt x="1817840" y="78252"/>
                </a:lnTo>
                <a:lnTo>
                  <a:pt x="1807522" y="107899"/>
                </a:lnTo>
                <a:cubicBezTo>
                  <a:pt x="1807522" y="141732"/>
                  <a:pt x="1817886" y="167945"/>
                  <a:pt x="1838612" y="186537"/>
                </a:cubicBezTo>
                <a:cubicBezTo>
                  <a:pt x="1859338" y="205130"/>
                  <a:pt x="1890580" y="218389"/>
                  <a:pt x="1932338" y="226314"/>
                </a:cubicBezTo>
                <a:cubicBezTo>
                  <a:pt x="1955503" y="230581"/>
                  <a:pt x="1973562" y="235001"/>
                  <a:pt x="1986516" y="239573"/>
                </a:cubicBezTo>
                <a:cubicBezTo>
                  <a:pt x="1999470" y="244145"/>
                  <a:pt x="2008919" y="249631"/>
                  <a:pt x="2014863" y="256032"/>
                </a:cubicBezTo>
                <a:cubicBezTo>
                  <a:pt x="2020806" y="262433"/>
                  <a:pt x="2023778" y="270510"/>
                  <a:pt x="2023778" y="280263"/>
                </a:cubicBezTo>
                <a:cubicBezTo>
                  <a:pt x="2023778" y="292455"/>
                  <a:pt x="2018215" y="302361"/>
                  <a:pt x="2007090" y="309981"/>
                </a:cubicBezTo>
                <a:cubicBezTo>
                  <a:pt x="1995965" y="317601"/>
                  <a:pt x="1981868" y="321411"/>
                  <a:pt x="1964799" y="321411"/>
                </a:cubicBezTo>
                <a:cubicBezTo>
                  <a:pt x="1941330" y="321411"/>
                  <a:pt x="1922203" y="316001"/>
                  <a:pt x="1907421" y="305181"/>
                </a:cubicBezTo>
                <a:cubicBezTo>
                  <a:pt x="1892638" y="294360"/>
                  <a:pt x="1884027" y="279959"/>
                  <a:pt x="1881589" y="261975"/>
                </a:cubicBezTo>
                <a:lnTo>
                  <a:pt x="1796092" y="261975"/>
                </a:lnTo>
                <a:lnTo>
                  <a:pt x="1818462" y="328418"/>
                </a:lnTo>
                <a:lnTo>
                  <a:pt x="1761269" y="328418"/>
                </a:lnTo>
                <a:lnTo>
                  <a:pt x="1761269" y="309981"/>
                </a:lnTo>
                <a:lnTo>
                  <a:pt x="1563301" y="309981"/>
                </a:lnTo>
                <a:lnTo>
                  <a:pt x="1563301" y="229971"/>
                </a:lnTo>
                <a:lnTo>
                  <a:pt x="1741152" y="229971"/>
                </a:lnTo>
                <a:lnTo>
                  <a:pt x="1741152" y="157734"/>
                </a:lnTo>
                <a:lnTo>
                  <a:pt x="1563301" y="157734"/>
                </a:lnTo>
                <a:lnTo>
                  <a:pt x="1563301" y="81839"/>
                </a:lnTo>
                <a:lnTo>
                  <a:pt x="1757154" y="81839"/>
                </a:lnTo>
                <a:close/>
                <a:moveTo>
                  <a:pt x="1393349" y="78252"/>
                </a:moveTo>
                <a:lnTo>
                  <a:pt x="1480091" y="78252"/>
                </a:lnTo>
                <a:lnTo>
                  <a:pt x="1480091" y="328418"/>
                </a:lnTo>
                <a:lnTo>
                  <a:pt x="1382020" y="328418"/>
                </a:lnTo>
                <a:lnTo>
                  <a:pt x="1409606" y="293294"/>
                </a:lnTo>
                <a:cubicBezTo>
                  <a:pt x="1425760" y="265100"/>
                  <a:pt x="1433838" y="232715"/>
                  <a:pt x="1433838" y="196139"/>
                </a:cubicBezTo>
                <a:cubicBezTo>
                  <a:pt x="1433838" y="159563"/>
                  <a:pt x="1425760" y="127178"/>
                  <a:pt x="1409606" y="98984"/>
                </a:cubicBezTo>
                <a:close/>
                <a:moveTo>
                  <a:pt x="0" y="78252"/>
                </a:moveTo>
                <a:lnTo>
                  <a:pt x="1089566" y="78252"/>
                </a:lnTo>
                <a:lnTo>
                  <a:pt x="1089566" y="328418"/>
                </a:lnTo>
                <a:lnTo>
                  <a:pt x="0" y="328418"/>
                </a:lnTo>
                <a:close/>
                <a:moveTo>
                  <a:pt x="2737391" y="9601"/>
                </a:moveTo>
                <a:lnTo>
                  <a:pt x="2806885" y="9601"/>
                </a:lnTo>
                <a:lnTo>
                  <a:pt x="2863908" y="78252"/>
                </a:lnTo>
                <a:lnTo>
                  <a:pt x="2737391" y="78252"/>
                </a:lnTo>
                <a:close/>
                <a:moveTo>
                  <a:pt x="2156366" y="9601"/>
                </a:moveTo>
                <a:lnTo>
                  <a:pt x="2239576" y="9601"/>
                </a:lnTo>
                <a:lnTo>
                  <a:pt x="2239576" y="78252"/>
                </a:lnTo>
                <a:lnTo>
                  <a:pt x="2156366" y="78252"/>
                </a:lnTo>
                <a:close/>
                <a:moveTo>
                  <a:pt x="1480091" y="9601"/>
                </a:moveTo>
                <a:lnTo>
                  <a:pt x="1757154" y="9601"/>
                </a:lnTo>
                <a:lnTo>
                  <a:pt x="1757154" y="78252"/>
                </a:lnTo>
                <a:lnTo>
                  <a:pt x="1480091" y="78252"/>
                </a:lnTo>
                <a:close/>
                <a:moveTo>
                  <a:pt x="1089566" y="9601"/>
                </a:moveTo>
                <a:lnTo>
                  <a:pt x="1234041" y="9601"/>
                </a:lnTo>
                <a:cubicBezTo>
                  <a:pt x="1274580" y="9601"/>
                  <a:pt x="1309937" y="17450"/>
                  <a:pt x="1340112" y="33147"/>
                </a:cubicBezTo>
                <a:cubicBezTo>
                  <a:pt x="1355200" y="40995"/>
                  <a:pt x="1368535" y="50406"/>
                  <a:pt x="1380117" y="61379"/>
                </a:cubicBezTo>
                <a:lnTo>
                  <a:pt x="1393349" y="78252"/>
                </a:lnTo>
                <a:lnTo>
                  <a:pt x="1089566" y="78252"/>
                </a:lnTo>
                <a:close/>
                <a:moveTo>
                  <a:pt x="2992966" y="5029"/>
                </a:moveTo>
                <a:lnTo>
                  <a:pt x="3076176" y="5029"/>
                </a:lnTo>
                <a:lnTo>
                  <a:pt x="3076176" y="78252"/>
                </a:lnTo>
                <a:lnTo>
                  <a:pt x="2992966" y="78252"/>
                </a:lnTo>
                <a:close/>
                <a:moveTo>
                  <a:pt x="1958398" y="457"/>
                </a:moveTo>
                <a:cubicBezTo>
                  <a:pt x="1985831" y="457"/>
                  <a:pt x="2010672" y="5639"/>
                  <a:pt x="2032922" y="16002"/>
                </a:cubicBezTo>
                <a:cubicBezTo>
                  <a:pt x="2055172" y="26365"/>
                  <a:pt x="2072927" y="40767"/>
                  <a:pt x="2086186" y="59207"/>
                </a:cubicBezTo>
                <a:lnTo>
                  <a:pt x="2092765" y="78252"/>
                </a:lnTo>
                <a:lnTo>
                  <a:pt x="1981688" y="78252"/>
                </a:lnTo>
                <a:lnTo>
                  <a:pt x="1952912" y="69951"/>
                </a:lnTo>
                <a:lnTo>
                  <a:pt x="1917127" y="78252"/>
                </a:lnTo>
                <a:lnTo>
                  <a:pt x="1817840" y="78252"/>
                </a:lnTo>
                <a:lnTo>
                  <a:pt x="1827411" y="50749"/>
                </a:lnTo>
                <a:cubicBezTo>
                  <a:pt x="1840670" y="34595"/>
                  <a:pt x="1858729" y="22174"/>
                  <a:pt x="1881589" y="13487"/>
                </a:cubicBezTo>
                <a:cubicBezTo>
                  <a:pt x="1904449" y="4800"/>
                  <a:pt x="1930052" y="457"/>
                  <a:pt x="1958398" y="457"/>
                </a:cubicBezTo>
                <a:close/>
                <a:moveTo>
                  <a:pt x="2491646" y="0"/>
                </a:moveTo>
                <a:cubicBezTo>
                  <a:pt x="2523345" y="0"/>
                  <a:pt x="2552225" y="5486"/>
                  <a:pt x="2578285" y="16459"/>
                </a:cubicBezTo>
                <a:cubicBezTo>
                  <a:pt x="2604346" y="27432"/>
                  <a:pt x="2626139" y="42367"/>
                  <a:pt x="2643665" y="61265"/>
                </a:cubicBezTo>
                <a:lnTo>
                  <a:pt x="2653626" y="78252"/>
                </a:lnTo>
                <a:lnTo>
                  <a:pt x="2501686" y="78252"/>
                </a:lnTo>
                <a:lnTo>
                  <a:pt x="2493475" y="76352"/>
                </a:lnTo>
                <a:lnTo>
                  <a:pt x="2477710" y="78252"/>
                </a:lnTo>
                <a:lnTo>
                  <a:pt x="2331337" y="78252"/>
                </a:lnTo>
                <a:lnTo>
                  <a:pt x="2348886" y="55550"/>
                </a:lnTo>
                <a:cubicBezTo>
                  <a:pt x="2360773" y="43891"/>
                  <a:pt x="2374298" y="33833"/>
                  <a:pt x="2389462" y="25374"/>
                </a:cubicBezTo>
                <a:cubicBezTo>
                  <a:pt x="2419790" y="8458"/>
                  <a:pt x="2453851" y="0"/>
                  <a:pt x="2491646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02256" y="2938267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DESIGN</a:t>
            </a:r>
            <a:endParaRPr lang="ko-KR" altLang="en-US" sz="3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0856" y="3094006"/>
            <a:ext cx="1986610" cy="250166"/>
          </a:xfrm>
          <a:custGeom>
            <a:avLst/>
            <a:gdLst/>
            <a:ahLst/>
            <a:cxnLst/>
            <a:rect l="l" t="t" r="r" b="b"/>
            <a:pathLst>
              <a:path w="1986610" h="250166">
                <a:moveTo>
                  <a:pt x="706526" y="191886"/>
                </a:moveTo>
                <a:lnTo>
                  <a:pt x="792023" y="191886"/>
                </a:lnTo>
                <a:cubicBezTo>
                  <a:pt x="794461" y="209869"/>
                  <a:pt x="803072" y="224271"/>
                  <a:pt x="817855" y="235091"/>
                </a:cubicBezTo>
                <a:cubicBezTo>
                  <a:pt x="825246" y="240501"/>
                  <a:pt x="833723" y="244559"/>
                  <a:pt x="843286" y="247264"/>
                </a:cubicBezTo>
                <a:lnTo>
                  <a:pt x="866136" y="250166"/>
                </a:lnTo>
                <a:lnTo>
                  <a:pt x="726148" y="250166"/>
                </a:lnTo>
                <a:close/>
                <a:moveTo>
                  <a:pt x="83211" y="13120"/>
                </a:moveTo>
                <a:lnTo>
                  <a:pt x="83211" y="238520"/>
                </a:lnTo>
                <a:lnTo>
                  <a:pt x="145847" y="238520"/>
                </a:lnTo>
                <a:cubicBezTo>
                  <a:pt x="181813" y="238520"/>
                  <a:pt x="210007" y="228690"/>
                  <a:pt x="230429" y="209031"/>
                </a:cubicBezTo>
                <a:cubicBezTo>
                  <a:pt x="250851" y="189371"/>
                  <a:pt x="261061" y="161710"/>
                  <a:pt x="261061" y="126049"/>
                </a:cubicBezTo>
                <a:cubicBezTo>
                  <a:pt x="261061" y="90387"/>
                  <a:pt x="250851" y="62650"/>
                  <a:pt x="230429" y="42838"/>
                </a:cubicBezTo>
                <a:cubicBezTo>
                  <a:pt x="210007" y="23026"/>
                  <a:pt x="181813" y="13120"/>
                  <a:pt x="145847" y="13120"/>
                </a:cubicBezTo>
                <a:close/>
                <a:moveTo>
                  <a:pt x="1647825" y="0"/>
                </a:moveTo>
                <a:lnTo>
                  <a:pt x="1767562" y="0"/>
                </a:lnTo>
                <a:lnTo>
                  <a:pt x="1903400" y="163539"/>
                </a:lnTo>
                <a:lnTo>
                  <a:pt x="1903400" y="0"/>
                </a:lnTo>
                <a:lnTo>
                  <a:pt x="1986610" y="0"/>
                </a:lnTo>
                <a:lnTo>
                  <a:pt x="1986610" y="250166"/>
                </a:lnTo>
                <a:lnTo>
                  <a:pt x="1869446" y="250166"/>
                </a:lnTo>
                <a:lnTo>
                  <a:pt x="1731035" y="83529"/>
                </a:lnTo>
                <a:lnTo>
                  <a:pt x="1731035" y="250166"/>
                </a:lnTo>
                <a:lnTo>
                  <a:pt x="1647825" y="250166"/>
                </a:lnTo>
                <a:close/>
                <a:moveTo>
                  <a:pt x="1248080" y="0"/>
                </a:moveTo>
                <a:lnTo>
                  <a:pt x="1559274" y="0"/>
                </a:lnTo>
                <a:lnTo>
                  <a:pt x="1591361" y="54726"/>
                </a:lnTo>
                <a:lnTo>
                  <a:pt x="1499921" y="54726"/>
                </a:lnTo>
                <a:cubicBezTo>
                  <a:pt x="1491691" y="40400"/>
                  <a:pt x="1479118" y="28741"/>
                  <a:pt x="1462202" y="19750"/>
                </a:cubicBezTo>
                <a:cubicBezTo>
                  <a:pt x="1445285" y="10758"/>
                  <a:pt x="1425855" y="6262"/>
                  <a:pt x="1403909" y="6262"/>
                </a:cubicBezTo>
                <a:cubicBezTo>
                  <a:pt x="1381658" y="6262"/>
                  <a:pt x="1361542" y="11368"/>
                  <a:pt x="1343558" y="21579"/>
                </a:cubicBezTo>
                <a:cubicBezTo>
                  <a:pt x="1325575" y="31789"/>
                  <a:pt x="1311478" y="45963"/>
                  <a:pt x="1301267" y="64098"/>
                </a:cubicBezTo>
                <a:cubicBezTo>
                  <a:pt x="1291057" y="82234"/>
                  <a:pt x="1285951" y="102732"/>
                  <a:pt x="1285951" y="125592"/>
                </a:cubicBezTo>
                <a:cubicBezTo>
                  <a:pt x="1285951" y="148452"/>
                  <a:pt x="1291057" y="169102"/>
                  <a:pt x="1301267" y="187542"/>
                </a:cubicBezTo>
                <a:cubicBezTo>
                  <a:pt x="1311478" y="205983"/>
                  <a:pt x="1325575" y="220384"/>
                  <a:pt x="1343558" y="230748"/>
                </a:cubicBezTo>
                <a:cubicBezTo>
                  <a:pt x="1361542" y="241111"/>
                  <a:pt x="1381658" y="246292"/>
                  <a:pt x="1403909" y="246292"/>
                </a:cubicBezTo>
                <a:cubicBezTo>
                  <a:pt x="1422502" y="246292"/>
                  <a:pt x="1439418" y="242940"/>
                  <a:pt x="1454658" y="236234"/>
                </a:cubicBezTo>
                <a:cubicBezTo>
                  <a:pt x="1469898" y="229528"/>
                  <a:pt x="1482319" y="220613"/>
                  <a:pt x="1491920" y="209488"/>
                </a:cubicBezTo>
                <a:cubicBezTo>
                  <a:pt x="1501521" y="198363"/>
                  <a:pt x="1507846" y="186552"/>
                  <a:pt x="1510894" y="174055"/>
                </a:cubicBezTo>
                <a:lnTo>
                  <a:pt x="1397051" y="174055"/>
                </a:lnTo>
                <a:lnTo>
                  <a:pt x="1397051" y="103646"/>
                </a:lnTo>
                <a:lnTo>
                  <a:pt x="1599590" y="103646"/>
                </a:lnTo>
                <a:lnTo>
                  <a:pt x="1599590" y="125592"/>
                </a:lnTo>
                <a:cubicBezTo>
                  <a:pt x="1599590" y="162777"/>
                  <a:pt x="1590980" y="196229"/>
                  <a:pt x="1573759" y="225947"/>
                </a:cubicBezTo>
                <a:lnTo>
                  <a:pt x="1555107" y="250166"/>
                </a:lnTo>
                <a:lnTo>
                  <a:pt x="1247294" y="250166"/>
                </a:lnTo>
                <a:lnTo>
                  <a:pt x="1228573" y="225947"/>
                </a:lnTo>
                <a:cubicBezTo>
                  <a:pt x="1211351" y="196229"/>
                  <a:pt x="1202741" y="162777"/>
                  <a:pt x="1202741" y="125592"/>
                </a:cubicBezTo>
                <a:cubicBezTo>
                  <a:pt x="1202741" y="88406"/>
                  <a:pt x="1211351" y="54954"/>
                  <a:pt x="1228573" y="25236"/>
                </a:cubicBezTo>
                <a:close/>
                <a:moveTo>
                  <a:pt x="1066800" y="0"/>
                </a:moveTo>
                <a:lnTo>
                  <a:pt x="1150010" y="0"/>
                </a:lnTo>
                <a:lnTo>
                  <a:pt x="1150010" y="250166"/>
                </a:lnTo>
                <a:lnTo>
                  <a:pt x="1066800" y="250166"/>
                </a:lnTo>
                <a:close/>
                <a:moveTo>
                  <a:pt x="863826" y="0"/>
                </a:moveTo>
                <a:lnTo>
                  <a:pt x="1000379" y="0"/>
                </a:lnTo>
                <a:lnTo>
                  <a:pt x="1018337" y="51982"/>
                </a:lnTo>
                <a:lnTo>
                  <a:pt x="932383" y="51982"/>
                </a:lnTo>
                <a:cubicBezTo>
                  <a:pt x="929945" y="35523"/>
                  <a:pt x="922782" y="22722"/>
                  <a:pt x="910895" y="13578"/>
                </a:cubicBezTo>
                <a:close/>
                <a:moveTo>
                  <a:pt x="731114" y="0"/>
                </a:moveTo>
                <a:lnTo>
                  <a:pt x="862749" y="0"/>
                </a:lnTo>
                <a:lnTo>
                  <a:pt x="818998" y="10149"/>
                </a:lnTo>
                <a:cubicBezTo>
                  <a:pt x="808330" y="17007"/>
                  <a:pt x="802996" y="26227"/>
                  <a:pt x="802996" y="37809"/>
                </a:cubicBezTo>
                <a:cubicBezTo>
                  <a:pt x="802996" y="46953"/>
                  <a:pt x="806348" y="54421"/>
                  <a:pt x="813054" y="60212"/>
                </a:cubicBezTo>
                <a:cubicBezTo>
                  <a:pt x="819760" y="66003"/>
                  <a:pt x="830047" y="71109"/>
                  <a:pt x="843915" y="75528"/>
                </a:cubicBezTo>
                <a:cubicBezTo>
                  <a:pt x="857783" y="79948"/>
                  <a:pt x="877977" y="84901"/>
                  <a:pt x="904494" y="90387"/>
                </a:cubicBezTo>
                <a:cubicBezTo>
                  <a:pt x="945642" y="98922"/>
                  <a:pt x="975131" y="113019"/>
                  <a:pt x="992962" y="132678"/>
                </a:cubicBezTo>
                <a:cubicBezTo>
                  <a:pt x="1010793" y="152338"/>
                  <a:pt x="1019708" y="176950"/>
                  <a:pt x="1019708" y="206516"/>
                </a:cubicBezTo>
                <a:lnTo>
                  <a:pt x="1005432" y="250166"/>
                </a:lnTo>
                <a:lnTo>
                  <a:pt x="879509" y="250166"/>
                </a:lnTo>
                <a:lnTo>
                  <a:pt x="917524" y="239892"/>
                </a:lnTo>
                <a:cubicBezTo>
                  <a:pt x="928649" y="232272"/>
                  <a:pt x="934212" y="222366"/>
                  <a:pt x="934212" y="210174"/>
                </a:cubicBezTo>
                <a:cubicBezTo>
                  <a:pt x="934212" y="200420"/>
                  <a:pt x="931240" y="192343"/>
                  <a:pt x="925297" y="185942"/>
                </a:cubicBezTo>
                <a:cubicBezTo>
                  <a:pt x="919353" y="179541"/>
                  <a:pt x="909904" y="174055"/>
                  <a:pt x="896950" y="169483"/>
                </a:cubicBezTo>
                <a:cubicBezTo>
                  <a:pt x="883996" y="164911"/>
                  <a:pt x="865937" y="160491"/>
                  <a:pt x="842772" y="156224"/>
                </a:cubicBezTo>
                <a:cubicBezTo>
                  <a:pt x="801014" y="148299"/>
                  <a:pt x="769772" y="135040"/>
                  <a:pt x="749046" y="116448"/>
                </a:cubicBezTo>
                <a:cubicBezTo>
                  <a:pt x="728320" y="97855"/>
                  <a:pt x="717956" y="71642"/>
                  <a:pt x="717956" y="37809"/>
                </a:cubicBezTo>
                <a:close/>
                <a:moveTo>
                  <a:pt x="390525" y="0"/>
                </a:moveTo>
                <a:lnTo>
                  <a:pt x="667588" y="0"/>
                </a:lnTo>
                <a:lnTo>
                  <a:pt x="667588" y="11749"/>
                </a:lnTo>
                <a:lnTo>
                  <a:pt x="473735" y="11749"/>
                </a:lnTo>
                <a:lnTo>
                  <a:pt x="473735" y="87644"/>
                </a:lnTo>
                <a:lnTo>
                  <a:pt x="651586" y="87644"/>
                </a:lnTo>
                <a:lnTo>
                  <a:pt x="651586" y="159882"/>
                </a:lnTo>
                <a:lnTo>
                  <a:pt x="473735" y="159882"/>
                </a:lnTo>
                <a:lnTo>
                  <a:pt x="473735" y="239892"/>
                </a:lnTo>
                <a:lnTo>
                  <a:pt x="671703" y="239892"/>
                </a:lnTo>
                <a:lnTo>
                  <a:pt x="671703" y="250166"/>
                </a:lnTo>
                <a:lnTo>
                  <a:pt x="390525" y="250166"/>
                </a:lnTo>
                <a:close/>
                <a:moveTo>
                  <a:pt x="0" y="0"/>
                </a:moveTo>
                <a:lnTo>
                  <a:pt x="297382" y="0"/>
                </a:lnTo>
                <a:lnTo>
                  <a:pt x="320040" y="28894"/>
                </a:lnTo>
                <a:cubicBezTo>
                  <a:pt x="336194" y="57088"/>
                  <a:pt x="344272" y="89473"/>
                  <a:pt x="344272" y="126049"/>
                </a:cubicBezTo>
                <a:cubicBezTo>
                  <a:pt x="344272" y="162625"/>
                  <a:pt x="336194" y="195010"/>
                  <a:pt x="320040" y="223204"/>
                </a:cubicBezTo>
                <a:lnTo>
                  <a:pt x="298864" y="250166"/>
                </a:lnTo>
                <a:lnTo>
                  <a:pt x="0" y="2501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256" y="468609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DESIGN</a:t>
            </a:r>
            <a:endParaRPr lang="ko-KR" altLang="en-US" sz="3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0856" y="4936256"/>
            <a:ext cx="1986610" cy="145999"/>
          </a:xfrm>
          <a:custGeom>
            <a:avLst/>
            <a:gdLst/>
            <a:ahLst/>
            <a:cxnLst/>
            <a:rect l="l" t="t" r="r" b="b"/>
            <a:pathLst>
              <a:path w="1986610" h="145999">
                <a:moveTo>
                  <a:pt x="706526" y="97459"/>
                </a:moveTo>
                <a:lnTo>
                  <a:pt x="792023" y="97459"/>
                </a:lnTo>
                <a:cubicBezTo>
                  <a:pt x="794461" y="115442"/>
                  <a:pt x="803072" y="129844"/>
                  <a:pt x="817855" y="140664"/>
                </a:cubicBezTo>
                <a:lnTo>
                  <a:pt x="829001" y="145999"/>
                </a:lnTo>
                <a:lnTo>
                  <a:pt x="722869" y="145999"/>
                </a:lnTo>
                <a:close/>
                <a:moveTo>
                  <a:pt x="1397051" y="9219"/>
                </a:moveTo>
                <a:lnTo>
                  <a:pt x="1599590" y="9219"/>
                </a:lnTo>
                <a:lnTo>
                  <a:pt x="1599590" y="31165"/>
                </a:lnTo>
                <a:cubicBezTo>
                  <a:pt x="1599590" y="68350"/>
                  <a:pt x="1590980" y="101802"/>
                  <a:pt x="1573759" y="131520"/>
                </a:cubicBezTo>
                <a:lnTo>
                  <a:pt x="1562608" y="145999"/>
                </a:lnTo>
                <a:lnTo>
                  <a:pt x="1433507" y="145999"/>
                </a:lnTo>
                <a:lnTo>
                  <a:pt x="1454658" y="141807"/>
                </a:lnTo>
                <a:cubicBezTo>
                  <a:pt x="1469898" y="135101"/>
                  <a:pt x="1482319" y="126186"/>
                  <a:pt x="1491920" y="115061"/>
                </a:cubicBezTo>
                <a:cubicBezTo>
                  <a:pt x="1501521" y="103936"/>
                  <a:pt x="1507846" y="92125"/>
                  <a:pt x="1510894" y="79628"/>
                </a:cubicBezTo>
                <a:lnTo>
                  <a:pt x="1397051" y="79628"/>
                </a:lnTo>
                <a:close/>
                <a:moveTo>
                  <a:pt x="1740087" y="0"/>
                </a:moveTo>
                <a:lnTo>
                  <a:pt x="1845995" y="0"/>
                </a:lnTo>
                <a:lnTo>
                  <a:pt x="1903400" y="69112"/>
                </a:lnTo>
                <a:lnTo>
                  <a:pt x="1903400" y="0"/>
                </a:lnTo>
                <a:lnTo>
                  <a:pt x="1986610" y="0"/>
                </a:lnTo>
                <a:lnTo>
                  <a:pt x="1986610" y="145999"/>
                </a:lnTo>
                <a:lnTo>
                  <a:pt x="1861356" y="145999"/>
                </a:lnTo>
                <a:close/>
                <a:moveTo>
                  <a:pt x="1647825" y="0"/>
                </a:moveTo>
                <a:lnTo>
                  <a:pt x="1731035" y="0"/>
                </a:lnTo>
                <a:lnTo>
                  <a:pt x="1731035" y="145999"/>
                </a:lnTo>
                <a:lnTo>
                  <a:pt x="1647825" y="145999"/>
                </a:lnTo>
                <a:close/>
                <a:moveTo>
                  <a:pt x="1210763" y="0"/>
                </a:moveTo>
                <a:lnTo>
                  <a:pt x="1293713" y="0"/>
                </a:lnTo>
                <a:lnTo>
                  <a:pt x="1285951" y="31165"/>
                </a:lnTo>
                <a:cubicBezTo>
                  <a:pt x="1285951" y="54025"/>
                  <a:pt x="1291057" y="74675"/>
                  <a:pt x="1301267" y="93115"/>
                </a:cubicBezTo>
                <a:cubicBezTo>
                  <a:pt x="1311478" y="111556"/>
                  <a:pt x="1325575" y="125957"/>
                  <a:pt x="1343558" y="136321"/>
                </a:cubicBezTo>
                <a:lnTo>
                  <a:pt x="1367281" y="145999"/>
                </a:lnTo>
                <a:lnTo>
                  <a:pt x="1239765" y="145999"/>
                </a:lnTo>
                <a:lnTo>
                  <a:pt x="1228573" y="131520"/>
                </a:lnTo>
                <a:cubicBezTo>
                  <a:pt x="1211351" y="101802"/>
                  <a:pt x="1202741" y="68350"/>
                  <a:pt x="1202741" y="31165"/>
                </a:cubicBezTo>
                <a:close/>
                <a:moveTo>
                  <a:pt x="1066800" y="0"/>
                </a:moveTo>
                <a:lnTo>
                  <a:pt x="1150010" y="0"/>
                </a:lnTo>
                <a:lnTo>
                  <a:pt x="1150010" y="145999"/>
                </a:lnTo>
                <a:lnTo>
                  <a:pt x="1066800" y="145999"/>
                </a:lnTo>
                <a:close/>
                <a:moveTo>
                  <a:pt x="733767" y="0"/>
                </a:moveTo>
                <a:lnTo>
                  <a:pt x="917104" y="0"/>
                </a:lnTo>
                <a:lnTo>
                  <a:pt x="957472" y="12934"/>
                </a:lnTo>
                <a:cubicBezTo>
                  <a:pt x="972217" y="19982"/>
                  <a:pt x="984047" y="28422"/>
                  <a:pt x="992962" y="38251"/>
                </a:cubicBezTo>
                <a:cubicBezTo>
                  <a:pt x="1010793" y="57911"/>
                  <a:pt x="1019708" y="82523"/>
                  <a:pt x="1019708" y="112089"/>
                </a:cubicBezTo>
                <a:lnTo>
                  <a:pt x="1008617" y="145999"/>
                </a:lnTo>
                <a:lnTo>
                  <a:pt x="915547" y="145999"/>
                </a:lnTo>
                <a:lnTo>
                  <a:pt x="917524" y="145465"/>
                </a:lnTo>
                <a:cubicBezTo>
                  <a:pt x="928649" y="137845"/>
                  <a:pt x="934212" y="127939"/>
                  <a:pt x="934212" y="115747"/>
                </a:cubicBezTo>
                <a:cubicBezTo>
                  <a:pt x="934212" y="105993"/>
                  <a:pt x="931240" y="97916"/>
                  <a:pt x="925297" y="91515"/>
                </a:cubicBezTo>
                <a:cubicBezTo>
                  <a:pt x="919353" y="85114"/>
                  <a:pt x="909904" y="79628"/>
                  <a:pt x="896950" y="75056"/>
                </a:cubicBezTo>
                <a:cubicBezTo>
                  <a:pt x="883996" y="70484"/>
                  <a:pt x="865937" y="66064"/>
                  <a:pt x="842772" y="61797"/>
                </a:cubicBezTo>
                <a:cubicBezTo>
                  <a:pt x="801014" y="53872"/>
                  <a:pt x="769772" y="40613"/>
                  <a:pt x="749046" y="22021"/>
                </a:cubicBezTo>
                <a:close/>
                <a:moveTo>
                  <a:pt x="390525" y="0"/>
                </a:moveTo>
                <a:lnTo>
                  <a:pt x="651586" y="0"/>
                </a:lnTo>
                <a:lnTo>
                  <a:pt x="651586" y="65455"/>
                </a:lnTo>
                <a:lnTo>
                  <a:pt x="473735" y="65455"/>
                </a:lnTo>
                <a:lnTo>
                  <a:pt x="473735" y="145465"/>
                </a:lnTo>
                <a:lnTo>
                  <a:pt x="671703" y="145465"/>
                </a:lnTo>
                <a:lnTo>
                  <a:pt x="671703" y="145999"/>
                </a:lnTo>
                <a:lnTo>
                  <a:pt x="390525" y="145999"/>
                </a:lnTo>
                <a:close/>
                <a:moveTo>
                  <a:pt x="0" y="0"/>
                </a:moveTo>
                <a:lnTo>
                  <a:pt x="83211" y="0"/>
                </a:lnTo>
                <a:lnTo>
                  <a:pt x="83211" y="144093"/>
                </a:lnTo>
                <a:lnTo>
                  <a:pt x="145847" y="144093"/>
                </a:lnTo>
                <a:cubicBezTo>
                  <a:pt x="181813" y="144093"/>
                  <a:pt x="210007" y="134263"/>
                  <a:pt x="230429" y="114604"/>
                </a:cubicBezTo>
                <a:cubicBezTo>
                  <a:pt x="250851" y="94944"/>
                  <a:pt x="261061" y="67283"/>
                  <a:pt x="261061" y="31622"/>
                </a:cubicBezTo>
                <a:lnTo>
                  <a:pt x="255969" y="0"/>
                </a:lnTo>
                <a:lnTo>
                  <a:pt x="336385" y="0"/>
                </a:lnTo>
                <a:lnTo>
                  <a:pt x="344272" y="31622"/>
                </a:lnTo>
                <a:cubicBezTo>
                  <a:pt x="344272" y="68198"/>
                  <a:pt x="336194" y="100583"/>
                  <a:pt x="320040" y="128777"/>
                </a:cubicBezTo>
                <a:lnTo>
                  <a:pt x="306514" y="145999"/>
                </a:lnTo>
                <a:lnTo>
                  <a:pt x="0" y="1459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77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22"/>
          <p:cNvSpPr/>
          <p:nvPr/>
        </p:nvSpPr>
        <p:spPr>
          <a:xfrm>
            <a:off x="4078616" y="1348367"/>
            <a:ext cx="2492554" cy="2455573"/>
          </a:xfrm>
          <a:custGeom>
            <a:avLst/>
            <a:gdLst>
              <a:gd name="connsiteX0" fmla="*/ 1246277 w 2492554"/>
              <a:gd name="connsiteY0" fmla="*/ 0 h 2455573"/>
              <a:gd name="connsiteX1" fmla="*/ 2492554 w 2492554"/>
              <a:gd name="connsiteY1" fmla="*/ 1246277 h 2455573"/>
              <a:gd name="connsiteX2" fmla="*/ 2467234 w 2492554"/>
              <a:gd name="connsiteY2" fmla="*/ 1497445 h 2455573"/>
              <a:gd name="connsiteX3" fmla="*/ 2442195 w 2492554"/>
              <a:gd name="connsiteY3" fmla="*/ 1594828 h 2455573"/>
              <a:gd name="connsiteX4" fmla="*/ 2436524 w 2492554"/>
              <a:gd name="connsiteY4" fmla="*/ 1616882 h 2455573"/>
              <a:gd name="connsiteX5" fmla="*/ 1616882 w 2492554"/>
              <a:gd name="connsiteY5" fmla="*/ 2436524 h 2455573"/>
              <a:gd name="connsiteX6" fmla="*/ 1542798 w 2492554"/>
              <a:gd name="connsiteY6" fmla="*/ 2455573 h 2455573"/>
              <a:gd name="connsiteX7" fmla="*/ 1537127 w 2492554"/>
              <a:gd name="connsiteY7" fmla="*/ 2433518 h 2455573"/>
              <a:gd name="connsiteX8" fmla="*/ 1308568 w 2492554"/>
              <a:gd name="connsiteY8" fmla="*/ 2011375 h 2455573"/>
              <a:gd name="connsiteX9" fmla="*/ 1246277 w 2492554"/>
              <a:gd name="connsiteY9" fmla="*/ 1942837 h 2455573"/>
              <a:gd name="connsiteX10" fmla="*/ 1228131 w 2492554"/>
              <a:gd name="connsiteY10" fmla="*/ 1922872 h 2455573"/>
              <a:gd name="connsiteX11" fmla="*/ 346880 w 2492554"/>
              <a:gd name="connsiteY11" fmla="*/ 1557846 h 2455573"/>
              <a:gd name="connsiteX12" fmla="*/ 95712 w 2492554"/>
              <a:gd name="connsiteY12" fmla="*/ 1583166 h 2455573"/>
              <a:gd name="connsiteX13" fmla="*/ 50359 w 2492554"/>
              <a:gd name="connsiteY13" fmla="*/ 1594827 h 2455573"/>
              <a:gd name="connsiteX14" fmla="*/ 25320 w 2492554"/>
              <a:gd name="connsiteY14" fmla="*/ 1497445 h 2455573"/>
              <a:gd name="connsiteX15" fmla="*/ 0 w 2492554"/>
              <a:gd name="connsiteY15" fmla="*/ 1246277 h 2455573"/>
              <a:gd name="connsiteX16" fmla="*/ 1246277 w 2492554"/>
              <a:gd name="connsiteY16" fmla="*/ 0 h 245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92554" h="2455573">
                <a:moveTo>
                  <a:pt x="1246277" y="0"/>
                </a:moveTo>
                <a:cubicBezTo>
                  <a:pt x="1934577" y="0"/>
                  <a:pt x="2492554" y="557977"/>
                  <a:pt x="2492554" y="1246277"/>
                </a:cubicBezTo>
                <a:cubicBezTo>
                  <a:pt x="2492554" y="1332314"/>
                  <a:pt x="2483836" y="1416316"/>
                  <a:pt x="2467234" y="1497445"/>
                </a:cubicBezTo>
                <a:lnTo>
                  <a:pt x="2442195" y="1594828"/>
                </a:lnTo>
                <a:lnTo>
                  <a:pt x="2436524" y="1616882"/>
                </a:lnTo>
                <a:cubicBezTo>
                  <a:pt x="2315145" y="2007128"/>
                  <a:pt x="2007128" y="2315145"/>
                  <a:pt x="1616882" y="2436524"/>
                </a:cubicBezTo>
                <a:lnTo>
                  <a:pt x="1542798" y="2455573"/>
                </a:lnTo>
                <a:lnTo>
                  <a:pt x="1537127" y="2433518"/>
                </a:lnTo>
                <a:cubicBezTo>
                  <a:pt x="1488575" y="2277420"/>
                  <a:pt x="1410162" y="2134478"/>
                  <a:pt x="1308568" y="2011375"/>
                </a:cubicBezTo>
                <a:lnTo>
                  <a:pt x="1246277" y="1942837"/>
                </a:lnTo>
                <a:lnTo>
                  <a:pt x="1228131" y="1922872"/>
                </a:lnTo>
                <a:cubicBezTo>
                  <a:pt x="1002599" y="1697340"/>
                  <a:pt x="691030" y="1557846"/>
                  <a:pt x="346880" y="1557846"/>
                </a:cubicBezTo>
                <a:cubicBezTo>
                  <a:pt x="260842" y="1557846"/>
                  <a:pt x="176841" y="1566565"/>
                  <a:pt x="95712" y="1583166"/>
                </a:cubicBezTo>
                <a:lnTo>
                  <a:pt x="50359" y="1594827"/>
                </a:lnTo>
                <a:lnTo>
                  <a:pt x="25320" y="1497445"/>
                </a:lnTo>
                <a:cubicBezTo>
                  <a:pt x="8718" y="1416316"/>
                  <a:pt x="0" y="1332314"/>
                  <a:pt x="0" y="1246277"/>
                </a:cubicBezTo>
                <a:cubicBezTo>
                  <a:pt x="0" y="557977"/>
                  <a:pt x="557977" y="0"/>
                  <a:pt x="1246277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65AAE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762307" tIns="643910" rIns="234715" bIns="477739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500" kern="1200"/>
          </a:p>
        </p:txBody>
      </p:sp>
      <p:sp>
        <p:nvSpPr>
          <p:cNvPr id="25" name="자유형 24"/>
          <p:cNvSpPr/>
          <p:nvPr/>
        </p:nvSpPr>
        <p:spPr>
          <a:xfrm>
            <a:off x="3179219" y="2869231"/>
            <a:ext cx="2145674" cy="2492554"/>
          </a:xfrm>
          <a:custGeom>
            <a:avLst/>
            <a:gdLst>
              <a:gd name="connsiteX0" fmla="*/ 1246277 w 2145674"/>
              <a:gd name="connsiteY0" fmla="*/ 0 h 2492554"/>
              <a:gd name="connsiteX1" fmla="*/ 2127528 w 2145674"/>
              <a:gd name="connsiteY1" fmla="*/ 365026 h 2492554"/>
              <a:gd name="connsiteX2" fmla="*/ 2145674 w 2145674"/>
              <a:gd name="connsiteY2" fmla="*/ 384991 h 2492554"/>
              <a:gd name="connsiteX3" fmla="*/ 2083382 w 2145674"/>
              <a:gd name="connsiteY3" fmla="*/ 453529 h 2492554"/>
              <a:gd name="connsiteX4" fmla="*/ 1854823 w 2145674"/>
              <a:gd name="connsiteY4" fmla="*/ 875672 h 2492554"/>
              <a:gd name="connsiteX5" fmla="*/ 1849153 w 2145674"/>
              <a:gd name="connsiteY5" fmla="*/ 897727 h 2492554"/>
              <a:gd name="connsiteX6" fmla="*/ 1824113 w 2145674"/>
              <a:gd name="connsiteY6" fmla="*/ 995109 h 2492554"/>
              <a:gd name="connsiteX7" fmla="*/ 1798793 w 2145674"/>
              <a:gd name="connsiteY7" fmla="*/ 1246277 h 2492554"/>
              <a:gd name="connsiteX8" fmla="*/ 2083382 w 2145674"/>
              <a:gd name="connsiteY8" fmla="*/ 2039025 h 2492554"/>
              <a:gd name="connsiteX9" fmla="*/ 2145674 w 2145674"/>
              <a:gd name="connsiteY9" fmla="*/ 2107563 h 2492554"/>
              <a:gd name="connsiteX10" fmla="*/ 2127528 w 2145674"/>
              <a:gd name="connsiteY10" fmla="*/ 2127528 h 2492554"/>
              <a:gd name="connsiteX11" fmla="*/ 1246277 w 2145674"/>
              <a:gd name="connsiteY11" fmla="*/ 2492554 h 2492554"/>
              <a:gd name="connsiteX12" fmla="*/ 0 w 2145674"/>
              <a:gd name="connsiteY12" fmla="*/ 1246277 h 2492554"/>
              <a:gd name="connsiteX13" fmla="*/ 875672 w 2145674"/>
              <a:gd name="connsiteY13" fmla="*/ 56030 h 2492554"/>
              <a:gd name="connsiteX14" fmla="*/ 949756 w 2145674"/>
              <a:gd name="connsiteY14" fmla="*/ 36981 h 2492554"/>
              <a:gd name="connsiteX15" fmla="*/ 995109 w 2145674"/>
              <a:gd name="connsiteY15" fmla="*/ 25320 h 2492554"/>
              <a:gd name="connsiteX16" fmla="*/ 1246277 w 2145674"/>
              <a:gd name="connsiteY16" fmla="*/ 0 h 2492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45674" h="2492554">
                <a:moveTo>
                  <a:pt x="1246277" y="0"/>
                </a:moveTo>
                <a:cubicBezTo>
                  <a:pt x="1590427" y="0"/>
                  <a:pt x="1901996" y="139494"/>
                  <a:pt x="2127528" y="365026"/>
                </a:cubicBezTo>
                <a:lnTo>
                  <a:pt x="2145674" y="384991"/>
                </a:lnTo>
                <a:lnTo>
                  <a:pt x="2083382" y="453529"/>
                </a:lnTo>
                <a:cubicBezTo>
                  <a:pt x="1981789" y="576632"/>
                  <a:pt x="1903375" y="719574"/>
                  <a:pt x="1854823" y="875672"/>
                </a:cubicBezTo>
                <a:lnTo>
                  <a:pt x="1849153" y="897727"/>
                </a:lnTo>
                <a:lnTo>
                  <a:pt x="1824113" y="995109"/>
                </a:lnTo>
                <a:cubicBezTo>
                  <a:pt x="1807512" y="1076238"/>
                  <a:pt x="1798793" y="1160240"/>
                  <a:pt x="1798793" y="1246277"/>
                </a:cubicBezTo>
                <a:cubicBezTo>
                  <a:pt x="1798793" y="1547408"/>
                  <a:pt x="1905594" y="1823595"/>
                  <a:pt x="2083382" y="2039025"/>
                </a:cubicBezTo>
                <a:lnTo>
                  <a:pt x="2145674" y="2107563"/>
                </a:lnTo>
                <a:lnTo>
                  <a:pt x="2127528" y="2127528"/>
                </a:lnTo>
                <a:cubicBezTo>
                  <a:pt x="1901996" y="2353060"/>
                  <a:pt x="1590427" y="2492554"/>
                  <a:pt x="1246277" y="2492554"/>
                </a:cubicBezTo>
                <a:cubicBezTo>
                  <a:pt x="557977" y="2492554"/>
                  <a:pt x="0" y="1934577"/>
                  <a:pt x="0" y="1246277"/>
                </a:cubicBezTo>
                <a:cubicBezTo>
                  <a:pt x="0" y="687033"/>
                  <a:pt x="368352" y="213823"/>
                  <a:pt x="875672" y="56030"/>
                </a:cubicBezTo>
                <a:lnTo>
                  <a:pt x="949756" y="36981"/>
                </a:lnTo>
                <a:lnTo>
                  <a:pt x="995109" y="25320"/>
                </a:lnTo>
                <a:cubicBezTo>
                  <a:pt x="1076238" y="8719"/>
                  <a:pt x="1160239" y="0"/>
                  <a:pt x="1246277" y="0"/>
                </a:cubicBezTo>
                <a:close/>
              </a:path>
            </a:pathLst>
          </a:custGeom>
          <a:solidFill>
            <a:srgbClr val="A73FE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762307" tIns="643910" rIns="234715" bIns="477739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500" kern="1200"/>
          </a:p>
        </p:txBody>
      </p:sp>
      <p:sp>
        <p:nvSpPr>
          <p:cNvPr id="24" name="자유형 23"/>
          <p:cNvSpPr/>
          <p:nvPr/>
        </p:nvSpPr>
        <p:spPr>
          <a:xfrm>
            <a:off x="4978012" y="2906213"/>
            <a:ext cx="2492554" cy="2455572"/>
          </a:xfrm>
          <a:custGeom>
            <a:avLst/>
            <a:gdLst>
              <a:gd name="connsiteX0" fmla="*/ 1542799 w 2492554"/>
              <a:gd name="connsiteY0" fmla="*/ 0 h 2455572"/>
              <a:gd name="connsiteX1" fmla="*/ 1616882 w 2492554"/>
              <a:gd name="connsiteY1" fmla="*/ 19048 h 2455572"/>
              <a:gd name="connsiteX2" fmla="*/ 2492554 w 2492554"/>
              <a:gd name="connsiteY2" fmla="*/ 1209295 h 2455572"/>
              <a:gd name="connsiteX3" fmla="*/ 1246277 w 2492554"/>
              <a:gd name="connsiteY3" fmla="*/ 2455572 h 2455572"/>
              <a:gd name="connsiteX4" fmla="*/ 365026 w 2492554"/>
              <a:gd name="connsiteY4" fmla="*/ 2090546 h 2455572"/>
              <a:gd name="connsiteX5" fmla="*/ 346881 w 2492554"/>
              <a:gd name="connsiteY5" fmla="*/ 2070581 h 2455572"/>
              <a:gd name="connsiteX6" fmla="*/ 284589 w 2492554"/>
              <a:gd name="connsiteY6" fmla="*/ 2002043 h 2455572"/>
              <a:gd name="connsiteX7" fmla="*/ 0 w 2492554"/>
              <a:gd name="connsiteY7" fmla="*/ 1209295 h 2455572"/>
              <a:gd name="connsiteX8" fmla="*/ 25320 w 2492554"/>
              <a:gd name="connsiteY8" fmla="*/ 958127 h 2455572"/>
              <a:gd name="connsiteX9" fmla="*/ 50360 w 2492554"/>
              <a:gd name="connsiteY9" fmla="*/ 860745 h 2455572"/>
              <a:gd name="connsiteX10" fmla="*/ 95713 w 2492554"/>
              <a:gd name="connsiteY10" fmla="*/ 872406 h 2455572"/>
              <a:gd name="connsiteX11" fmla="*/ 346881 w 2492554"/>
              <a:gd name="connsiteY11" fmla="*/ 897726 h 2455572"/>
              <a:gd name="connsiteX12" fmla="*/ 598049 w 2492554"/>
              <a:gd name="connsiteY12" fmla="*/ 872406 h 2455572"/>
              <a:gd name="connsiteX13" fmla="*/ 643402 w 2492554"/>
              <a:gd name="connsiteY13" fmla="*/ 860745 h 2455572"/>
              <a:gd name="connsiteX14" fmla="*/ 717486 w 2492554"/>
              <a:gd name="connsiteY14" fmla="*/ 841696 h 2455572"/>
              <a:gd name="connsiteX15" fmla="*/ 1537128 w 2492554"/>
              <a:gd name="connsiteY15" fmla="*/ 22054 h 245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92554" h="2455572">
                <a:moveTo>
                  <a:pt x="1542799" y="0"/>
                </a:moveTo>
                <a:lnTo>
                  <a:pt x="1616882" y="19048"/>
                </a:lnTo>
                <a:cubicBezTo>
                  <a:pt x="2124202" y="176841"/>
                  <a:pt x="2492554" y="650051"/>
                  <a:pt x="2492554" y="1209295"/>
                </a:cubicBezTo>
                <a:cubicBezTo>
                  <a:pt x="2492554" y="1897595"/>
                  <a:pt x="1934577" y="2455572"/>
                  <a:pt x="1246277" y="2455572"/>
                </a:cubicBezTo>
                <a:cubicBezTo>
                  <a:pt x="902127" y="2455572"/>
                  <a:pt x="590558" y="2316078"/>
                  <a:pt x="365026" y="2090546"/>
                </a:cubicBezTo>
                <a:lnTo>
                  <a:pt x="346881" y="2070581"/>
                </a:lnTo>
                <a:lnTo>
                  <a:pt x="284589" y="2002043"/>
                </a:lnTo>
                <a:cubicBezTo>
                  <a:pt x="106801" y="1786613"/>
                  <a:pt x="0" y="1510426"/>
                  <a:pt x="0" y="1209295"/>
                </a:cubicBezTo>
                <a:cubicBezTo>
                  <a:pt x="0" y="1123258"/>
                  <a:pt x="8719" y="1039256"/>
                  <a:pt x="25320" y="958127"/>
                </a:cubicBezTo>
                <a:lnTo>
                  <a:pt x="50360" y="860745"/>
                </a:lnTo>
                <a:lnTo>
                  <a:pt x="95713" y="872406"/>
                </a:lnTo>
                <a:cubicBezTo>
                  <a:pt x="176843" y="889008"/>
                  <a:pt x="260844" y="897726"/>
                  <a:pt x="346881" y="897726"/>
                </a:cubicBezTo>
                <a:cubicBezTo>
                  <a:pt x="432919" y="897726"/>
                  <a:pt x="516920" y="889008"/>
                  <a:pt x="598049" y="872406"/>
                </a:cubicBezTo>
                <a:lnTo>
                  <a:pt x="643402" y="860745"/>
                </a:lnTo>
                <a:lnTo>
                  <a:pt x="717486" y="841696"/>
                </a:lnTo>
                <a:cubicBezTo>
                  <a:pt x="1107732" y="720317"/>
                  <a:pt x="1415749" y="412300"/>
                  <a:pt x="1537128" y="22054"/>
                </a:cubicBezTo>
                <a:close/>
              </a:path>
            </a:pathLst>
          </a:custGeom>
          <a:solidFill>
            <a:srgbClr val="369CE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762307" tIns="643910" rIns="234715" bIns="477739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500" kern="1200"/>
          </a:p>
        </p:txBody>
      </p:sp>
      <p:sp>
        <p:nvSpPr>
          <p:cNvPr id="16" name="자유형 15"/>
          <p:cNvSpPr/>
          <p:nvPr/>
        </p:nvSpPr>
        <p:spPr>
          <a:xfrm>
            <a:off x="5028372" y="3254223"/>
            <a:ext cx="593042" cy="549717"/>
          </a:xfrm>
          <a:custGeom>
            <a:avLst/>
            <a:gdLst>
              <a:gd name="connsiteX0" fmla="*/ 296521 w 593042"/>
              <a:gd name="connsiteY0" fmla="*/ 0 h 549717"/>
              <a:gd name="connsiteX1" fmla="*/ 358812 w 593042"/>
              <a:gd name="connsiteY1" fmla="*/ 68538 h 549717"/>
              <a:gd name="connsiteX2" fmla="*/ 587371 w 593042"/>
              <a:gd name="connsiteY2" fmla="*/ 490681 h 549717"/>
              <a:gd name="connsiteX3" fmla="*/ 593042 w 593042"/>
              <a:gd name="connsiteY3" fmla="*/ 512736 h 549717"/>
              <a:gd name="connsiteX4" fmla="*/ 547689 w 593042"/>
              <a:gd name="connsiteY4" fmla="*/ 524397 h 549717"/>
              <a:gd name="connsiteX5" fmla="*/ 296521 w 593042"/>
              <a:gd name="connsiteY5" fmla="*/ 549717 h 549717"/>
              <a:gd name="connsiteX6" fmla="*/ 45353 w 593042"/>
              <a:gd name="connsiteY6" fmla="*/ 524397 h 549717"/>
              <a:gd name="connsiteX7" fmla="*/ 0 w 593042"/>
              <a:gd name="connsiteY7" fmla="*/ 512736 h 549717"/>
              <a:gd name="connsiteX8" fmla="*/ 5670 w 593042"/>
              <a:gd name="connsiteY8" fmla="*/ 490681 h 549717"/>
              <a:gd name="connsiteX9" fmla="*/ 234229 w 593042"/>
              <a:gd name="connsiteY9" fmla="*/ 68538 h 549717"/>
              <a:gd name="connsiteX10" fmla="*/ 296521 w 593042"/>
              <a:gd name="connsiteY10" fmla="*/ 0 h 54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3042" h="549717">
                <a:moveTo>
                  <a:pt x="296521" y="0"/>
                </a:moveTo>
                <a:lnTo>
                  <a:pt x="358812" y="68538"/>
                </a:lnTo>
                <a:cubicBezTo>
                  <a:pt x="460406" y="191641"/>
                  <a:pt x="538819" y="334583"/>
                  <a:pt x="587371" y="490681"/>
                </a:cubicBezTo>
                <a:lnTo>
                  <a:pt x="593042" y="512736"/>
                </a:lnTo>
                <a:lnTo>
                  <a:pt x="547689" y="524397"/>
                </a:lnTo>
                <a:cubicBezTo>
                  <a:pt x="466560" y="540999"/>
                  <a:pt x="382559" y="549717"/>
                  <a:pt x="296521" y="549717"/>
                </a:cubicBezTo>
                <a:cubicBezTo>
                  <a:pt x="210484" y="549717"/>
                  <a:pt x="126483" y="540999"/>
                  <a:pt x="45353" y="524397"/>
                </a:cubicBezTo>
                <a:lnTo>
                  <a:pt x="0" y="512736"/>
                </a:lnTo>
                <a:lnTo>
                  <a:pt x="5670" y="490681"/>
                </a:lnTo>
                <a:cubicBezTo>
                  <a:pt x="54222" y="334583"/>
                  <a:pt x="132636" y="191641"/>
                  <a:pt x="234229" y="68538"/>
                </a:cubicBezTo>
                <a:lnTo>
                  <a:pt x="296521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762307" tIns="643910" rIns="234715" bIns="477739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500" kern="1200"/>
          </a:p>
        </p:txBody>
      </p:sp>
    </p:spTree>
    <p:extLst>
      <p:ext uri="{BB962C8B-B14F-4D97-AF65-F5344CB8AC3E}">
        <p14:creationId xmlns:p14="http://schemas.microsoft.com/office/powerpoint/2010/main" val="21192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>
                <a:lumMod val="95000"/>
              </a:schemeClr>
            </a:gs>
            <a:gs pos="25000">
              <a:schemeClr val="bg1">
                <a:lumMod val="95000"/>
              </a:schemeClr>
            </a:gs>
            <a:gs pos="0">
              <a:schemeClr val="bg1">
                <a:lumMod val="75000"/>
              </a:schemeClr>
            </a:gs>
            <a:gs pos="100000">
              <a:schemeClr val="bg1">
                <a:lumMod val="7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 29"/>
          <p:cNvSpPr/>
          <p:nvPr/>
        </p:nvSpPr>
        <p:spPr>
          <a:xfrm>
            <a:off x="5235186" y="2869231"/>
            <a:ext cx="2492554" cy="2492554"/>
          </a:xfrm>
          <a:custGeom>
            <a:avLst/>
            <a:gdLst>
              <a:gd name="connsiteX0" fmla="*/ 1246277 w 2492554"/>
              <a:gd name="connsiteY0" fmla="*/ 0 h 2492554"/>
              <a:gd name="connsiteX1" fmla="*/ 2492554 w 2492554"/>
              <a:gd name="connsiteY1" fmla="*/ 1246277 h 2492554"/>
              <a:gd name="connsiteX2" fmla="*/ 1246277 w 2492554"/>
              <a:gd name="connsiteY2" fmla="*/ 2492554 h 2492554"/>
              <a:gd name="connsiteX3" fmla="*/ 150419 w 2492554"/>
              <a:gd name="connsiteY3" fmla="*/ 1840327 h 2492554"/>
              <a:gd name="connsiteX4" fmla="*/ 111931 w 2492554"/>
              <a:gd name="connsiteY4" fmla="*/ 1760429 h 2492554"/>
              <a:gd name="connsiteX5" fmla="*/ 97939 w 2492554"/>
              <a:gd name="connsiteY5" fmla="*/ 1731384 h 2492554"/>
              <a:gd name="connsiteX6" fmla="*/ 0 w 2492554"/>
              <a:gd name="connsiteY6" fmla="*/ 1246277 h 2492554"/>
              <a:gd name="connsiteX7" fmla="*/ 97939 w 2492554"/>
              <a:gd name="connsiteY7" fmla="*/ 761170 h 2492554"/>
              <a:gd name="connsiteX8" fmla="*/ 111931 w 2492554"/>
              <a:gd name="connsiteY8" fmla="*/ 732125 h 2492554"/>
              <a:gd name="connsiteX9" fmla="*/ 124776 w 2492554"/>
              <a:gd name="connsiteY9" fmla="*/ 705460 h 2492554"/>
              <a:gd name="connsiteX10" fmla="*/ 239356 w 2492554"/>
              <a:gd name="connsiteY10" fmla="*/ 699674 h 2492554"/>
              <a:gd name="connsiteX11" fmla="*/ 1207789 w 2492554"/>
              <a:gd name="connsiteY11" fmla="*/ 53881 h 2492554"/>
              <a:gd name="connsiteX12" fmla="*/ 1233432 w 2492554"/>
              <a:gd name="connsiteY12" fmla="*/ 649 h 2492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92554" h="2492554">
                <a:moveTo>
                  <a:pt x="1246277" y="0"/>
                </a:moveTo>
                <a:cubicBezTo>
                  <a:pt x="1934577" y="0"/>
                  <a:pt x="2492554" y="557977"/>
                  <a:pt x="2492554" y="1246277"/>
                </a:cubicBezTo>
                <a:cubicBezTo>
                  <a:pt x="2492554" y="1934577"/>
                  <a:pt x="1934577" y="2492554"/>
                  <a:pt x="1246277" y="2492554"/>
                </a:cubicBezTo>
                <a:cubicBezTo>
                  <a:pt x="773071" y="2492554"/>
                  <a:pt x="361463" y="2228823"/>
                  <a:pt x="150419" y="1840327"/>
                </a:cubicBezTo>
                <a:lnTo>
                  <a:pt x="111931" y="1760429"/>
                </a:lnTo>
                <a:lnTo>
                  <a:pt x="97939" y="1731384"/>
                </a:lnTo>
                <a:cubicBezTo>
                  <a:pt x="34874" y="1582282"/>
                  <a:pt x="0" y="1418352"/>
                  <a:pt x="0" y="1246277"/>
                </a:cubicBezTo>
                <a:cubicBezTo>
                  <a:pt x="0" y="1074202"/>
                  <a:pt x="34874" y="910272"/>
                  <a:pt x="97939" y="761170"/>
                </a:cubicBezTo>
                <a:lnTo>
                  <a:pt x="111931" y="732125"/>
                </a:lnTo>
                <a:lnTo>
                  <a:pt x="124776" y="705460"/>
                </a:lnTo>
                <a:lnTo>
                  <a:pt x="239356" y="699674"/>
                </a:lnTo>
                <a:cubicBezTo>
                  <a:pt x="658318" y="657126"/>
                  <a:pt x="1015932" y="407059"/>
                  <a:pt x="1207789" y="53881"/>
                </a:cubicBezTo>
                <a:lnTo>
                  <a:pt x="1233432" y="649"/>
                </a:lnTo>
                <a:close/>
              </a:path>
            </a:pathLst>
          </a:custGeom>
          <a:solidFill>
            <a:srgbClr val="A73FE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762307" tIns="643910" rIns="234715" bIns="477739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500" kern="1200"/>
          </a:p>
        </p:txBody>
      </p:sp>
      <p:sp>
        <p:nvSpPr>
          <p:cNvPr id="29" name="자유형 28"/>
          <p:cNvSpPr/>
          <p:nvPr/>
        </p:nvSpPr>
        <p:spPr>
          <a:xfrm>
            <a:off x="4078616" y="1044685"/>
            <a:ext cx="2492554" cy="2492554"/>
          </a:xfrm>
          <a:custGeom>
            <a:avLst/>
            <a:gdLst>
              <a:gd name="connsiteX0" fmla="*/ 2367778 w 2492554"/>
              <a:gd name="connsiteY0" fmla="*/ 1787096 h 2492554"/>
              <a:gd name="connsiteX1" fmla="*/ 2342135 w 2492554"/>
              <a:gd name="connsiteY1" fmla="*/ 1840328 h 2492554"/>
              <a:gd name="connsiteX2" fmla="*/ 1373702 w 2492554"/>
              <a:gd name="connsiteY2" fmla="*/ 2486121 h 2492554"/>
              <a:gd name="connsiteX3" fmla="*/ 1259122 w 2492554"/>
              <a:gd name="connsiteY3" fmla="*/ 2491907 h 2492554"/>
              <a:gd name="connsiteX4" fmla="*/ 1284765 w 2492554"/>
              <a:gd name="connsiteY4" fmla="*/ 2438674 h 2492554"/>
              <a:gd name="connsiteX5" fmla="*/ 2253198 w 2492554"/>
              <a:gd name="connsiteY5" fmla="*/ 1792881 h 2492554"/>
              <a:gd name="connsiteX6" fmla="*/ 1246277 w 2492554"/>
              <a:gd name="connsiteY6" fmla="*/ 0 h 2492554"/>
              <a:gd name="connsiteX7" fmla="*/ 2492554 w 2492554"/>
              <a:gd name="connsiteY7" fmla="*/ 1246277 h 2492554"/>
              <a:gd name="connsiteX8" fmla="*/ 2394615 w 2492554"/>
              <a:gd name="connsiteY8" fmla="*/ 1731384 h 2492554"/>
              <a:gd name="connsiteX9" fmla="*/ 2367778 w 2492554"/>
              <a:gd name="connsiteY9" fmla="*/ 1787095 h 2492554"/>
              <a:gd name="connsiteX10" fmla="*/ 2253198 w 2492554"/>
              <a:gd name="connsiteY10" fmla="*/ 1792880 h 2492554"/>
              <a:gd name="connsiteX11" fmla="*/ 1284765 w 2492554"/>
              <a:gd name="connsiteY11" fmla="*/ 2438673 h 2492554"/>
              <a:gd name="connsiteX12" fmla="*/ 1259122 w 2492554"/>
              <a:gd name="connsiteY12" fmla="*/ 2491906 h 2492554"/>
              <a:gd name="connsiteX13" fmla="*/ 1246277 w 2492554"/>
              <a:gd name="connsiteY13" fmla="*/ 2492554 h 2492554"/>
              <a:gd name="connsiteX14" fmla="*/ 1233431 w 2492554"/>
              <a:gd name="connsiteY14" fmla="*/ 2491906 h 2492554"/>
              <a:gd name="connsiteX15" fmla="*/ 1207788 w 2492554"/>
              <a:gd name="connsiteY15" fmla="*/ 2438673 h 2492554"/>
              <a:gd name="connsiteX16" fmla="*/ 239355 w 2492554"/>
              <a:gd name="connsiteY16" fmla="*/ 1792880 h 2492554"/>
              <a:gd name="connsiteX17" fmla="*/ 124776 w 2492554"/>
              <a:gd name="connsiteY17" fmla="*/ 1787095 h 2492554"/>
              <a:gd name="connsiteX18" fmla="*/ 97939 w 2492554"/>
              <a:gd name="connsiteY18" fmla="*/ 1731384 h 2492554"/>
              <a:gd name="connsiteX19" fmla="*/ 0 w 2492554"/>
              <a:gd name="connsiteY19" fmla="*/ 1246277 h 2492554"/>
              <a:gd name="connsiteX20" fmla="*/ 1246277 w 2492554"/>
              <a:gd name="connsiteY20" fmla="*/ 0 h 2492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92554" h="2492554">
                <a:moveTo>
                  <a:pt x="2367778" y="1787096"/>
                </a:moveTo>
                <a:lnTo>
                  <a:pt x="2342135" y="1840328"/>
                </a:lnTo>
                <a:cubicBezTo>
                  <a:pt x="2150278" y="2193506"/>
                  <a:pt x="1792664" y="2443573"/>
                  <a:pt x="1373702" y="2486121"/>
                </a:cubicBezTo>
                <a:lnTo>
                  <a:pt x="1259122" y="2491907"/>
                </a:lnTo>
                <a:lnTo>
                  <a:pt x="1284765" y="2438674"/>
                </a:lnTo>
                <a:cubicBezTo>
                  <a:pt x="1476623" y="2085496"/>
                  <a:pt x="1834237" y="1835429"/>
                  <a:pt x="2253198" y="1792881"/>
                </a:cubicBezTo>
                <a:close/>
                <a:moveTo>
                  <a:pt x="1246277" y="0"/>
                </a:moveTo>
                <a:cubicBezTo>
                  <a:pt x="1934577" y="0"/>
                  <a:pt x="2492554" y="557977"/>
                  <a:pt x="2492554" y="1246277"/>
                </a:cubicBezTo>
                <a:cubicBezTo>
                  <a:pt x="2492554" y="1418352"/>
                  <a:pt x="2457681" y="1582282"/>
                  <a:pt x="2394615" y="1731384"/>
                </a:cubicBezTo>
                <a:lnTo>
                  <a:pt x="2367778" y="1787095"/>
                </a:lnTo>
                <a:lnTo>
                  <a:pt x="2253198" y="1792880"/>
                </a:lnTo>
                <a:cubicBezTo>
                  <a:pt x="1834237" y="1835428"/>
                  <a:pt x="1476623" y="2085495"/>
                  <a:pt x="1284765" y="2438673"/>
                </a:cubicBezTo>
                <a:lnTo>
                  <a:pt x="1259122" y="2491906"/>
                </a:lnTo>
                <a:lnTo>
                  <a:pt x="1246277" y="2492554"/>
                </a:lnTo>
                <a:lnTo>
                  <a:pt x="1233431" y="2491906"/>
                </a:lnTo>
                <a:lnTo>
                  <a:pt x="1207788" y="2438673"/>
                </a:lnTo>
                <a:cubicBezTo>
                  <a:pt x="1015930" y="2085495"/>
                  <a:pt x="658316" y="1835428"/>
                  <a:pt x="239355" y="1792880"/>
                </a:cubicBezTo>
                <a:lnTo>
                  <a:pt x="124776" y="1787095"/>
                </a:lnTo>
                <a:lnTo>
                  <a:pt x="97939" y="1731384"/>
                </a:lnTo>
                <a:cubicBezTo>
                  <a:pt x="34873" y="1582282"/>
                  <a:pt x="0" y="1418352"/>
                  <a:pt x="0" y="1246277"/>
                </a:cubicBezTo>
                <a:cubicBezTo>
                  <a:pt x="0" y="557977"/>
                  <a:pt x="557977" y="0"/>
                  <a:pt x="124627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762307" tIns="643910" rIns="234715" bIns="477739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500" kern="1200"/>
          </a:p>
        </p:txBody>
      </p:sp>
      <p:sp>
        <p:nvSpPr>
          <p:cNvPr id="31" name="자유형 30"/>
          <p:cNvSpPr/>
          <p:nvPr/>
        </p:nvSpPr>
        <p:spPr>
          <a:xfrm>
            <a:off x="2922045" y="2869231"/>
            <a:ext cx="2380624" cy="2492554"/>
          </a:xfrm>
          <a:custGeom>
            <a:avLst/>
            <a:gdLst>
              <a:gd name="connsiteX0" fmla="*/ 1246277 w 2380624"/>
              <a:gd name="connsiteY0" fmla="*/ 0 h 2492554"/>
              <a:gd name="connsiteX1" fmla="*/ 1259123 w 2380624"/>
              <a:gd name="connsiteY1" fmla="*/ 649 h 2492554"/>
              <a:gd name="connsiteX2" fmla="*/ 1284766 w 2380624"/>
              <a:gd name="connsiteY2" fmla="*/ 53881 h 2492554"/>
              <a:gd name="connsiteX3" fmla="*/ 1458107 w 2380624"/>
              <a:gd name="connsiteY3" fmla="*/ 297800 h 2492554"/>
              <a:gd name="connsiteX4" fmla="*/ 1458108 w 2380624"/>
              <a:gd name="connsiteY4" fmla="*/ 297801 h 2492554"/>
              <a:gd name="connsiteX5" fmla="*/ 1364280 w 2380624"/>
              <a:gd name="connsiteY5" fmla="*/ 181287 h 2492554"/>
              <a:gd name="connsiteX6" fmla="*/ 1284767 w 2380624"/>
              <a:gd name="connsiteY6" fmla="*/ 53882 h 2492554"/>
              <a:gd name="connsiteX7" fmla="*/ 1259124 w 2380624"/>
              <a:gd name="connsiteY7" fmla="*/ 650 h 2492554"/>
              <a:gd name="connsiteX8" fmla="*/ 1373703 w 2380624"/>
              <a:gd name="connsiteY8" fmla="*/ 6435 h 2492554"/>
              <a:gd name="connsiteX9" fmla="*/ 2342136 w 2380624"/>
              <a:gd name="connsiteY9" fmla="*/ 652228 h 2492554"/>
              <a:gd name="connsiteX10" fmla="*/ 2367779 w 2380624"/>
              <a:gd name="connsiteY10" fmla="*/ 705461 h 2492554"/>
              <a:gd name="connsiteX11" fmla="*/ 2367779 w 2380624"/>
              <a:gd name="connsiteY11" fmla="*/ 705461 h 2492554"/>
              <a:gd name="connsiteX12" fmla="*/ 2380624 w 2380624"/>
              <a:gd name="connsiteY12" fmla="*/ 732125 h 2492554"/>
              <a:gd name="connsiteX13" fmla="*/ 2366632 w 2380624"/>
              <a:gd name="connsiteY13" fmla="*/ 761170 h 2492554"/>
              <a:gd name="connsiteX14" fmla="*/ 2268693 w 2380624"/>
              <a:gd name="connsiteY14" fmla="*/ 1246277 h 2492554"/>
              <a:gd name="connsiteX15" fmla="*/ 2366632 w 2380624"/>
              <a:gd name="connsiteY15" fmla="*/ 1731384 h 2492554"/>
              <a:gd name="connsiteX16" fmla="*/ 2380624 w 2380624"/>
              <a:gd name="connsiteY16" fmla="*/ 1760429 h 2492554"/>
              <a:gd name="connsiteX17" fmla="*/ 2342135 w 2380624"/>
              <a:gd name="connsiteY17" fmla="*/ 1840327 h 2492554"/>
              <a:gd name="connsiteX18" fmla="*/ 1246277 w 2380624"/>
              <a:gd name="connsiteY18" fmla="*/ 2492554 h 2492554"/>
              <a:gd name="connsiteX19" fmla="*/ 0 w 2380624"/>
              <a:gd name="connsiteY19" fmla="*/ 1246277 h 2492554"/>
              <a:gd name="connsiteX20" fmla="*/ 1246277 w 2380624"/>
              <a:gd name="connsiteY20" fmla="*/ 0 h 2492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80624" h="2492554">
                <a:moveTo>
                  <a:pt x="1246277" y="0"/>
                </a:moveTo>
                <a:lnTo>
                  <a:pt x="1259123" y="649"/>
                </a:lnTo>
                <a:lnTo>
                  <a:pt x="1284766" y="53881"/>
                </a:lnTo>
                <a:cubicBezTo>
                  <a:pt x="1332731" y="142176"/>
                  <a:pt x="1391055" y="224026"/>
                  <a:pt x="1458107" y="297800"/>
                </a:cubicBezTo>
                <a:lnTo>
                  <a:pt x="1458108" y="297801"/>
                </a:lnTo>
                <a:lnTo>
                  <a:pt x="1364280" y="181287"/>
                </a:lnTo>
                <a:cubicBezTo>
                  <a:pt x="1335321" y="140566"/>
                  <a:pt x="1308749" y="98029"/>
                  <a:pt x="1284767" y="53882"/>
                </a:cubicBezTo>
                <a:lnTo>
                  <a:pt x="1259124" y="650"/>
                </a:lnTo>
                <a:lnTo>
                  <a:pt x="1373703" y="6435"/>
                </a:lnTo>
                <a:cubicBezTo>
                  <a:pt x="1792664" y="48983"/>
                  <a:pt x="2150278" y="299050"/>
                  <a:pt x="2342136" y="652228"/>
                </a:cubicBezTo>
                <a:lnTo>
                  <a:pt x="2367779" y="705461"/>
                </a:lnTo>
                <a:lnTo>
                  <a:pt x="2367779" y="705461"/>
                </a:lnTo>
                <a:lnTo>
                  <a:pt x="2380624" y="732125"/>
                </a:lnTo>
                <a:lnTo>
                  <a:pt x="2366632" y="761170"/>
                </a:lnTo>
                <a:cubicBezTo>
                  <a:pt x="2303567" y="910272"/>
                  <a:pt x="2268693" y="1074202"/>
                  <a:pt x="2268693" y="1246277"/>
                </a:cubicBezTo>
                <a:cubicBezTo>
                  <a:pt x="2268693" y="1418352"/>
                  <a:pt x="2303567" y="1582282"/>
                  <a:pt x="2366632" y="1731384"/>
                </a:cubicBezTo>
                <a:lnTo>
                  <a:pt x="2380624" y="1760429"/>
                </a:lnTo>
                <a:lnTo>
                  <a:pt x="2342135" y="1840327"/>
                </a:lnTo>
                <a:cubicBezTo>
                  <a:pt x="2131091" y="2228823"/>
                  <a:pt x="1719483" y="2492554"/>
                  <a:pt x="1246277" y="2492554"/>
                </a:cubicBezTo>
                <a:cubicBezTo>
                  <a:pt x="557977" y="2492554"/>
                  <a:pt x="0" y="1934577"/>
                  <a:pt x="0" y="1246277"/>
                </a:cubicBezTo>
                <a:cubicBezTo>
                  <a:pt x="0" y="557977"/>
                  <a:pt x="557977" y="0"/>
                  <a:pt x="1246277" y="0"/>
                </a:cubicBezTo>
                <a:close/>
              </a:path>
            </a:pathLst>
          </a:custGeom>
          <a:solidFill>
            <a:srgbClr val="65AAE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762307" tIns="643910" rIns="234715" bIns="477739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500" kern="1200"/>
          </a:p>
        </p:txBody>
      </p:sp>
    </p:spTree>
    <p:extLst>
      <p:ext uri="{BB962C8B-B14F-4D97-AF65-F5344CB8AC3E}">
        <p14:creationId xmlns:p14="http://schemas.microsoft.com/office/powerpoint/2010/main" val="2549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3598265" y="3936842"/>
            <a:ext cx="1845056" cy="1583767"/>
          </a:xfrm>
          <a:custGeom>
            <a:avLst/>
            <a:gdLst>
              <a:gd name="connsiteX0" fmla="*/ 0 w 1845056"/>
              <a:gd name="connsiteY0" fmla="*/ 791884 h 1583767"/>
              <a:gd name="connsiteX1" fmla="*/ 395942 w 1845056"/>
              <a:gd name="connsiteY1" fmla="*/ 0 h 1583767"/>
              <a:gd name="connsiteX2" fmla="*/ 1449114 w 1845056"/>
              <a:gd name="connsiteY2" fmla="*/ 0 h 1583767"/>
              <a:gd name="connsiteX3" fmla="*/ 1845056 w 1845056"/>
              <a:gd name="connsiteY3" fmla="*/ 791884 h 1583767"/>
              <a:gd name="connsiteX4" fmla="*/ 1449114 w 1845056"/>
              <a:gd name="connsiteY4" fmla="*/ 1583767 h 1583767"/>
              <a:gd name="connsiteX5" fmla="*/ 395942 w 1845056"/>
              <a:gd name="connsiteY5" fmla="*/ 1583767 h 1583767"/>
              <a:gd name="connsiteX6" fmla="*/ 0 w 1845056"/>
              <a:gd name="connsiteY6" fmla="*/ 791884 h 158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5735" tIns="283371" rIns="285735" bIns="283371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3200" kern="1200" dirty="0" smtClean="0">
                <a:solidFill>
                  <a:sysClr val="windowText" lastClr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52%</a:t>
            </a:r>
            <a:endParaRPr lang="ko-KR" altLang="en-US" sz="3200" kern="1200" dirty="0">
              <a:solidFill>
                <a:sysClr val="windowText" lastClr="00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육각형 4"/>
          <p:cNvSpPr/>
          <p:nvPr/>
        </p:nvSpPr>
        <p:spPr>
          <a:xfrm>
            <a:off x="3021582" y="4802351"/>
            <a:ext cx="576683" cy="4972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육각형 5"/>
          <p:cNvSpPr/>
          <p:nvPr/>
        </p:nvSpPr>
        <p:spPr>
          <a:xfrm>
            <a:off x="2032000" y="3075935"/>
            <a:ext cx="1845056" cy="158376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8F20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01.	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5162905" y="3063804"/>
            <a:ext cx="1845056" cy="1583767"/>
          </a:xfrm>
          <a:custGeom>
            <a:avLst/>
            <a:gdLst>
              <a:gd name="connsiteX0" fmla="*/ 0 w 1845056"/>
              <a:gd name="connsiteY0" fmla="*/ 791884 h 1583767"/>
              <a:gd name="connsiteX1" fmla="*/ 395942 w 1845056"/>
              <a:gd name="connsiteY1" fmla="*/ 0 h 1583767"/>
              <a:gd name="connsiteX2" fmla="*/ 1449114 w 1845056"/>
              <a:gd name="connsiteY2" fmla="*/ 0 h 1583767"/>
              <a:gd name="connsiteX3" fmla="*/ 1845056 w 1845056"/>
              <a:gd name="connsiteY3" fmla="*/ 791884 h 1583767"/>
              <a:gd name="connsiteX4" fmla="*/ 1449114 w 1845056"/>
              <a:gd name="connsiteY4" fmla="*/ 1583767 h 1583767"/>
              <a:gd name="connsiteX5" fmla="*/ 395942 w 1845056"/>
              <a:gd name="connsiteY5" fmla="*/ 1583767 h 1583767"/>
              <a:gd name="connsiteX6" fmla="*/ 0 w 1845056"/>
              <a:gd name="connsiteY6" fmla="*/ 791884 h 158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F8F20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5735" tIns="304961" rIns="285735" bIns="304961" numCol="1" spcCol="1270" anchor="ctr" anchorCtr="0">
            <a:noAutofit/>
          </a:bodyPr>
          <a:lstStyle/>
          <a:p>
            <a:pPr lvl="0" defTabSz="20891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kern="1200" dirty="0" smtClean="0">
                <a:solidFill>
                  <a:sysClr val="windowText" lastClr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03.</a:t>
            </a:r>
            <a:endParaRPr lang="ko-KR" altLang="en-US" kern="1200" dirty="0">
              <a:solidFill>
                <a:sysClr val="windowText" lastClr="00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육각형 9"/>
          <p:cNvSpPr/>
          <p:nvPr/>
        </p:nvSpPr>
        <p:spPr>
          <a:xfrm>
            <a:off x="6735673" y="3934332"/>
            <a:ext cx="1845056" cy="1583767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n-US" altLang="ko-KR" sz="1050" dirty="0" smtClean="0">
                <a:solidFill>
                  <a:sysClr val="windowText" lastClr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LOREM IPSUM?</a:t>
            </a:r>
            <a:endParaRPr lang="ko-KR" altLang="en-US" sz="1050" dirty="0">
              <a:solidFill>
                <a:sysClr val="windowText" lastClr="00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육각형 10"/>
          <p:cNvSpPr/>
          <p:nvPr/>
        </p:nvSpPr>
        <p:spPr>
          <a:xfrm>
            <a:off x="9370364" y="2129271"/>
            <a:ext cx="428142" cy="36919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자유형 11"/>
          <p:cNvSpPr/>
          <p:nvPr/>
        </p:nvSpPr>
        <p:spPr>
          <a:xfrm>
            <a:off x="3598265" y="2210426"/>
            <a:ext cx="1845056" cy="1583767"/>
          </a:xfrm>
          <a:custGeom>
            <a:avLst/>
            <a:gdLst>
              <a:gd name="connsiteX0" fmla="*/ 0 w 1845056"/>
              <a:gd name="connsiteY0" fmla="*/ 791884 h 1583767"/>
              <a:gd name="connsiteX1" fmla="*/ 395942 w 1845056"/>
              <a:gd name="connsiteY1" fmla="*/ 0 h 1583767"/>
              <a:gd name="connsiteX2" fmla="*/ 1449114 w 1845056"/>
              <a:gd name="connsiteY2" fmla="*/ 0 h 1583767"/>
              <a:gd name="connsiteX3" fmla="*/ 1845056 w 1845056"/>
              <a:gd name="connsiteY3" fmla="*/ 791884 h 1583767"/>
              <a:gd name="connsiteX4" fmla="*/ 1449114 w 1845056"/>
              <a:gd name="connsiteY4" fmla="*/ 1583767 h 1583767"/>
              <a:gd name="connsiteX5" fmla="*/ 395942 w 1845056"/>
              <a:gd name="connsiteY5" fmla="*/ 1583767 h 1583767"/>
              <a:gd name="connsiteX6" fmla="*/ 0 w 1845056"/>
              <a:gd name="connsiteY6" fmla="*/ 791884 h 158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F8F20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5735" tIns="283371" rIns="285735" bIns="283371" numCol="1" spcCol="1270" anchor="ctr" anchorCtr="0">
            <a:noAutofit/>
          </a:bodyPr>
          <a:lstStyle/>
          <a:p>
            <a:pPr lvl="0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kern="1200" dirty="0" smtClean="0">
                <a:solidFill>
                  <a:sysClr val="windowText" lastClr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02.</a:t>
            </a:r>
            <a:endParaRPr lang="ko-KR" altLang="en-US" kern="1200" dirty="0">
              <a:solidFill>
                <a:sysClr val="windowText" lastClr="00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육각형 13"/>
          <p:cNvSpPr/>
          <p:nvPr/>
        </p:nvSpPr>
        <p:spPr>
          <a:xfrm>
            <a:off x="5162905" y="1337388"/>
            <a:ext cx="1845056" cy="1583767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solidFill>
                  <a:sysClr val="windowText" lastClr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35%</a:t>
            </a:r>
            <a:endParaRPr lang="ko-KR" altLang="en-US" sz="3200" dirty="0">
              <a:solidFill>
                <a:sysClr val="windowText" lastClr="00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육각형 14"/>
          <p:cNvSpPr/>
          <p:nvPr/>
        </p:nvSpPr>
        <p:spPr>
          <a:xfrm>
            <a:off x="2744394" y="2124726"/>
            <a:ext cx="937666" cy="8085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자유형 15"/>
          <p:cNvSpPr/>
          <p:nvPr/>
        </p:nvSpPr>
        <p:spPr>
          <a:xfrm>
            <a:off x="6735673" y="2207917"/>
            <a:ext cx="1845056" cy="1583767"/>
          </a:xfrm>
          <a:custGeom>
            <a:avLst/>
            <a:gdLst>
              <a:gd name="connsiteX0" fmla="*/ 0 w 1845056"/>
              <a:gd name="connsiteY0" fmla="*/ 791884 h 1583767"/>
              <a:gd name="connsiteX1" fmla="*/ 395942 w 1845056"/>
              <a:gd name="connsiteY1" fmla="*/ 0 h 1583767"/>
              <a:gd name="connsiteX2" fmla="*/ 1449114 w 1845056"/>
              <a:gd name="connsiteY2" fmla="*/ 0 h 1583767"/>
              <a:gd name="connsiteX3" fmla="*/ 1845056 w 1845056"/>
              <a:gd name="connsiteY3" fmla="*/ 791884 h 1583767"/>
              <a:gd name="connsiteX4" fmla="*/ 1449114 w 1845056"/>
              <a:gd name="connsiteY4" fmla="*/ 1583767 h 1583767"/>
              <a:gd name="connsiteX5" fmla="*/ 395942 w 1845056"/>
              <a:gd name="connsiteY5" fmla="*/ 1583767 h 1583767"/>
              <a:gd name="connsiteX6" fmla="*/ 0 w 1845056"/>
              <a:gd name="connsiteY6" fmla="*/ 791884 h 158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F8F20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5735" tIns="283371" rIns="285735" bIns="283371" numCol="1" spcCol="1270" anchor="ctr" anchorCtr="0">
            <a:noAutofit/>
          </a:bodyPr>
          <a:lstStyle/>
          <a:p>
            <a:pPr lvl="0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kern="1200" dirty="0" smtClean="0">
                <a:solidFill>
                  <a:sysClr val="windowText" lastClr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04.</a:t>
            </a:r>
            <a:endParaRPr lang="ko-KR" altLang="en-US" kern="1200" dirty="0">
              <a:solidFill>
                <a:sysClr val="windowText" lastClr="00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육각형 17"/>
          <p:cNvSpPr/>
          <p:nvPr/>
        </p:nvSpPr>
        <p:spPr>
          <a:xfrm>
            <a:off x="8314943" y="3078445"/>
            <a:ext cx="1845056" cy="158376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8F20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05.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육각형 18"/>
          <p:cNvSpPr/>
          <p:nvPr/>
        </p:nvSpPr>
        <p:spPr>
          <a:xfrm>
            <a:off x="8488806" y="2207917"/>
            <a:ext cx="881558" cy="760178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5385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육각형 1"/>
          <p:cNvSpPr/>
          <p:nvPr/>
        </p:nvSpPr>
        <p:spPr>
          <a:xfrm>
            <a:off x="2032000" y="3075935"/>
            <a:ext cx="1845056" cy="158376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8F2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01.	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162905" y="3063804"/>
            <a:ext cx="1845056" cy="1583767"/>
          </a:xfrm>
          <a:custGeom>
            <a:avLst/>
            <a:gdLst>
              <a:gd name="connsiteX0" fmla="*/ 0 w 1845056"/>
              <a:gd name="connsiteY0" fmla="*/ 791884 h 1583767"/>
              <a:gd name="connsiteX1" fmla="*/ 395942 w 1845056"/>
              <a:gd name="connsiteY1" fmla="*/ 0 h 1583767"/>
              <a:gd name="connsiteX2" fmla="*/ 1449114 w 1845056"/>
              <a:gd name="connsiteY2" fmla="*/ 0 h 1583767"/>
              <a:gd name="connsiteX3" fmla="*/ 1845056 w 1845056"/>
              <a:gd name="connsiteY3" fmla="*/ 791884 h 1583767"/>
              <a:gd name="connsiteX4" fmla="*/ 1449114 w 1845056"/>
              <a:gd name="connsiteY4" fmla="*/ 1583767 h 1583767"/>
              <a:gd name="connsiteX5" fmla="*/ 395942 w 1845056"/>
              <a:gd name="connsiteY5" fmla="*/ 1583767 h 1583767"/>
              <a:gd name="connsiteX6" fmla="*/ 0 w 1845056"/>
              <a:gd name="connsiteY6" fmla="*/ 791884 h 158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F8F2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5735" tIns="304961" rIns="285735" bIns="304961" numCol="1" spcCol="1270" anchor="ctr" anchorCtr="0">
            <a:noAutofit/>
          </a:bodyPr>
          <a:lstStyle/>
          <a:p>
            <a:pPr lvl="0" defTabSz="20891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kern="1200" dirty="0" smtClean="0">
                <a:solidFill>
                  <a:sysClr val="windowText" lastClr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03.</a:t>
            </a:r>
            <a:endParaRPr lang="ko-KR" altLang="en-US" kern="1200" dirty="0">
              <a:solidFill>
                <a:sysClr val="windowText" lastClr="00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3598265" y="2210426"/>
            <a:ext cx="1845056" cy="1583767"/>
          </a:xfrm>
          <a:custGeom>
            <a:avLst/>
            <a:gdLst>
              <a:gd name="connsiteX0" fmla="*/ 0 w 1845056"/>
              <a:gd name="connsiteY0" fmla="*/ 791884 h 1583767"/>
              <a:gd name="connsiteX1" fmla="*/ 395942 w 1845056"/>
              <a:gd name="connsiteY1" fmla="*/ 0 h 1583767"/>
              <a:gd name="connsiteX2" fmla="*/ 1449114 w 1845056"/>
              <a:gd name="connsiteY2" fmla="*/ 0 h 1583767"/>
              <a:gd name="connsiteX3" fmla="*/ 1845056 w 1845056"/>
              <a:gd name="connsiteY3" fmla="*/ 791884 h 1583767"/>
              <a:gd name="connsiteX4" fmla="*/ 1449114 w 1845056"/>
              <a:gd name="connsiteY4" fmla="*/ 1583767 h 1583767"/>
              <a:gd name="connsiteX5" fmla="*/ 395942 w 1845056"/>
              <a:gd name="connsiteY5" fmla="*/ 1583767 h 1583767"/>
              <a:gd name="connsiteX6" fmla="*/ 0 w 1845056"/>
              <a:gd name="connsiteY6" fmla="*/ 791884 h 158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F8F2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5735" tIns="283371" rIns="285735" bIns="283371" numCol="1" spcCol="1270" anchor="ctr" anchorCtr="0">
            <a:noAutofit/>
          </a:bodyPr>
          <a:lstStyle/>
          <a:p>
            <a:pPr lvl="0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kern="1200" dirty="0" smtClean="0">
                <a:solidFill>
                  <a:sysClr val="windowText" lastClr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02.</a:t>
            </a:r>
            <a:endParaRPr lang="ko-KR" altLang="en-US" kern="1200" dirty="0">
              <a:solidFill>
                <a:sysClr val="windowText" lastClr="00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6735673" y="2207917"/>
            <a:ext cx="1845056" cy="1583767"/>
          </a:xfrm>
          <a:custGeom>
            <a:avLst/>
            <a:gdLst>
              <a:gd name="connsiteX0" fmla="*/ 0 w 1845056"/>
              <a:gd name="connsiteY0" fmla="*/ 791884 h 1583767"/>
              <a:gd name="connsiteX1" fmla="*/ 395942 w 1845056"/>
              <a:gd name="connsiteY1" fmla="*/ 0 h 1583767"/>
              <a:gd name="connsiteX2" fmla="*/ 1449114 w 1845056"/>
              <a:gd name="connsiteY2" fmla="*/ 0 h 1583767"/>
              <a:gd name="connsiteX3" fmla="*/ 1845056 w 1845056"/>
              <a:gd name="connsiteY3" fmla="*/ 791884 h 1583767"/>
              <a:gd name="connsiteX4" fmla="*/ 1449114 w 1845056"/>
              <a:gd name="connsiteY4" fmla="*/ 1583767 h 1583767"/>
              <a:gd name="connsiteX5" fmla="*/ 395942 w 1845056"/>
              <a:gd name="connsiteY5" fmla="*/ 1583767 h 1583767"/>
              <a:gd name="connsiteX6" fmla="*/ 0 w 1845056"/>
              <a:gd name="connsiteY6" fmla="*/ 791884 h 158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F8F2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5735" tIns="283371" rIns="285735" bIns="283371" numCol="1" spcCol="1270" anchor="ctr" anchorCtr="0">
            <a:noAutofit/>
          </a:bodyPr>
          <a:lstStyle/>
          <a:p>
            <a:pPr lvl="0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kern="1200" dirty="0" smtClean="0">
                <a:solidFill>
                  <a:sysClr val="windowText" lastClr="00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04.</a:t>
            </a:r>
            <a:endParaRPr lang="ko-KR" altLang="en-US" kern="1200" dirty="0">
              <a:solidFill>
                <a:sysClr val="windowText" lastClr="00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육각형 5"/>
          <p:cNvSpPr/>
          <p:nvPr/>
        </p:nvSpPr>
        <p:spPr>
          <a:xfrm>
            <a:off x="8314943" y="3078445"/>
            <a:ext cx="1845056" cy="158376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8F2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05.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2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현 2"/>
          <p:cNvSpPr/>
          <p:nvPr/>
        </p:nvSpPr>
        <p:spPr>
          <a:xfrm rot="17511735">
            <a:off x="1571625" y="2400300"/>
            <a:ext cx="1819275" cy="1819275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914524" y="2743199"/>
            <a:ext cx="1133475" cy="1133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958098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17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>
            <a:off x="3703160" y="337538"/>
            <a:ext cx="1950720" cy="1083733"/>
          </a:xfrm>
          <a:custGeom>
            <a:avLst/>
            <a:gdLst>
              <a:gd name="connsiteX0" fmla="*/ 0 w 1950720"/>
              <a:gd name="connsiteY0" fmla="*/ 108373 h 1083733"/>
              <a:gd name="connsiteX1" fmla="*/ 108373 w 1950720"/>
              <a:gd name="connsiteY1" fmla="*/ 0 h 1083733"/>
              <a:gd name="connsiteX2" fmla="*/ 1842347 w 1950720"/>
              <a:gd name="connsiteY2" fmla="*/ 0 h 1083733"/>
              <a:gd name="connsiteX3" fmla="*/ 1950720 w 1950720"/>
              <a:gd name="connsiteY3" fmla="*/ 108373 h 1083733"/>
              <a:gd name="connsiteX4" fmla="*/ 1950720 w 1950720"/>
              <a:gd name="connsiteY4" fmla="*/ 975360 h 1083733"/>
              <a:gd name="connsiteX5" fmla="*/ 1842347 w 1950720"/>
              <a:gd name="connsiteY5" fmla="*/ 1083733 h 1083733"/>
              <a:gd name="connsiteX6" fmla="*/ 108373 w 1950720"/>
              <a:gd name="connsiteY6" fmla="*/ 1083733 h 1083733"/>
              <a:gd name="connsiteX7" fmla="*/ 0 w 1950720"/>
              <a:gd name="connsiteY7" fmla="*/ 975360 h 1083733"/>
              <a:gd name="connsiteX8" fmla="*/ 0 w 1950720"/>
              <a:gd name="connsiteY8" fmla="*/ 108373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0720" h="1083733">
                <a:moveTo>
                  <a:pt x="0" y="108373"/>
                </a:moveTo>
                <a:cubicBezTo>
                  <a:pt x="0" y="48520"/>
                  <a:pt x="48520" y="0"/>
                  <a:pt x="108373" y="0"/>
                </a:cubicBezTo>
                <a:lnTo>
                  <a:pt x="1842347" y="0"/>
                </a:lnTo>
                <a:cubicBezTo>
                  <a:pt x="1902200" y="0"/>
                  <a:pt x="1950720" y="48520"/>
                  <a:pt x="1950720" y="108373"/>
                </a:cubicBezTo>
                <a:lnTo>
                  <a:pt x="1950720" y="975360"/>
                </a:lnTo>
                <a:cubicBezTo>
                  <a:pt x="1950720" y="1035213"/>
                  <a:pt x="1902200" y="1083733"/>
                  <a:pt x="1842347" y="1083733"/>
                </a:cubicBezTo>
                <a:lnTo>
                  <a:pt x="108373" y="1083733"/>
                </a:lnTo>
                <a:cubicBezTo>
                  <a:pt x="48520" y="1083733"/>
                  <a:pt x="0" y="1035213"/>
                  <a:pt x="0" y="975360"/>
                </a:cubicBezTo>
                <a:lnTo>
                  <a:pt x="0" y="108373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8901" tIns="168901" rIns="168901" bIns="168901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/>
          </a:p>
        </p:txBody>
      </p:sp>
      <p:sp>
        <p:nvSpPr>
          <p:cNvPr id="18" name="자유형 17"/>
          <p:cNvSpPr/>
          <p:nvPr/>
        </p:nvSpPr>
        <p:spPr>
          <a:xfrm>
            <a:off x="6520867" y="337538"/>
            <a:ext cx="1950720" cy="1083733"/>
          </a:xfrm>
          <a:custGeom>
            <a:avLst/>
            <a:gdLst>
              <a:gd name="connsiteX0" fmla="*/ 0 w 1950720"/>
              <a:gd name="connsiteY0" fmla="*/ 108373 h 1083733"/>
              <a:gd name="connsiteX1" fmla="*/ 108373 w 1950720"/>
              <a:gd name="connsiteY1" fmla="*/ 0 h 1083733"/>
              <a:gd name="connsiteX2" fmla="*/ 1842347 w 1950720"/>
              <a:gd name="connsiteY2" fmla="*/ 0 h 1083733"/>
              <a:gd name="connsiteX3" fmla="*/ 1950720 w 1950720"/>
              <a:gd name="connsiteY3" fmla="*/ 108373 h 1083733"/>
              <a:gd name="connsiteX4" fmla="*/ 1950720 w 1950720"/>
              <a:gd name="connsiteY4" fmla="*/ 975360 h 1083733"/>
              <a:gd name="connsiteX5" fmla="*/ 1842347 w 1950720"/>
              <a:gd name="connsiteY5" fmla="*/ 1083733 h 1083733"/>
              <a:gd name="connsiteX6" fmla="*/ 108373 w 1950720"/>
              <a:gd name="connsiteY6" fmla="*/ 1083733 h 1083733"/>
              <a:gd name="connsiteX7" fmla="*/ 0 w 1950720"/>
              <a:gd name="connsiteY7" fmla="*/ 975360 h 1083733"/>
              <a:gd name="connsiteX8" fmla="*/ 0 w 1950720"/>
              <a:gd name="connsiteY8" fmla="*/ 108373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0720" h="1083733">
                <a:moveTo>
                  <a:pt x="0" y="108373"/>
                </a:moveTo>
                <a:cubicBezTo>
                  <a:pt x="0" y="48520"/>
                  <a:pt x="48520" y="0"/>
                  <a:pt x="108373" y="0"/>
                </a:cubicBezTo>
                <a:lnTo>
                  <a:pt x="1842347" y="0"/>
                </a:lnTo>
                <a:cubicBezTo>
                  <a:pt x="1902200" y="0"/>
                  <a:pt x="1950720" y="48520"/>
                  <a:pt x="1950720" y="108373"/>
                </a:cubicBezTo>
                <a:lnTo>
                  <a:pt x="1950720" y="975360"/>
                </a:lnTo>
                <a:cubicBezTo>
                  <a:pt x="1950720" y="1035213"/>
                  <a:pt x="1902200" y="1083733"/>
                  <a:pt x="1842347" y="1083733"/>
                </a:cubicBezTo>
                <a:lnTo>
                  <a:pt x="108373" y="1083733"/>
                </a:lnTo>
                <a:cubicBezTo>
                  <a:pt x="48520" y="1083733"/>
                  <a:pt x="0" y="1035213"/>
                  <a:pt x="0" y="975360"/>
                </a:cubicBezTo>
                <a:lnTo>
                  <a:pt x="0" y="108373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8901" tIns="168901" rIns="168901" bIns="168901" numCol="1" spcCol="1270" anchor="ctr" anchorCtr="0">
            <a:noAutofit/>
          </a:bodyPr>
          <a:lstStyle/>
          <a:p>
            <a:pPr lvl="0" algn="ctr" defTabSz="1600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600" kern="1200" dirty="0"/>
          </a:p>
        </p:txBody>
      </p:sp>
      <p:sp>
        <p:nvSpPr>
          <p:cNvPr id="19" name="이등변 삼각형 18"/>
          <p:cNvSpPr/>
          <p:nvPr/>
        </p:nvSpPr>
        <p:spPr>
          <a:xfrm>
            <a:off x="5680973" y="5385917"/>
            <a:ext cx="812800" cy="812800"/>
          </a:xfrm>
          <a:prstGeom prst="triangle">
            <a:avLst/>
          </a:pr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직사각형 19"/>
          <p:cNvSpPr/>
          <p:nvPr/>
        </p:nvSpPr>
        <p:spPr>
          <a:xfrm rot="21360000">
            <a:off x="3648229" y="5037624"/>
            <a:ext cx="4878289" cy="341123"/>
          </a:xfrm>
          <a:prstGeom prst="rect">
            <a:avLst/>
          </a:prstGeom>
          <a:scene3d>
            <a:camera prst="orthographicFront"/>
            <a:lightRig rig="flat" dir="t"/>
          </a:scene3d>
          <a:sp3d extrusionH="12700" prstMaterial="plastic">
            <a:bevelT w="50800" h="50800"/>
          </a:sp3d>
        </p:spPr>
        <p:style>
          <a:ln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육각형 20"/>
          <p:cNvSpPr/>
          <p:nvPr/>
        </p:nvSpPr>
        <p:spPr>
          <a:xfrm rot="21360000">
            <a:off x="3656387" y="4423077"/>
            <a:ext cx="1935893" cy="668550"/>
          </a:xfrm>
          <a:prstGeom prst="hexagon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645" tIns="112646" rIns="112646" bIns="112645" numCol="1" spcCol="1270" anchor="ctr" anchorCtr="0">
            <a:noAutofit/>
          </a:bodyPr>
          <a:lstStyle/>
          <a:p>
            <a:pPr lvl="0" algn="ctr" defTabSz="933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100" kern="1200"/>
          </a:p>
        </p:txBody>
      </p:sp>
      <p:sp>
        <p:nvSpPr>
          <p:cNvPr id="22" name="육각형 21"/>
          <p:cNvSpPr/>
          <p:nvPr/>
        </p:nvSpPr>
        <p:spPr>
          <a:xfrm rot="21360000">
            <a:off x="3602200" y="3707813"/>
            <a:ext cx="1935893" cy="668550"/>
          </a:xfrm>
          <a:prstGeom prst="hexagon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alpha val="90000"/>
              <a:hueOff val="0"/>
              <a:satOff val="0"/>
              <a:lumOff val="0"/>
              <a:alphaOff val="-6667"/>
            </a:schemeClr>
          </a:fillRef>
          <a:effectRef idx="2">
            <a:schemeClr val="accent2">
              <a:alpha val="90000"/>
              <a:hueOff val="0"/>
              <a:satOff val="0"/>
              <a:lumOff val="0"/>
              <a:alphaOff val="-6667"/>
            </a:schemeClr>
          </a:effectRef>
          <a:fontRef idx="minor">
            <a:schemeClr val="lt1"/>
          </a:fontRef>
        </p:style>
        <p:txBody>
          <a:bodyPr spcFirstLastPara="0" vert="horz" wrap="square" lIns="112645" tIns="112646" rIns="112646" bIns="112645" numCol="1" spcCol="1270" anchor="ctr" anchorCtr="0">
            <a:noAutofit/>
          </a:bodyPr>
          <a:lstStyle/>
          <a:p>
            <a:pPr lvl="0" algn="ctr" defTabSz="933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100" kern="1200"/>
          </a:p>
        </p:txBody>
      </p:sp>
      <p:sp>
        <p:nvSpPr>
          <p:cNvPr id="23" name="육각형 22"/>
          <p:cNvSpPr/>
          <p:nvPr/>
        </p:nvSpPr>
        <p:spPr>
          <a:xfrm rot="21360000">
            <a:off x="3548013" y="2992549"/>
            <a:ext cx="1935893" cy="668550"/>
          </a:xfrm>
          <a:prstGeom prst="hexagon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alpha val="90000"/>
              <a:hueOff val="0"/>
              <a:satOff val="0"/>
              <a:lumOff val="0"/>
              <a:alphaOff val="-13333"/>
            </a:schemeClr>
          </a:fillRef>
          <a:effectRef idx="2">
            <a:schemeClr val="accent2">
              <a:alpha val="90000"/>
              <a:hueOff val="0"/>
              <a:satOff val="0"/>
              <a:lumOff val="0"/>
              <a:alphaOff val="-13333"/>
            </a:schemeClr>
          </a:effectRef>
          <a:fontRef idx="minor">
            <a:schemeClr val="lt1"/>
          </a:fontRef>
        </p:style>
        <p:txBody>
          <a:bodyPr spcFirstLastPara="0" vert="horz" wrap="square" lIns="112645" tIns="112646" rIns="112646" bIns="112645" numCol="1" spcCol="1270" anchor="ctr" anchorCtr="0">
            <a:noAutofit/>
          </a:bodyPr>
          <a:lstStyle/>
          <a:p>
            <a:pPr lvl="0" algn="ctr" defTabSz="933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100" kern="1200"/>
          </a:p>
        </p:txBody>
      </p:sp>
      <p:sp>
        <p:nvSpPr>
          <p:cNvPr id="24" name="육각형 23"/>
          <p:cNvSpPr/>
          <p:nvPr/>
        </p:nvSpPr>
        <p:spPr>
          <a:xfrm rot="21360000">
            <a:off x="3493827" y="2277285"/>
            <a:ext cx="1935893" cy="668550"/>
          </a:xfrm>
          <a:prstGeom prst="hexagon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alpha val="90000"/>
              <a:hueOff val="0"/>
              <a:satOff val="0"/>
              <a:lumOff val="0"/>
              <a:alphaOff val="-20000"/>
            </a:schemeClr>
          </a:fillRef>
          <a:effectRef idx="2">
            <a:schemeClr val="accent2">
              <a:alpha val="90000"/>
              <a:hueOff val="0"/>
              <a:satOff val="0"/>
              <a:lumOff val="0"/>
              <a:alphaOff val="-20000"/>
            </a:schemeClr>
          </a:effectRef>
          <a:fontRef idx="minor">
            <a:schemeClr val="lt1"/>
          </a:fontRef>
        </p:style>
        <p:txBody>
          <a:bodyPr spcFirstLastPara="0" vert="horz" wrap="square" lIns="112645" tIns="112646" rIns="112646" bIns="112645" numCol="1" spcCol="1270" anchor="ctr" anchorCtr="0">
            <a:noAutofit/>
          </a:bodyPr>
          <a:lstStyle/>
          <a:p>
            <a:pPr lvl="0" algn="ctr" defTabSz="933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100" kern="1200" dirty="0"/>
          </a:p>
        </p:txBody>
      </p:sp>
      <p:sp>
        <p:nvSpPr>
          <p:cNvPr id="25" name="육각형 24"/>
          <p:cNvSpPr/>
          <p:nvPr/>
        </p:nvSpPr>
        <p:spPr>
          <a:xfrm rot="21360000">
            <a:off x="6474094" y="4228005"/>
            <a:ext cx="1935893" cy="668550"/>
          </a:xfrm>
          <a:prstGeom prst="hexagon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alpha val="90000"/>
              <a:hueOff val="0"/>
              <a:satOff val="0"/>
              <a:lumOff val="0"/>
              <a:alphaOff val="-26667"/>
            </a:schemeClr>
          </a:fillRef>
          <a:effectRef idx="2">
            <a:schemeClr val="accent2">
              <a:alpha val="90000"/>
              <a:hueOff val="0"/>
              <a:satOff val="0"/>
              <a:lumOff val="0"/>
              <a:alphaOff val="-26667"/>
            </a:schemeClr>
          </a:effectRef>
          <a:fontRef idx="minor">
            <a:schemeClr val="lt1"/>
          </a:fontRef>
        </p:style>
        <p:txBody>
          <a:bodyPr spcFirstLastPara="0" vert="horz" wrap="square" lIns="112645" tIns="112646" rIns="112646" bIns="112645" numCol="1" spcCol="1270" anchor="ctr" anchorCtr="0">
            <a:noAutofit/>
          </a:bodyPr>
          <a:lstStyle/>
          <a:p>
            <a:pPr lvl="0" algn="ctr" defTabSz="933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100" kern="1200"/>
          </a:p>
        </p:txBody>
      </p:sp>
      <p:sp>
        <p:nvSpPr>
          <p:cNvPr id="26" name="육각형 25"/>
          <p:cNvSpPr/>
          <p:nvPr/>
        </p:nvSpPr>
        <p:spPr>
          <a:xfrm rot="21360000">
            <a:off x="6419907" y="3512741"/>
            <a:ext cx="1935893" cy="668550"/>
          </a:xfrm>
          <a:prstGeom prst="hexagon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alpha val="90000"/>
              <a:hueOff val="0"/>
              <a:satOff val="0"/>
              <a:lumOff val="0"/>
              <a:alphaOff val="-33333"/>
            </a:schemeClr>
          </a:fillRef>
          <a:effectRef idx="2">
            <a:schemeClr val="accent2">
              <a:alpha val="90000"/>
              <a:hueOff val="0"/>
              <a:satOff val="0"/>
              <a:lumOff val="0"/>
              <a:alphaOff val="-33333"/>
            </a:schemeClr>
          </a:effectRef>
          <a:fontRef idx="minor">
            <a:schemeClr val="lt1"/>
          </a:fontRef>
        </p:style>
        <p:txBody>
          <a:bodyPr spcFirstLastPara="0" vert="horz" wrap="square" lIns="112645" tIns="112646" rIns="112646" bIns="112645" numCol="1" spcCol="1270" anchor="ctr" anchorCtr="0">
            <a:noAutofit/>
          </a:bodyPr>
          <a:lstStyle/>
          <a:p>
            <a:pPr lvl="0" algn="ctr" defTabSz="933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100" kern="1200"/>
          </a:p>
        </p:txBody>
      </p:sp>
      <p:sp>
        <p:nvSpPr>
          <p:cNvPr id="27" name="육각형 26"/>
          <p:cNvSpPr/>
          <p:nvPr/>
        </p:nvSpPr>
        <p:spPr>
          <a:xfrm rot="21360000">
            <a:off x="6365720" y="2797477"/>
            <a:ext cx="1935893" cy="668550"/>
          </a:xfrm>
          <a:prstGeom prst="hexagon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alpha val="90000"/>
              <a:hueOff val="0"/>
              <a:satOff val="0"/>
              <a:lumOff val="0"/>
              <a:alphaOff val="-40000"/>
            </a:schemeClr>
          </a:fillRef>
          <a:effectRef idx="2">
            <a:schemeClr val="accent2">
              <a:alpha val="90000"/>
              <a:hueOff val="0"/>
              <a:satOff val="0"/>
              <a:lumOff val="0"/>
              <a:alphaOff val="-40000"/>
            </a:schemeClr>
          </a:effectRef>
          <a:fontRef idx="minor">
            <a:schemeClr val="lt1"/>
          </a:fontRef>
        </p:style>
        <p:txBody>
          <a:bodyPr spcFirstLastPara="0" vert="horz" wrap="square" lIns="112645" tIns="112646" rIns="112646" bIns="112645" numCol="1" spcCol="1270" anchor="ctr" anchorCtr="0">
            <a:noAutofit/>
          </a:bodyPr>
          <a:lstStyle/>
          <a:p>
            <a:pPr lvl="0" algn="ctr" defTabSz="933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100" kern="1200"/>
          </a:p>
        </p:txBody>
      </p:sp>
      <p:sp>
        <p:nvSpPr>
          <p:cNvPr id="28" name="육각형 27"/>
          <p:cNvSpPr/>
          <p:nvPr/>
        </p:nvSpPr>
        <p:spPr>
          <a:xfrm rot="21360000">
            <a:off x="3439641" y="1562020"/>
            <a:ext cx="1935893" cy="668550"/>
          </a:xfrm>
          <a:prstGeom prst="hexagon">
            <a:avLst/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alpha val="90000"/>
              <a:hueOff val="0"/>
              <a:satOff val="0"/>
              <a:lumOff val="0"/>
              <a:alphaOff val="-20000"/>
            </a:schemeClr>
          </a:fillRef>
          <a:effectRef idx="2">
            <a:schemeClr val="accent2">
              <a:alpha val="90000"/>
              <a:hueOff val="0"/>
              <a:satOff val="0"/>
              <a:lumOff val="0"/>
              <a:alphaOff val="-20000"/>
            </a:schemeClr>
          </a:effectRef>
          <a:fontRef idx="minor">
            <a:schemeClr val="lt1"/>
          </a:fontRef>
        </p:style>
        <p:txBody>
          <a:bodyPr spcFirstLastPara="0" vert="horz" wrap="square" lIns="112645" tIns="112646" rIns="112646" bIns="112645" numCol="1" spcCol="1270" anchor="ctr" anchorCtr="0">
            <a:noAutofit/>
          </a:bodyPr>
          <a:lstStyle/>
          <a:p>
            <a:pPr lvl="0" algn="ctr" defTabSz="933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100" kern="1200" dirty="0"/>
          </a:p>
        </p:txBody>
      </p:sp>
    </p:spTree>
    <p:extLst>
      <p:ext uri="{BB962C8B-B14F-4D97-AF65-F5344CB8AC3E}">
        <p14:creationId xmlns:p14="http://schemas.microsoft.com/office/powerpoint/2010/main" val="104834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8214494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1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4047401512"/>
              </p:ext>
            </p:extLst>
          </p:nvPr>
        </p:nvGraphicFramePr>
        <p:xfrm>
          <a:off x="395625" y="155263"/>
          <a:ext cx="11435913" cy="6623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598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3855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3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398808" y="1414732"/>
            <a:ext cx="4270075" cy="427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916393" y="2997678"/>
            <a:ext cx="1130060" cy="1104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5940725" y="2997677"/>
            <a:ext cx="1130060" cy="1104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" idx="6"/>
          </p:cNvCxnSpPr>
          <p:nvPr/>
        </p:nvCxnSpPr>
        <p:spPr>
          <a:xfrm flipV="1">
            <a:off x="5046453" y="3549767"/>
            <a:ext cx="89427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1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6941312" y="4404359"/>
            <a:ext cx="3108462" cy="1733973"/>
          </a:xfrm>
          <a:custGeom>
            <a:avLst/>
            <a:gdLst>
              <a:gd name="connsiteX0" fmla="*/ 0 w 2676821"/>
              <a:gd name="connsiteY0" fmla="*/ 173397 h 1733973"/>
              <a:gd name="connsiteX1" fmla="*/ 173397 w 2676821"/>
              <a:gd name="connsiteY1" fmla="*/ 0 h 1733973"/>
              <a:gd name="connsiteX2" fmla="*/ 2503424 w 2676821"/>
              <a:gd name="connsiteY2" fmla="*/ 0 h 1733973"/>
              <a:gd name="connsiteX3" fmla="*/ 2676821 w 2676821"/>
              <a:gd name="connsiteY3" fmla="*/ 173397 h 1733973"/>
              <a:gd name="connsiteX4" fmla="*/ 2676821 w 2676821"/>
              <a:gd name="connsiteY4" fmla="*/ 1560576 h 1733973"/>
              <a:gd name="connsiteX5" fmla="*/ 2503424 w 2676821"/>
              <a:gd name="connsiteY5" fmla="*/ 1733973 h 1733973"/>
              <a:gd name="connsiteX6" fmla="*/ 173397 w 2676821"/>
              <a:gd name="connsiteY6" fmla="*/ 1733973 h 1733973"/>
              <a:gd name="connsiteX7" fmla="*/ 0 w 2676821"/>
              <a:gd name="connsiteY7" fmla="*/ 1560576 h 1733973"/>
              <a:gd name="connsiteX8" fmla="*/ 0 w 2676821"/>
              <a:gd name="connsiteY8" fmla="*/ 173397 h 173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6821" h="1733973">
                <a:moveTo>
                  <a:pt x="0" y="173397"/>
                </a:moveTo>
                <a:cubicBezTo>
                  <a:pt x="0" y="77632"/>
                  <a:pt x="77632" y="0"/>
                  <a:pt x="173397" y="0"/>
                </a:cubicBezTo>
                <a:lnTo>
                  <a:pt x="2503424" y="0"/>
                </a:lnTo>
                <a:cubicBezTo>
                  <a:pt x="2599189" y="0"/>
                  <a:pt x="2676821" y="77632"/>
                  <a:pt x="2676821" y="173397"/>
                </a:cubicBezTo>
                <a:lnTo>
                  <a:pt x="2676821" y="1560576"/>
                </a:lnTo>
                <a:cubicBezTo>
                  <a:pt x="2676821" y="1656341"/>
                  <a:pt x="2599189" y="1733973"/>
                  <a:pt x="2503424" y="1733973"/>
                </a:cubicBezTo>
                <a:lnTo>
                  <a:pt x="173397" y="1733973"/>
                </a:lnTo>
                <a:cubicBezTo>
                  <a:pt x="77632" y="1733973"/>
                  <a:pt x="0" y="1656341"/>
                  <a:pt x="0" y="1560576"/>
                </a:cubicBezTo>
                <a:lnTo>
                  <a:pt x="0" y="173397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82106" tIns="612553" rIns="179060" bIns="179060" numCol="1" spcCol="1270" anchor="t" anchorCtr="0">
            <a:noAutofit/>
          </a:bodyPr>
          <a:lstStyle/>
          <a:p>
            <a:pPr marL="285750" lvl="1" indent="-285750" algn="l" defTabSz="12890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ko-KR" altLang="en-US" sz="2900" kern="1200"/>
          </a:p>
        </p:txBody>
      </p:sp>
      <p:sp>
        <p:nvSpPr>
          <p:cNvPr id="5" name="자유형 4"/>
          <p:cNvSpPr/>
          <p:nvPr/>
        </p:nvSpPr>
        <p:spPr>
          <a:xfrm>
            <a:off x="2372264" y="4404359"/>
            <a:ext cx="2878423" cy="1733973"/>
          </a:xfrm>
          <a:custGeom>
            <a:avLst/>
            <a:gdLst>
              <a:gd name="connsiteX0" fmla="*/ 0 w 2676821"/>
              <a:gd name="connsiteY0" fmla="*/ 173397 h 1733973"/>
              <a:gd name="connsiteX1" fmla="*/ 173397 w 2676821"/>
              <a:gd name="connsiteY1" fmla="*/ 0 h 1733973"/>
              <a:gd name="connsiteX2" fmla="*/ 2503424 w 2676821"/>
              <a:gd name="connsiteY2" fmla="*/ 0 h 1733973"/>
              <a:gd name="connsiteX3" fmla="*/ 2676821 w 2676821"/>
              <a:gd name="connsiteY3" fmla="*/ 173397 h 1733973"/>
              <a:gd name="connsiteX4" fmla="*/ 2676821 w 2676821"/>
              <a:gd name="connsiteY4" fmla="*/ 1560576 h 1733973"/>
              <a:gd name="connsiteX5" fmla="*/ 2503424 w 2676821"/>
              <a:gd name="connsiteY5" fmla="*/ 1733973 h 1733973"/>
              <a:gd name="connsiteX6" fmla="*/ 173397 w 2676821"/>
              <a:gd name="connsiteY6" fmla="*/ 1733973 h 1733973"/>
              <a:gd name="connsiteX7" fmla="*/ 0 w 2676821"/>
              <a:gd name="connsiteY7" fmla="*/ 1560576 h 1733973"/>
              <a:gd name="connsiteX8" fmla="*/ 0 w 2676821"/>
              <a:gd name="connsiteY8" fmla="*/ 173397 h 173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6821" h="1733973">
                <a:moveTo>
                  <a:pt x="0" y="173397"/>
                </a:moveTo>
                <a:cubicBezTo>
                  <a:pt x="0" y="77632"/>
                  <a:pt x="77632" y="0"/>
                  <a:pt x="173397" y="0"/>
                </a:cubicBezTo>
                <a:lnTo>
                  <a:pt x="2503424" y="0"/>
                </a:lnTo>
                <a:cubicBezTo>
                  <a:pt x="2599189" y="0"/>
                  <a:pt x="2676821" y="77632"/>
                  <a:pt x="2676821" y="173397"/>
                </a:cubicBezTo>
                <a:lnTo>
                  <a:pt x="2676821" y="1560576"/>
                </a:lnTo>
                <a:cubicBezTo>
                  <a:pt x="2676821" y="1656341"/>
                  <a:pt x="2599189" y="1733973"/>
                  <a:pt x="2503424" y="1733973"/>
                </a:cubicBezTo>
                <a:lnTo>
                  <a:pt x="173397" y="1733973"/>
                </a:lnTo>
                <a:cubicBezTo>
                  <a:pt x="77632" y="1733973"/>
                  <a:pt x="0" y="1656341"/>
                  <a:pt x="0" y="1560576"/>
                </a:cubicBezTo>
                <a:lnTo>
                  <a:pt x="0" y="173397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9060" tIns="612553" rIns="982106" bIns="179060" numCol="1" spcCol="1270" anchor="t" anchorCtr="0">
            <a:noAutofit/>
          </a:bodyPr>
          <a:lstStyle/>
          <a:p>
            <a:pPr marL="285750" lvl="1" indent="-285750" algn="l" defTabSz="12890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ko-KR" altLang="en-US" sz="2900" kern="1200"/>
          </a:p>
        </p:txBody>
      </p:sp>
      <p:sp>
        <p:nvSpPr>
          <p:cNvPr id="6" name="자유형 5"/>
          <p:cNvSpPr/>
          <p:nvPr/>
        </p:nvSpPr>
        <p:spPr>
          <a:xfrm>
            <a:off x="6941312" y="719666"/>
            <a:ext cx="3108462" cy="1733973"/>
          </a:xfrm>
          <a:custGeom>
            <a:avLst/>
            <a:gdLst>
              <a:gd name="connsiteX0" fmla="*/ 0 w 2676821"/>
              <a:gd name="connsiteY0" fmla="*/ 173397 h 1733973"/>
              <a:gd name="connsiteX1" fmla="*/ 173397 w 2676821"/>
              <a:gd name="connsiteY1" fmla="*/ 0 h 1733973"/>
              <a:gd name="connsiteX2" fmla="*/ 2503424 w 2676821"/>
              <a:gd name="connsiteY2" fmla="*/ 0 h 1733973"/>
              <a:gd name="connsiteX3" fmla="*/ 2676821 w 2676821"/>
              <a:gd name="connsiteY3" fmla="*/ 173397 h 1733973"/>
              <a:gd name="connsiteX4" fmla="*/ 2676821 w 2676821"/>
              <a:gd name="connsiteY4" fmla="*/ 1560576 h 1733973"/>
              <a:gd name="connsiteX5" fmla="*/ 2503424 w 2676821"/>
              <a:gd name="connsiteY5" fmla="*/ 1733973 h 1733973"/>
              <a:gd name="connsiteX6" fmla="*/ 173397 w 2676821"/>
              <a:gd name="connsiteY6" fmla="*/ 1733973 h 1733973"/>
              <a:gd name="connsiteX7" fmla="*/ 0 w 2676821"/>
              <a:gd name="connsiteY7" fmla="*/ 1560576 h 1733973"/>
              <a:gd name="connsiteX8" fmla="*/ 0 w 2676821"/>
              <a:gd name="connsiteY8" fmla="*/ 173397 h 173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6821" h="1733973">
                <a:moveTo>
                  <a:pt x="0" y="173397"/>
                </a:moveTo>
                <a:cubicBezTo>
                  <a:pt x="0" y="77632"/>
                  <a:pt x="77632" y="0"/>
                  <a:pt x="173397" y="0"/>
                </a:cubicBezTo>
                <a:lnTo>
                  <a:pt x="2503424" y="0"/>
                </a:lnTo>
                <a:cubicBezTo>
                  <a:pt x="2599189" y="0"/>
                  <a:pt x="2676821" y="77632"/>
                  <a:pt x="2676821" y="173397"/>
                </a:cubicBezTo>
                <a:lnTo>
                  <a:pt x="2676821" y="1560576"/>
                </a:lnTo>
                <a:cubicBezTo>
                  <a:pt x="2676821" y="1656341"/>
                  <a:pt x="2599189" y="1733973"/>
                  <a:pt x="2503424" y="1733973"/>
                </a:cubicBezTo>
                <a:lnTo>
                  <a:pt x="173397" y="1733973"/>
                </a:lnTo>
                <a:cubicBezTo>
                  <a:pt x="77632" y="1733973"/>
                  <a:pt x="0" y="1656341"/>
                  <a:pt x="0" y="1560576"/>
                </a:cubicBezTo>
                <a:lnTo>
                  <a:pt x="0" y="173397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82106" tIns="179060" rIns="179060" bIns="612553" numCol="1" spcCol="1270" anchor="t" anchorCtr="0">
            <a:noAutofit/>
          </a:bodyPr>
          <a:lstStyle/>
          <a:p>
            <a:pPr marL="285750" lvl="1" indent="-285750" algn="l" defTabSz="12890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ko-KR" altLang="en-US" sz="2900" kern="1200"/>
          </a:p>
        </p:txBody>
      </p:sp>
      <p:sp>
        <p:nvSpPr>
          <p:cNvPr id="7" name="자유형 6"/>
          <p:cNvSpPr/>
          <p:nvPr/>
        </p:nvSpPr>
        <p:spPr>
          <a:xfrm>
            <a:off x="2372264" y="719666"/>
            <a:ext cx="2878423" cy="1733973"/>
          </a:xfrm>
          <a:custGeom>
            <a:avLst/>
            <a:gdLst>
              <a:gd name="connsiteX0" fmla="*/ 0 w 2676821"/>
              <a:gd name="connsiteY0" fmla="*/ 173397 h 1733973"/>
              <a:gd name="connsiteX1" fmla="*/ 173397 w 2676821"/>
              <a:gd name="connsiteY1" fmla="*/ 0 h 1733973"/>
              <a:gd name="connsiteX2" fmla="*/ 2503424 w 2676821"/>
              <a:gd name="connsiteY2" fmla="*/ 0 h 1733973"/>
              <a:gd name="connsiteX3" fmla="*/ 2676821 w 2676821"/>
              <a:gd name="connsiteY3" fmla="*/ 173397 h 1733973"/>
              <a:gd name="connsiteX4" fmla="*/ 2676821 w 2676821"/>
              <a:gd name="connsiteY4" fmla="*/ 1560576 h 1733973"/>
              <a:gd name="connsiteX5" fmla="*/ 2503424 w 2676821"/>
              <a:gd name="connsiteY5" fmla="*/ 1733973 h 1733973"/>
              <a:gd name="connsiteX6" fmla="*/ 173397 w 2676821"/>
              <a:gd name="connsiteY6" fmla="*/ 1733973 h 1733973"/>
              <a:gd name="connsiteX7" fmla="*/ 0 w 2676821"/>
              <a:gd name="connsiteY7" fmla="*/ 1560576 h 1733973"/>
              <a:gd name="connsiteX8" fmla="*/ 0 w 2676821"/>
              <a:gd name="connsiteY8" fmla="*/ 173397 h 173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6821" h="1733973">
                <a:moveTo>
                  <a:pt x="0" y="173397"/>
                </a:moveTo>
                <a:cubicBezTo>
                  <a:pt x="0" y="77632"/>
                  <a:pt x="77632" y="0"/>
                  <a:pt x="173397" y="0"/>
                </a:cubicBezTo>
                <a:lnTo>
                  <a:pt x="2503424" y="0"/>
                </a:lnTo>
                <a:cubicBezTo>
                  <a:pt x="2599189" y="0"/>
                  <a:pt x="2676821" y="77632"/>
                  <a:pt x="2676821" y="173397"/>
                </a:cubicBezTo>
                <a:lnTo>
                  <a:pt x="2676821" y="1560576"/>
                </a:lnTo>
                <a:cubicBezTo>
                  <a:pt x="2676821" y="1656341"/>
                  <a:pt x="2599189" y="1733973"/>
                  <a:pt x="2503424" y="1733973"/>
                </a:cubicBezTo>
                <a:lnTo>
                  <a:pt x="173397" y="1733973"/>
                </a:lnTo>
                <a:cubicBezTo>
                  <a:pt x="77632" y="1733973"/>
                  <a:pt x="0" y="1656341"/>
                  <a:pt x="0" y="1560576"/>
                </a:cubicBezTo>
                <a:lnTo>
                  <a:pt x="0" y="173397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9060" tIns="179060" rIns="982106" bIns="612553" numCol="1" spcCol="1270" anchor="t" anchorCtr="0">
            <a:noAutofit/>
          </a:bodyPr>
          <a:lstStyle/>
          <a:p>
            <a:pPr marL="285750" lvl="1" indent="-285750" algn="l" defTabSz="12890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ko-KR" altLang="en-US" sz="2900" kern="1200">
              <a:solidFill>
                <a:srgbClr val="FF0000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3695530" y="1028530"/>
            <a:ext cx="2346282" cy="2346282"/>
          </a:xfrm>
          <a:custGeom>
            <a:avLst/>
            <a:gdLst>
              <a:gd name="connsiteX0" fmla="*/ 0 w 2346282"/>
              <a:gd name="connsiteY0" fmla="*/ 2346282 h 2346282"/>
              <a:gd name="connsiteX1" fmla="*/ 2346282 w 2346282"/>
              <a:gd name="connsiteY1" fmla="*/ 0 h 2346282"/>
              <a:gd name="connsiteX2" fmla="*/ 2346282 w 2346282"/>
              <a:gd name="connsiteY2" fmla="*/ 2346282 h 2346282"/>
              <a:gd name="connsiteX3" fmla="*/ 0 w 2346282"/>
              <a:gd name="connsiteY3" fmla="*/ 2346282 h 23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6282" h="2346282">
                <a:moveTo>
                  <a:pt x="0" y="2346282"/>
                </a:moveTo>
                <a:cubicBezTo>
                  <a:pt x="0" y="1050466"/>
                  <a:pt x="1050466" y="0"/>
                  <a:pt x="2346282" y="0"/>
                </a:cubicBezTo>
                <a:lnTo>
                  <a:pt x="2346282" y="2346282"/>
                </a:lnTo>
                <a:lnTo>
                  <a:pt x="0" y="234628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3458" tIns="893458" rIns="206248" bIns="206248" numCol="1" spcCol="1270" anchor="ctr" anchorCtr="0">
            <a:noAutofit/>
          </a:bodyPr>
          <a:lstStyle/>
          <a:p>
            <a:pPr lvl="0" algn="ctr" defTabSz="1289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900" kern="1200"/>
          </a:p>
        </p:txBody>
      </p:sp>
      <p:sp>
        <p:nvSpPr>
          <p:cNvPr id="9" name="자유형 8"/>
          <p:cNvSpPr/>
          <p:nvPr/>
        </p:nvSpPr>
        <p:spPr>
          <a:xfrm>
            <a:off x="6150186" y="1028530"/>
            <a:ext cx="2346282" cy="2346282"/>
          </a:xfrm>
          <a:custGeom>
            <a:avLst/>
            <a:gdLst>
              <a:gd name="connsiteX0" fmla="*/ 0 w 2346282"/>
              <a:gd name="connsiteY0" fmla="*/ 2346282 h 2346282"/>
              <a:gd name="connsiteX1" fmla="*/ 2346282 w 2346282"/>
              <a:gd name="connsiteY1" fmla="*/ 0 h 2346282"/>
              <a:gd name="connsiteX2" fmla="*/ 2346282 w 2346282"/>
              <a:gd name="connsiteY2" fmla="*/ 2346282 h 2346282"/>
              <a:gd name="connsiteX3" fmla="*/ 0 w 2346282"/>
              <a:gd name="connsiteY3" fmla="*/ 2346282 h 23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6282" h="2346282">
                <a:moveTo>
                  <a:pt x="0" y="0"/>
                </a:moveTo>
                <a:cubicBezTo>
                  <a:pt x="1295816" y="0"/>
                  <a:pt x="2346282" y="1050466"/>
                  <a:pt x="2346282" y="2346282"/>
                </a:cubicBezTo>
                <a:lnTo>
                  <a:pt x="0" y="23462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6248" tIns="893458" rIns="893458" bIns="206248" numCol="1" spcCol="1270" anchor="ctr" anchorCtr="0">
            <a:noAutofit/>
          </a:bodyPr>
          <a:lstStyle/>
          <a:p>
            <a:pPr lvl="0" algn="ctr" defTabSz="1289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900" kern="1200"/>
          </a:p>
        </p:txBody>
      </p:sp>
      <p:sp>
        <p:nvSpPr>
          <p:cNvPr id="10" name="자유형 9"/>
          <p:cNvSpPr/>
          <p:nvPr/>
        </p:nvSpPr>
        <p:spPr>
          <a:xfrm>
            <a:off x="6150186" y="3483185"/>
            <a:ext cx="2346282" cy="2346283"/>
          </a:xfrm>
          <a:custGeom>
            <a:avLst/>
            <a:gdLst>
              <a:gd name="connsiteX0" fmla="*/ 0 w 2346282"/>
              <a:gd name="connsiteY0" fmla="*/ 2346282 h 2346282"/>
              <a:gd name="connsiteX1" fmla="*/ 2346282 w 2346282"/>
              <a:gd name="connsiteY1" fmla="*/ 0 h 2346282"/>
              <a:gd name="connsiteX2" fmla="*/ 2346282 w 2346282"/>
              <a:gd name="connsiteY2" fmla="*/ 2346282 h 2346282"/>
              <a:gd name="connsiteX3" fmla="*/ 0 w 2346282"/>
              <a:gd name="connsiteY3" fmla="*/ 2346282 h 23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6282" h="2346282">
                <a:moveTo>
                  <a:pt x="2346282" y="0"/>
                </a:moveTo>
                <a:cubicBezTo>
                  <a:pt x="2346282" y="1295816"/>
                  <a:pt x="1295816" y="2346282"/>
                  <a:pt x="0" y="2346282"/>
                </a:cubicBezTo>
                <a:lnTo>
                  <a:pt x="0" y="0"/>
                </a:lnTo>
                <a:lnTo>
                  <a:pt x="2346282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6248" tIns="206249" rIns="893458" bIns="893458" numCol="1" spcCol="1270" anchor="ctr" anchorCtr="0">
            <a:noAutofit/>
          </a:bodyPr>
          <a:lstStyle/>
          <a:p>
            <a:pPr lvl="0" algn="ctr" defTabSz="1289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900" kern="1200"/>
          </a:p>
        </p:txBody>
      </p:sp>
      <p:sp>
        <p:nvSpPr>
          <p:cNvPr id="11" name="자유형 10"/>
          <p:cNvSpPr/>
          <p:nvPr/>
        </p:nvSpPr>
        <p:spPr>
          <a:xfrm>
            <a:off x="3695530" y="3483186"/>
            <a:ext cx="2346282" cy="2346282"/>
          </a:xfrm>
          <a:custGeom>
            <a:avLst/>
            <a:gdLst>
              <a:gd name="connsiteX0" fmla="*/ 0 w 2346282"/>
              <a:gd name="connsiteY0" fmla="*/ 2346282 h 2346282"/>
              <a:gd name="connsiteX1" fmla="*/ 2346282 w 2346282"/>
              <a:gd name="connsiteY1" fmla="*/ 0 h 2346282"/>
              <a:gd name="connsiteX2" fmla="*/ 2346282 w 2346282"/>
              <a:gd name="connsiteY2" fmla="*/ 2346282 h 2346282"/>
              <a:gd name="connsiteX3" fmla="*/ 0 w 2346282"/>
              <a:gd name="connsiteY3" fmla="*/ 2346282 h 23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6282" h="2346282">
                <a:moveTo>
                  <a:pt x="2346282" y="2346282"/>
                </a:moveTo>
                <a:cubicBezTo>
                  <a:pt x="1050466" y="2346282"/>
                  <a:pt x="0" y="1295816"/>
                  <a:pt x="0" y="0"/>
                </a:cubicBezTo>
                <a:lnTo>
                  <a:pt x="2346282" y="0"/>
                </a:lnTo>
                <a:lnTo>
                  <a:pt x="2346282" y="234628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3458" tIns="206248" rIns="206248" bIns="893458" numCol="1" spcCol="1270" anchor="ctr" anchorCtr="0">
            <a:noAutofit/>
          </a:bodyPr>
          <a:lstStyle/>
          <a:p>
            <a:pPr lvl="0" algn="ctr" defTabSz="1289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900" kern="1200"/>
          </a:p>
        </p:txBody>
      </p:sp>
      <p:sp>
        <p:nvSpPr>
          <p:cNvPr id="12" name="원형 화살표 11"/>
          <p:cNvSpPr/>
          <p:nvPr/>
        </p:nvSpPr>
        <p:spPr>
          <a:xfrm>
            <a:off x="5690954" y="2941319"/>
            <a:ext cx="810090" cy="704426"/>
          </a:xfrm>
          <a:prstGeom prst="circular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원형 화살표 12"/>
          <p:cNvSpPr/>
          <p:nvPr/>
        </p:nvSpPr>
        <p:spPr>
          <a:xfrm rot="10800000">
            <a:off x="5690954" y="3212252"/>
            <a:ext cx="810090" cy="704426"/>
          </a:xfrm>
          <a:prstGeom prst="circular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506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965" y="208379"/>
            <a:ext cx="5820587" cy="1448002"/>
          </a:xfrm>
          <a:prstGeom prst="rect">
            <a:avLst/>
          </a:prstGeom>
          <a:ln>
            <a:solidFill>
              <a:srgbClr val="65AAE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522" y="2747867"/>
            <a:ext cx="6134956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2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51</Words>
  <Application>Microsoft Office PowerPoint</Application>
  <PresentationFormat>와이드스크린</PresentationFormat>
  <Paragraphs>34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G마켓 산스 TTF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장혜민</dc:creator>
  <cp:lastModifiedBy>장혜민</cp:lastModifiedBy>
  <cp:revision>12</cp:revision>
  <dcterms:created xsi:type="dcterms:W3CDTF">2023-04-27T04:57:58Z</dcterms:created>
  <dcterms:modified xsi:type="dcterms:W3CDTF">2023-04-27T06:48:18Z</dcterms:modified>
</cp:coreProperties>
</file>