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7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0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4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7EEC-2CD0-466A-AC13-BD5EB4A405D7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1746-4FD7-4D41-83DA-A059E5439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22821" y="569495"/>
            <a:ext cx="2462463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22821" y="5638800"/>
            <a:ext cx="2462463" cy="62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6" name="순서도: 문서 5"/>
          <p:cNvSpPr/>
          <p:nvPr/>
        </p:nvSpPr>
        <p:spPr>
          <a:xfrm>
            <a:off x="4122821" y="4780547"/>
            <a:ext cx="2462463" cy="62564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A, C</a:t>
            </a:r>
            <a:endParaRPr lang="ko-KR" altLang="en-US" dirty="0"/>
          </a:p>
        </p:txBody>
      </p:sp>
      <p:sp>
        <p:nvSpPr>
          <p:cNvPr id="7" name="순서도: 준비 6"/>
          <p:cNvSpPr/>
          <p:nvPr/>
        </p:nvSpPr>
        <p:spPr>
          <a:xfrm>
            <a:off x="4122821" y="1467853"/>
            <a:ext cx="2462463" cy="60157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R, A, C</a:t>
            </a:r>
            <a:endParaRPr lang="ko-KR" altLang="en-US" dirty="0"/>
          </a:p>
        </p:txBody>
      </p:sp>
      <p:sp>
        <p:nvSpPr>
          <p:cNvPr id="8" name="순서도: 데이터 7"/>
          <p:cNvSpPr/>
          <p:nvPr/>
        </p:nvSpPr>
        <p:spPr>
          <a:xfrm>
            <a:off x="4122821" y="2342148"/>
            <a:ext cx="2462463" cy="54543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 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4122820" y="3160295"/>
                <a:ext cx="2462464" cy="13154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ko-KR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:r>
                  <a:rPr lang="en-US" altLang="ko-KR" dirty="0" smtClean="0"/>
                  <a:t>C = 2 *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* R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0" y="3160295"/>
                <a:ext cx="2462464" cy="1315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5354053" y="1195137"/>
            <a:ext cx="0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358064" y="2069432"/>
            <a:ext cx="0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342022" y="2887579"/>
            <a:ext cx="0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338012" y="4475747"/>
            <a:ext cx="0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38012" y="5406189"/>
            <a:ext cx="0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31768" y="1195137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 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87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4275219" y="609601"/>
            <a:ext cx="2294021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4275218" y="5582652"/>
            <a:ext cx="2294021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6" name="순서도: 준비 5"/>
          <p:cNvSpPr/>
          <p:nvPr/>
        </p:nvSpPr>
        <p:spPr>
          <a:xfrm>
            <a:off x="4275220" y="1515979"/>
            <a:ext cx="2294021" cy="62564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NO, A, C, D</a:t>
            </a:r>
            <a:endParaRPr lang="ko-KR" altLang="en-US" dirty="0"/>
          </a:p>
        </p:txBody>
      </p:sp>
      <p:sp>
        <p:nvSpPr>
          <p:cNvPr id="7" name="순서도: 데이터 6"/>
          <p:cNvSpPr/>
          <p:nvPr/>
        </p:nvSpPr>
        <p:spPr>
          <a:xfrm>
            <a:off x="4275220" y="2438400"/>
            <a:ext cx="2294021" cy="50532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</a:t>
            </a:r>
          </a:p>
          <a:p>
            <a:pPr algn="ctr"/>
            <a:r>
              <a:rPr lang="en-US" altLang="ko-KR" dirty="0" smtClean="0"/>
              <a:t>NO, C, 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75220" y="3240504"/>
            <a:ext cx="2294021" cy="95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= C * D</a:t>
            </a:r>
            <a:endParaRPr lang="ko-KR" altLang="en-US" dirty="0"/>
          </a:p>
        </p:txBody>
      </p:sp>
      <p:sp>
        <p:nvSpPr>
          <p:cNvPr id="9" name="순서도: 문서 8"/>
          <p:cNvSpPr/>
          <p:nvPr/>
        </p:nvSpPr>
        <p:spPr>
          <a:xfrm>
            <a:off x="4275220" y="4491789"/>
            <a:ext cx="2294021" cy="7940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NO, A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2"/>
            <a:endCxn id="6" idx="0"/>
          </p:cNvCxnSpPr>
          <p:nvPr/>
        </p:nvCxnSpPr>
        <p:spPr>
          <a:xfrm>
            <a:off x="5422230" y="1219201"/>
            <a:ext cx="1" cy="2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422228" y="2161675"/>
            <a:ext cx="1" cy="2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422228" y="2937712"/>
            <a:ext cx="1" cy="2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422228" y="4195011"/>
            <a:ext cx="1" cy="2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422228" y="5281863"/>
            <a:ext cx="1" cy="2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07705" y="1219201"/>
            <a:ext cx="191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 64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30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15324" y="1789058"/>
            <a:ext cx="2093495" cy="537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순서도: 준비 4"/>
          <p:cNvSpPr/>
          <p:nvPr/>
        </p:nvSpPr>
        <p:spPr>
          <a:xfrm>
            <a:off x="4231105" y="2575122"/>
            <a:ext cx="2261937" cy="56147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A, B, C, TEMP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15324" y="4107144"/>
            <a:ext cx="2093495" cy="120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 = B</a:t>
            </a:r>
          </a:p>
          <a:p>
            <a:pPr algn="ctr"/>
            <a:r>
              <a:rPr lang="en-US" altLang="ko-KR" dirty="0" smtClean="0"/>
              <a:t>B = A</a:t>
            </a:r>
          </a:p>
          <a:p>
            <a:pPr algn="ctr"/>
            <a:r>
              <a:rPr lang="en-US" altLang="ko-KR" dirty="0" smtClean="0"/>
              <a:t>A = C</a:t>
            </a:r>
          </a:p>
          <a:p>
            <a:pPr algn="ctr"/>
            <a:r>
              <a:rPr lang="en-US" altLang="ko-KR" dirty="0" smtClean="0"/>
              <a:t>C = TEMP</a:t>
            </a:r>
          </a:p>
        </p:txBody>
      </p:sp>
      <p:sp>
        <p:nvSpPr>
          <p:cNvPr id="9" name="순서도: 데이터 8"/>
          <p:cNvSpPr/>
          <p:nvPr/>
        </p:nvSpPr>
        <p:spPr>
          <a:xfrm>
            <a:off x="4315325" y="3385249"/>
            <a:ext cx="2093495" cy="4732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READ A, B, C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15324" y="5542913"/>
            <a:ext cx="2093495" cy="50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9147" y="914400"/>
            <a:ext cx="148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p. 66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5362072" y="2326469"/>
            <a:ext cx="2" cy="24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9" idx="1"/>
          </p:cNvCxnSpPr>
          <p:nvPr/>
        </p:nvCxnSpPr>
        <p:spPr>
          <a:xfrm flipH="1">
            <a:off x="5362073" y="3136596"/>
            <a:ext cx="1" cy="24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4"/>
            <a:endCxn id="6" idx="0"/>
          </p:cNvCxnSpPr>
          <p:nvPr/>
        </p:nvCxnSpPr>
        <p:spPr>
          <a:xfrm flipH="1">
            <a:off x="5362072" y="3858491"/>
            <a:ext cx="1" cy="24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10" idx="0"/>
          </p:cNvCxnSpPr>
          <p:nvPr/>
        </p:nvCxnSpPr>
        <p:spPr>
          <a:xfrm>
            <a:off x="5362072" y="5310301"/>
            <a:ext cx="0" cy="23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0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3</cp:revision>
  <dcterms:created xsi:type="dcterms:W3CDTF">2023-03-16T04:25:05Z</dcterms:created>
  <dcterms:modified xsi:type="dcterms:W3CDTF">2023-03-16T04:42:09Z</dcterms:modified>
</cp:coreProperties>
</file>