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9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6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6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31AB-FF85-4A24-B947-4C8F1CBCB094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8550-F10F-4E78-84B6-93382AC0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2431" y="2237874"/>
            <a:ext cx="72189" cy="563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34716" y="264695"/>
            <a:ext cx="4523873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 학교를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4695" y="1263316"/>
            <a:ext cx="2695073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학교사진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95" y="3019926"/>
            <a:ext cx="26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학교 이름</a:t>
            </a:r>
            <a:endParaRPr lang="en-US" altLang="ko-KR" dirty="0" smtClean="0"/>
          </a:p>
          <a:p>
            <a:r>
              <a:rPr lang="ko-KR" altLang="en-US" dirty="0" smtClean="0"/>
              <a:t>학교 위치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916" y="4006516"/>
            <a:ext cx="2610852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학교약도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916" y="5594685"/>
            <a:ext cx="2610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위치들 </a:t>
            </a:r>
            <a:r>
              <a:rPr lang="ko-KR" altLang="en-US" dirty="0" err="1" smtClean="0"/>
              <a:t>각각소개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9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11</a:t>
            </a:r>
          </a:p>
          <a:p>
            <a:r>
              <a:rPr lang="en-US" altLang="ko-KR" dirty="0" smtClean="0"/>
              <a:t>12</a:t>
            </a:r>
          </a:p>
          <a:p>
            <a:r>
              <a:rPr lang="en-US" altLang="ko-KR" dirty="0" smtClean="0"/>
              <a:t>13</a:t>
            </a:r>
          </a:p>
          <a:p>
            <a:r>
              <a:rPr lang="en-US" altLang="ko-KR" dirty="0" smtClean="0"/>
              <a:t>14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85411" y="1263316"/>
            <a:ext cx="2707105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동아리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5411" y="3019926"/>
            <a:ext cx="2707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97442" y="5793290"/>
            <a:ext cx="2695074" cy="192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마스코트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7442" y="8085221"/>
            <a:ext cx="269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고양이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6971" y="7477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202307053 </a:t>
            </a:r>
            <a:r>
              <a:rPr lang="ko-KR" altLang="en-US" dirty="0" err="1" smtClean="0"/>
              <a:t>김용빈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39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</cp:revision>
  <dcterms:created xsi:type="dcterms:W3CDTF">2023-05-17T00:04:14Z</dcterms:created>
  <dcterms:modified xsi:type="dcterms:W3CDTF">2023-05-17T00:08:58Z</dcterms:modified>
</cp:coreProperties>
</file>