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3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7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0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94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9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8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7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5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9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910E1-3A52-44AE-B275-B66DBC97215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55A7D-E3E6-4A2E-907F-08FD76877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7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타원 61"/>
          <p:cNvSpPr/>
          <p:nvPr/>
        </p:nvSpPr>
        <p:spPr>
          <a:xfrm>
            <a:off x="348343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1001486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1654629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2307772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2960915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614058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267201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920344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5573487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6226630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6879773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7532916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8186059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8839202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9492345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0145488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10798631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1451774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12104917" y="-1016000"/>
            <a:ext cx="653143" cy="65314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0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7.40741E-7 L -4.79167E-6 -7.40741E-7 C -0.00247 0.0044 -0.00494 0.00833 -0.00716 0.01273 C -0.00807 0.01481 -0.00859 0.01713 -0.0095 0.01921 C -0.01067 0.02153 -0.01211 0.02315 -0.01315 0.02546 C -0.01432 0.02801 -0.01888 0.04143 -0.01901 0.04236 C -0.02513 0.0662 -0.01823 0.04653 -0.02382 0.06157 C -0.02422 0.06366 -0.02474 0.06574 -0.025 0.06782 C -0.02591 0.07477 -0.02734 0.08889 -0.02734 0.08889 C -0.02721 0.09583 -0.03112 0.13078 -0.02382 0.14375 C -0.022 0.14699 -0.01992 0.14977 -0.01784 0.15231 C -0.01601 0.15463 -0.01393 0.15648 -0.01198 0.15856 C -0.00677 0.17245 -0.01328 0.15694 -0.00364 0.17129 C -0.00065 0.17569 0.00196 0.18125 0.00469 0.18611 C 0.00586 0.18819 0.0069 0.19074 0.00834 0.19259 L 0.01302 0.19884 C 0.01472 0.20324 0.01706 0.20995 0.01901 0.21366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3 0.03841 0.2743 0.0392 0.27708 C 0.03828 0.3118 0.0418 0.31273 0.03555 0.33217 C 0.0349 0.33449 0.03399 0.33634 0.03321 0.33842 C 0.03177 0.34606 0.03216 0.34537 0.02969 0.35324 C 0.02852 0.35694 0.02761 0.36088 0.02605 0.36389 C 0.0198 0.37731 0.0181 0.3787 0.01185 0.38727 C 0.00925 0.40092 0.01263 0.38611 0.00703 0.4 C 0.00599 0.40254 0.0056 0.40555 0.00469 0.40833 C 0.00365 0.41203 0.00222 0.41528 0.00118 0.41898 C 0.00026 0.42176 -0.00039 0.42453 -0.0013 0.42731 C -0.00234 0.43102 -0.00377 0.43426 -0.00481 0.43796 C -0.00534 0.44004 -0.00547 0.44236 -0.00599 0.44444 C -0.00664 0.44722 -0.00755 0.45 -0.00833 0.45278 C -0.00872 0.45555 -0.00911 0.45856 -0.0095 0.46134 C -0.00989 0.46342 -0.01041 0.46551 -0.0108 0.46759 C -0.01145 0.47361 -0.01263 0.48958 -0.01315 0.49514 C -0.01536 0.52153 -0.01328 0.49282 -0.01549 0.52477 C -0.01432 0.53403 -0.01328 0.54305 -0.01198 0.55231 C -0.01159 0.5544 -0.01132 0.55671 -0.0108 0.55856 C -0.00937 0.56296 -0.00755 0.56713 -0.00599 0.57129 C -0.00599 0.57129 -0.0013 0.58403 -0.0013 0.58403 C 0.00078 0.58634 0.0056 0.5919 0.00703 0.59467 C 0.01589 0.61041 0.00586 0.59722 0.0142 0.60741 C 0.01498 0.60949 0.01563 0.6118 0.01654 0.61366 C 0.01771 0.61597 0.01914 0.61759 0.02019 0.61991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2 0.71736 C 0.03789 0.72037 0.03763 0.72338 0.03685 0.72592 C 0.03568 0.72916 0.0336 0.73148 0.03203 0.73426 C 0.02995 0.74537 0.0323 0.73634 0.02735 0.74699 C 0.02644 0.74884 0.02578 0.75139 0.02487 0.75324 C 0.02253 0.75903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6 -0.01484 0.83981 -0.01666 0.84213 C -0.0181 0.84398 -0.01927 0.84629 -0.02031 0.84861 C -0.02291 0.85463 -0.02565 0.8625 -0.02734 0.86967 C -0.02786 0.87176 -0.02812 0.87407 -0.02851 0.87616 C -0.02812 0.88379 -0.02864 0.8919 -0.02734 0.8993 C -0.02617 0.90694 -0.01927 0.90764 -0.01666 0.90995 C -0.01354 0.91273 -0.01015 0.91481 -0.00716 0.91852 C -0.0026 0.92384 -0.00494 0.92176 -4.79167E-6 0.92477 C 0.0056 0.94004 0.00274 0.93379 0.00834 0.94375 C 0.01016 0.95717 0.0086 0.94977 0.0142 0.96504 L 0.01654 0.97129 C 0.01693 0.97338 0.01732 0.97569 0.01784 0.97778 C 0.01849 0.98055 0.01966 0.9831 0.02019 0.98611 C 0.02084 0.99028 0.02071 0.99467 0.02136 0.99884 C 0.02188 1.00254 0.02292 1.00578 0.0237 1.00949 C 0.02422 1.01157 0.02448 1.01366 0.02487 1.01574 C 0.02448 1.02847 0.02513 1.04143 0.0237 1.05393 C 0.02318 1.05879 0.02058 1.06227 0.01901 1.06666 C 0.01667 1.07291 0.01641 1.07407 0.01302 1.07916 C 0.0099 1.08403 0.00847 1.08403 0.00469 1.08773 C -0.00169 1.09421 0.00417 1.09051 -0.00364 1.09398 C -0.00481 1.0956 -0.00586 1.09722 -0.00716 1.09838 C -0.00833 1.0993 -0.00976 1.09907 -0.0108 1.10046 C -0.01263 1.10278 -0.01393 1.10602 -0.01549 1.10879 C -0.01627 1.1125 -0.01718 1.11597 -0.01784 1.11944 C -0.01836 1.12153 -0.01849 1.12384 -0.01901 1.12592 C -0.01966 1.12801 -0.0207 1.13009 -0.02148 1.13217 C -0.02226 1.13495 -0.02304 1.13773 -0.02382 1.14074 C -0.02422 1.14421 -0.02448 1.14768 -0.025 1.15116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ptsTypes="AAAAAAAAAAAAAAAAAAAAAAAAAAAAAAAAAAAAAAAAAAAAAAAAAAAAAAAAAAAAAAAAAAAAAAAAAAAAAAAAAAAAAAAAAAAAAAAAAAAAA">
                                      <p:cBhvr>
                                        <p:cTn id="6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8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10" dur="1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12" dur="3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14" dur="32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16" dur="27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18" dur="32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20" dur="12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24" dur="21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26" dur="2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2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30" dur="27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32" dur="2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34" dur="28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3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40" dur="11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6 2.96296E-6 L -4.16667E-6 0.00023 C -0.00247 0.0044 -0.00494 0.00833 -0.00716 0.01273 C -0.00807 0.01481 -0.00859 0.01713 -0.0095 0.01921 C -0.01067 0.02152 -0.01211 0.02315 -0.01315 0.02546 C -0.01432 0.02801 -0.01888 0.04143 -0.01901 0.04259 C -0.02513 0.0662 -0.01822 0.04652 -0.02382 0.06157 C -0.02421 0.06365 -0.02474 0.06574 -0.025 0.06782 C -0.02591 0.07477 -0.02734 0.08889 -0.02734 0.08912 C -0.02721 0.09583 -0.03112 0.13078 -0.02382 0.14375 C -0.022 0.14699 -0.01992 0.14977 -0.01783 0.15231 C -0.01601 0.15463 -0.01393 0.15648 -0.01197 0.15856 C -0.00677 0.17245 -0.01328 0.15694 -0.00364 0.17129 C -0.00065 0.17569 0.00196 0.18125 0.00469 0.18611 C 0.00586 0.18819 0.00691 0.19074 0.00834 0.19259 L 0.01303 0.19884 C 0.01472 0.20324 0.01706 0.20995 0.01901 0.21365 C 0.02123 0.21805 0.02461 0.22106 0.02605 0.22639 C 0.02696 0.22916 0.02787 0.23194 0.02852 0.23472 C 0.02943 0.23889 0.02969 0.24352 0.03086 0.24745 C 0.03164 0.25023 0.03256 0.25301 0.03321 0.25602 C 0.03373 0.2581 0.03386 0.26041 0.03438 0.26227 C 0.03503 0.26458 0.03607 0.26643 0.03685 0.26875 C 0.03763 0.27152 0.03842 0.2743 0.0392 0.27708 C 0.03829 0.3118 0.0418 0.31273 0.03555 0.33217 C 0.0349 0.33449 0.03399 0.33634 0.03321 0.33842 C 0.03178 0.34606 0.03217 0.34537 0.02969 0.35324 C 0.02852 0.35694 0.02761 0.36088 0.02605 0.36389 C 0.0198 0.37731 0.0181 0.3787 0.01185 0.38727 C 0.00925 0.40092 0.01263 0.38611 0.00704 0.4 C 0.00599 0.40254 0.0056 0.40555 0.00469 0.40833 C 0.00365 0.41203 0.00222 0.41527 0.00118 0.41898 C 0.00026 0.42176 -0.00039 0.42453 -0.0013 0.42731 C -0.00234 0.43102 -0.00377 0.43426 -0.00481 0.43796 C -0.00533 0.44004 -0.00546 0.44236 -0.00599 0.44444 C -0.00664 0.44722 -0.00755 0.45 -0.00833 0.45277 C -0.00872 0.45555 -0.00911 0.45856 -0.0095 0.46134 C -0.00989 0.46342 -0.01041 0.46551 -0.0108 0.46759 C -0.01145 0.47361 -0.01263 0.48958 -0.01315 0.49514 C -0.01536 0.52152 -0.01328 0.49282 -0.01549 0.52477 C -0.01432 0.53402 -0.01328 0.54305 -0.01197 0.55231 C -0.01158 0.5544 -0.01132 0.55671 -0.0108 0.55856 C -0.00937 0.56296 -0.00755 0.56713 -0.00599 0.57129 C -0.00599 0.57152 -0.0013 0.58402 -0.0013 0.58426 C 0.00079 0.58634 0.0056 0.5919 0.00704 0.59467 C 0.01589 0.61041 0.00586 0.59722 0.0142 0.6074 C 0.01498 0.60949 0.01563 0.6118 0.01654 0.61365 C 0.01771 0.61597 0.01914 0.61759 0.02019 0.6199 C 0.02123 0.62268 0.02162 0.62569 0.02253 0.62847 C 0.02331 0.63078 0.02409 0.63264 0.02487 0.63472 C 0.02774 0.64977 0.02409 0.63125 0.02852 0.64953 C 0.02904 0.65162 0.02878 0.6544 0.02969 0.65602 C 0.03086 0.6581 0.03282 0.65879 0.03438 0.66018 C 0.0375 0.67662 0.03581 0.66875 0.0392 0.68356 C 0.03881 0.69467 0.03868 0.70602 0.03803 0.71736 C 0.03789 0.72037 0.03763 0.72338 0.03685 0.72592 C 0.03568 0.72916 0.0336 0.73148 0.03204 0.73426 C 0.02995 0.74537 0.0323 0.73634 0.02735 0.74699 C 0.02644 0.74884 0.02579 0.75139 0.02487 0.75324 C 0.02253 0.75902 0.01993 0.76435 0.01784 0.77037 C 0.00404 0.80949 0.01758 0.77361 0.00834 0.79352 C 0.00326 0.80416 0.00886 0.79629 0.00235 0.80416 C 0.00196 0.80625 0.00183 0.80856 0.00118 0.81041 C 0.00026 0.81296 -0.0013 0.81458 -0.00247 0.8169 C -0.00338 0.81875 -0.0039 0.82129 -0.00481 0.82315 C -0.00586 0.82546 -0.00729 0.82731 -0.00833 0.82963 C -0.00924 0.83148 -0.00963 0.83426 -0.0108 0.83588 C -0.0125 0.83865 -0.01484 0.83981 -0.01666 0.84213 C -0.01809 0.84398 -0.01927 0.84629 -0.02031 0.84861 C -0.02291 0.85463 -0.02565 0.8625 -0.02734 0.86967 C -0.02786 0.87176 -0.02812 0.87407 -0.02851 0.87615 C -0.02812 0.88379 -0.02864 0.8919 -0.02734 0.8993 C -0.02617 0.90694 -0.01927 0.90764 -0.01666 0.90995 C -0.01354 0.91273 -0.01015 0.91481 -0.00716 0.91852 C -0.0026 0.92384 -0.00494 0.92176 -4.16667E-6 0.92477 C 0.0056 0.94004 0.00274 0.93379 0.00834 0.94375 C 0.01016 0.95717 0.0086 0.94977 0.0142 0.96504 L 0.01654 0.97129 C 0.01693 0.97338 0.01732 0.97569 0.01784 0.97777 C 0.01849 0.98055 0.01967 0.9831 0.02019 0.98611 C 0.02084 0.99027 0.02071 0.99467 0.02136 0.99884 C 0.02188 1.00254 0.02292 1.00578 0.0237 1.00949 C 0.02422 1.01157 0.02448 1.01365 0.02487 1.01574 C 0.02448 1.02847 0.02513 1.04143 0.0237 1.05393 C 0.02318 1.05879 0.02058 1.06227 0.01901 1.06666 C 0.01667 1.07291 0.01641 1.07407 0.01303 1.07916 C 0.0099 1.08402 0.00847 1.08402 0.00469 1.08773 C -0.00169 1.09421 0.00417 1.09051 -0.00364 1.09398 C -0.00481 1.0956 -0.00586 1.09722 -0.00716 1.09838 C -0.00833 1.0993 -0.00976 1.09907 -0.0108 1.10046 C -0.01263 1.10277 -0.01393 1.10602 -0.01549 1.10879 C -0.01627 1.1125 -0.01718 1.11597 -0.01783 1.11944 C -0.01836 1.12152 -0.01849 1.12384 -0.01901 1.12592 C -0.01966 1.12801 -0.0207 1.13009 -0.02148 1.13217 C -0.02226 1.13495 -0.02304 1.13773 -0.02382 1.14074 C -0.02421 1.14421 -0.02447 1.14768 -0.025 1.15115 C -0.02565 1.15486 -0.02669 1.15833 -0.02734 1.1618 C -0.02786 1.16389 -0.02812 1.16597 -0.02851 1.16805 C -0.02812 1.17037 -0.02825 1.17291 -0.02734 1.17453 C -0.02578 1.17731 -0.02369 1.18009 -0.02148 1.18078 C -0.01445 1.1831 -0.00455 1.18287 0.00352 1.18287 " pathEditMode="relative" rAng="0" ptsTypes="AAAAAAAAAAAAAAAAAAAAAAAAAAAAAAAAAAAAAAAAAAAAAAAAAAAAAAAAAAAAAAAAAAAAAAAAAAAAAAAAAAAAAAAAAAAAAAAAAAAAA">
                                      <p:cBhvr>
                                        <p:cTn id="42" dur="12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5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0"/>
            <a:ext cx="812798" cy="735388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1052286"/>
            <a:ext cx="812798" cy="7353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2104572"/>
            <a:ext cx="812798" cy="7353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3156858"/>
            <a:ext cx="812798" cy="7353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4209144"/>
            <a:ext cx="812798" cy="73538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5261430"/>
            <a:ext cx="812798" cy="7353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986969" y="6313716"/>
            <a:ext cx="812798" cy="7353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482269" y="604910"/>
            <a:ext cx="638681" cy="5778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554838" y="1476144"/>
            <a:ext cx="638681" cy="57785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627407" y="2347378"/>
            <a:ext cx="638681" cy="57785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699976" y="3218612"/>
            <a:ext cx="638681" cy="57785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772545" y="4089846"/>
            <a:ext cx="638681" cy="57785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845114" y="4961080"/>
            <a:ext cx="638681" cy="57785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l="69304" t="422" r="1697" b="67511"/>
          <a:stretch/>
        </p:blipFill>
        <p:spPr>
          <a:xfrm>
            <a:off x="-1917683" y="5832314"/>
            <a:ext cx="638681" cy="57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2.70833E-6 1.48148E-6 L 2.70833E-6 1.48148E-6 C 0.0069 -0.00602 0.00977 -0.00949 0.01667 -0.01273 C 0.02591 -0.01667 0.01706 -0.01319 0.02982 -0.0169 C 0.03177 -0.01759 0.03372 -0.01852 0.03581 -0.01898 C 0.05443 -0.02407 0.0375 -0.01829 0.05117 -0.02315 L 0.12253 -0.02106 C 0.12891 -0.02083 0.13138 -0.01921 0.13685 -0.0169 C 0.13802 -0.01551 0.13906 -0.01366 0.14037 -0.01273 C 0.14232 -0.01134 0.1444 -0.01134 0.14636 -0.01065 C 0.14753 -0.00995 0.1487 -0.00903 0.14987 -0.00833 C 0.15143 -0.00764 0.15313 -0.00694 0.15469 -0.00625 C 0.16498 0.00579 0.15195 -0.0088 0.16185 1.48148E-6 C 0.16836 0.00579 0.16237 0.00324 0.16901 0.00648 C 0.17214 0.00787 0.17526 0.00926 0.17852 0.01065 L 0.1832 0.01273 C 0.18945 0.02014 0.18438 0.01528 0.19401 0.01898 C 0.19518 0.01968 0.19636 0.02083 0.19753 0.0213 C 0.20026 0.02222 0.20313 0.02245 0.20586 0.02338 C 0.21094 0.02477 0.21367 0.02662 0.21901 0.02755 C 0.22813 0.02917 0.24636 0.03171 0.24636 0.03171 L 0.32852 0.02963 C 0.33164 0.02963 0.3349 0.0287 0.33802 0.02755 C 0.33802 0.02755 0.34688 0.02222 0.3487 0.0213 L 0.35586 0.0169 C 0.35703 0.0162 0.35833 0.01597 0.35938 0.01482 C 0.36263 0.01204 0.36563 0.00833 0.36901 0.00648 L 0.37969 1.48148E-6 C 0.38086 -0.00069 0.38203 -0.00162 0.3832 -0.00208 L 0.39037 -0.00417 C 0.40313 -0.01319 0.3888 -0.00393 0.40469 -0.01065 C 0.40716 -0.01157 0.40938 -0.01343 0.41185 -0.01481 C 0.41302 -0.01551 0.41419 -0.01667 0.41537 -0.0169 C 0.42682 -0.01991 0.42096 -0.01829 0.4332 -0.02106 C 0.44232 -0.02523 0.43346 -0.02153 0.44518 -0.02546 C 0.44909 -0.02662 0.45313 -0.02824 0.45703 -0.02963 L 0.51888 -0.02755 C 0.54531 -0.02593 0.52292 -0.02731 0.53438 -0.02315 C 0.53971 -0.0213 0.54987 -0.01991 0.55469 -0.01898 C 0.55586 -0.01829 0.55703 -0.01736 0.5582 -0.0169 C 0.56094 -0.01597 0.5638 -0.0162 0.56654 -0.01481 C 0.56797 -0.01412 0.56888 -0.01157 0.57018 -0.01065 C 0.5724 -0.0088 0.57487 -0.00764 0.57721 -0.00625 C 0.57852 -0.00555 0.57956 -0.00463 0.58086 -0.00417 C 0.58399 -0.00278 0.58737 -0.00208 0.59037 1.48148E-6 C 0.59232 0.00139 0.59427 0.00301 0.59636 0.00417 C 0.59636 0.00417 0.60521 0.00949 0.60703 0.01065 L 0.61419 0.01482 C 0.61537 0.01551 0.61654 0.01644 0.61771 0.0169 C 0.61927 0.01759 0.62096 0.01829 0.62253 0.01898 C 0.62904 0.02269 0.63281 0.02616 0.63919 0.02755 C 0.64388 0.02847 0.6487 0.02894 0.65339 0.02963 C 0.67995 0.03912 0.66172 0.03333 0.7237 0.02963 C 0.73073 0.02917 0.72774 0.02732 0.7332 0.02546 C 0.73594 0.02454 0.7388 0.02407 0.74154 0.02338 C 0.74727 0.01667 0.74284 0.0206 0.74987 0.0169 C 0.75221 0.01574 0.75469 0.01412 0.75703 0.01273 C 0.7582 0.01204 0.75938 0.01111 0.76055 0.01065 C 0.7638 0.00926 0.76693 0.00764 0.77005 0.00648 C 0.77214 0.00579 0.77409 0.00532 0.77604 0.00417 C 0.7918 -0.00324 0.77604 0.0037 0.78802 -0.00417 C 0.78945 -0.00532 0.79115 -0.00555 0.79271 -0.00625 C 0.79388 -0.00694 0.79505 -0.00787 0.79636 -0.00833 C 0.79792 -0.00926 0.79948 -0.00949 0.80104 -0.01065 C 0.81224 -0.01805 0.79792 -0.01273 0.81419 -0.0169 C 0.82162 -0.02569 0.81354 -0.01736 0.82721 -0.02546 C 0.82969 -0.02685 0.8319 -0.02893 0.83438 -0.02963 C 0.84375 -0.03241 0.84193 -0.03218 0.85339 -0.0338 C 0.86706 -0.03588 0.87761 -0.0368 0.89154 -0.03796 C 0.90221 -0.03727 0.91302 -0.0375 0.9237 -0.03588 C 0.92969 -0.03518 0.93893 -0.02986 0.94505 -0.02755 C 0.9655 -0.01968 0.94193 -0.02986 0.95703 -0.02315 C 0.96602 -0.01273 0.95456 -0.025 0.96537 -0.0169 C 0.96667 -0.01597 0.96758 -0.01389 0.96888 -0.01273 C 0.97005 -0.01157 0.97123 -0.01134 0.97253 -0.01065 C 0.98112 -0.00023 0.97018 -0.01273 0.98086 -0.00208 C 0.98203 -0.00093 0.98307 0.00139 0.98438 0.00208 C 0.98672 0.00347 0.98919 0.00347 0.99154 0.00417 C 0.9931 0.00579 0.99453 0.00764 0.99623 0.00857 C 0.99857 0.00972 1.00104 0.00972 1.00339 0.01065 C 1.00469 0.01111 1.00586 0.01204 1.00703 0.01273 C 1.01263 0.01945 1.00925 0.0162 1.01771 0.0213 L 1.02487 0.02546 C 1.02604 0.02616 1.02721 0.02732 1.02839 0.02755 L 1.03672 0.02963 C 1.04961 0.0287 1.05794 0.03032 1.06888 0.02546 C 1.07005 0.025 1.07123 0.02407 1.07253 0.02338 C 1.0806 0.01366 1.07695 0.01644 1.0832 0.01273 C 1.08399 0.01065 1.08438 0.00787 1.08555 0.00648 C 1.08659 0.00509 1.08919 0.00417 1.08919 0.00417 " pathEditMode="relative" ptsTypes="AAAAAAAAAAAAAAAAAAAAAAAAAAAAAAAAAAAAAAAAAAAAAAAAAAAAAAAAAAAAAAAAAAAAAAAAAAAAAAAAAAAAAAAAAA">
                                      <p:cBhvr>
                                        <p:cTn id="6" dur="2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75E-6 -4.44444E-6 L -3.75E-6 0.00024 C 0.0069 -0.00601 0.00977 -0.00949 0.01667 -0.01273 C 0.02592 -0.01666 0.01706 -0.01319 0.02982 -0.01689 C 0.03177 -0.01759 0.03373 -0.01851 0.03581 -0.01898 C 0.05443 -0.02407 0.0375 -0.01828 0.05118 -0.02314 L 0.12253 -0.02106 C 0.12891 -0.02083 0.13138 -0.01921 0.13685 -0.01689 C 0.13802 -0.0155 0.13907 -0.01365 0.14037 -0.01273 C 0.14232 -0.01134 0.1444 -0.01134 0.14636 -0.01064 C 0.14753 -0.00995 0.1487 -0.00902 0.14987 -0.00833 C 0.15144 -0.00763 0.15313 -0.00694 0.15469 -0.00625 C 0.16498 0.00579 0.15196 -0.00879 0.16185 -4.44444E-6 C 0.16836 0.00579 0.16237 0.00325 0.16901 0.00649 C 0.17214 0.00787 0.17526 0.00926 0.17852 0.01065 L 0.18321 0.01274 C 0.18946 0.02014 0.18438 0.01528 0.19401 0.01899 C 0.19519 0.01968 0.19636 0.02084 0.19753 0.0213 C 0.20026 0.02223 0.20313 0.02246 0.20586 0.02338 C 0.21094 0.02477 0.21368 0.02662 0.21901 0.02755 C 0.22813 0.02917 0.24636 0.03172 0.24636 0.03195 L 0.32852 0.02963 C 0.33164 0.02963 0.3349 0.02871 0.33802 0.02755 C 0.33802 0.02778 0.34688 0.02223 0.3487 0.0213 L 0.35586 0.0169 C 0.35704 0.01621 0.35834 0.01598 0.35938 0.01482 C 0.36263 0.01204 0.36563 0.00834 0.36901 0.00649 L 0.37969 -4.44444E-6 C 0.38086 -0.00069 0.38204 -0.00162 0.38321 -0.00208 L 0.39037 -0.00416 C 0.40313 -0.01319 0.38881 -0.00393 0.40469 -0.01064 C 0.40717 -0.01157 0.40938 -0.01342 0.41185 -0.01481 C 0.41302 -0.0155 0.4142 -0.01666 0.41537 -0.01689 C 0.42683 -0.0199 0.42097 -0.01828 0.43321 -0.02106 C 0.44232 -0.02523 0.43347 -0.02152 0.44519 -0.02546 C 0.44909 -0.02662 0.45313 -0.02824 0.45704 -0.02963 L 0.51888 -0.02754 C 0.54532 -0.02592 0.52292 -0.02731 0.53438 -0.02314 C 0.53972 -0.02129 0.54987 -0.0199 0.55469 -0.01898 C 0.55586 -0.01828 0.55704 -0.01736 0.55821 -0.01689 C 0.56094 -0.01597 0.56381 -0.0162 0.56654 -0.01481 C 0.56797 -0.01412 0.56888 -0.01157 0.57019 -0.01064 C 0.5724 -0.00879 0.57487 -0.00763 0.57722 -0.00625 C 0.57852 -0.00555 0.57956 -0.00463 0.58086 -0.00416 C 0.58399 -0.00277 0.58737 -0.00208 0.59037 -4.44444E-6 C 0.59232 0.00139 0.59427 0.00301 0.59636 0.00417 C 0.59636 0.0044 0.60521 0.0095 0.60704 0.01065 L 0.6142 0.01482 C 0.61537 0.01551 0.61654 0.01644 0.61771 0.0169 C 0.61927 0.0176 0.62097 0.01829 0.62253 0.01899 C 0.62904 0.02269 0.63282 0.02616 0.6392 0.02755 C 0.64388 0.02848 0.6487 0.02894 0.65339 0.02963 C 0.67995 0.03912 0.66172 0.03334 0.7237 0.02963 C 0.73073 0.02917 0.72774 0.02732 0.73321 0.02547 C 0.73594 0.02454 0.73881 0.02408 0.74154 0.02338 C 0.74727 0.01667 0.74284 0.02061 0.74987 0.0169 C 0.75222 0.01575 0.75469 0.01412 0.75704 0.01274 C 0.75821 0.01204 0.75938 0.01112 0.76055 0.01065 C 0.76381 0.00926 0.76693 0.00764 0.77006 0.00649 C 0.77214 0.00579 0.77409 0.00533 0.77605 0.00417 C 0.7918 -0.00324 0.77605 0.00371 0.78802 -0.00416 C 0.78946 -0.00532 0.79115 -0.00555 0.79271 -0.00625 C 0.79388 -0.00694 0.79506 -0.00787 0.79636 -0.00833 C 0.79792 -0.00925 0.79948 -0.00949 0.80105 -0.01064 C 0.81224 -0.01805 0.79792 -0.01273 0.8142 -0.01689 C 0.82162 -0.02569 0.81355 -0.01736 0.82722 -0.02546 C 0.82969 -0.02685 0.8319 -0.02893 0.83438 -0.02963 C 0.84375 -0.0324 0.84193 -0.03217 0.85339 -0.03379 C 0.86706 -0.03588 0.87761 -0.0368 0.89154 -0.03796 C 0.90222 -0.03726 0.91302 -0.0375 0.9237 -0.03588 C 0.92969 -0.03518 0.93894 -0.02986 0.94506 -0.02754 C 0.9655 -0.01967 0.94193 -0.02986 0.95704 -0.02314 C 0.96602 -0.01273 0.95456 -0.025 0.96537 -0.01689 C 0.96667 -0.01597 0.96758 -0.01388 0.96888 -0.01273 C 0.97006 -0.01157 0.97123 -0.01134 0.97253 -0.01064 C 0.98112 -0.00023 0.97019 -0.01273 0.98086 -0.00208 C 0.98204 -0.00092 0.98308 0.00139 0.98438 0.00209 C 0.98672 0.00348 0.9892 0.00348 0.99154 0.00417 C 0.9931 0.00579 0.99454 0.00764 0.99623 0.00857 C 0.99857 0.00973 1.00105 0.00973 1.00339 0.01065 C 1.00469 0.01112 1.00586 0.01204 1.00704 0.01274 C 1.01263 0.01945 1.00925 0.01621 1.01771 0.0213 L 1.02487 0.02547 C 1.02605 0.02616 1.02722 0.02732 1.02839 0.02755 L 1.03672 0.02963 C 1.04961 0.02871 1.05795 0.03033 1.06888 0.02547 C 1.07006 0.025 1.07123 0.02408 1.07253 0.02338 C 1.0806 0.01366 1.07696 0.01644 1.08321 0.01274 C 1.08399 0.01065 1.08438 0.00787 1.08555 0.00649 C 1.08659 0.0051 1.0892 0.00417 1.0892 0.0044 " pathEditMode="relative" rAng="0" ptsTypes="AAAAAAAAAAAAAAAAAAAAAAAAAAAAAAAAAAAAAAAAAAAAAAAAAAAAAAAAAAAAAAAAAAAAAAAAAAAAAAAAAAAAAAAAAA">
                                      <p:cBhvr>
                                        <p:cTn id="8" dur="2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53" y="-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75E-6 -4.44444E-6 L -3.75E-6 0.00024 C 0.0069 -0.00601 0.00977 -0.00949 0.01667 -0.01273 C 0.02592 -0.01666 0.01706 -0.01319 0.02982 -0.01689 C 0.03177 -0.01759 0.03373 -0.01851 0.03581 -0.01898 C 0.05443 -0.02407 0.0375 -0.01828 0.05118 -0.02314 L 0.12253 -0.02106 C 0.12891 -0.02083 0.13138 -0.01921 0.13685 -0.01689 C 0.13802 -0.0155 0.13907 -0.01365 0.14037 -0.01273 C 0.14232 -0.01134 0.1444 -0.01134 0.14636 -0.01064 C 0.14753 -0.00995 0.1487 -0.00902 0.14987 -0.00833 C 0.15144 -0.00763 0.15313 -0.00694 0.15469 -0.00625 C 0.16498 0.00579 0.15196 -0.00879 0.16185 -4.44444E-6 C 0.16836 0.00579 0.16237 0.00325 0.16901 0.00649 C 0.17214 0.00787 0.17526 0.00926 0.17852 0.01065 L 0.18321 0.01274 C 0.18946 0.02014 0.18438 0.01528 0.19401 0.01899 C 0.19519 0.01968 0.19636 0.02084 0.19753 0.0213 C 0.20026 0.02223 0.20313 0.02246 0.20586 0.02338 C 0.21094 0.02477 0.21368 0.02662 0.21901 0.02755 C 0.22813 0.02917 0.24636 0.03172 0.24636 0.03195 L 0.32852 0.02963 C 0.33164 0.02963 0.3349 0.02871 0.33802 0.02755 C 0.33802 0.02778 0.34688 0.02223 0.3487 0.0213 L 0.35586 0.0169 C 0.35704 0.01621 0.35834 0.01598 0.35938 0.01482 C 0.36263 0.01204 0.36563 0.00834 0.36901 0.00649 L 0.37969 -4.44444E-6 C 0.38086 -0.00069 0.38204 -0.00162 0.38321 -0.00208 L 0.39037 -0.00416 C 0.40313 -0.01319 0.38881 -0.00393 0.40469 -0.01064 C 0.40717 -0.01157 0.40938 -0.01342 0.41185 -0.01481 C 0.41302 -0.0155 0.4142 -0.01666 0.41537 -0.01689 C 0.42683 -0.0199 0.42097 -0.01828 0.43321 -0.02106 C 0.44232 -0.02523 0.43347 -0.02152 0.44519 -0.02546 C 0.44909 -0.02662 0.45313 -0.02824 0.45704 -0.02963 L 0.51888 -0.02754 C 0.54532 -0.02592 0.52292 -0.02731 0.53438 -0.02314 C 0.53972 -0.02129 0.54987 -0.0199 0.55469 -0.01898 C 0.55586 -0.01828 0.55704 -0.01736 0.55821 -0.01689 C 0.56094 -0.01597 0.56381 -0.0162 0.56654 -0.01481 C 0.56797 -0.01412 0.56888 -0.01157 0.57019 -0.01064 C 0.5724 -0.00879 0.57487 -0.00763 0.57722 -0.00625 C 0.57852 -0.00555 0.57956 -0.00463 0.58086 -0.00416 C 0.58399 -0.00277 0.58737 -0.00208 0.59037 -4.44444E-6 C 0.59232 0.00139 0.59427 0.00301 0.59636 0.00417 C 0.59636 0.0044 0.60521 0.0095 0.60704 0.01065 L 0.6142 0.01482 C 0.61537 0.01551 0.61654 0.01644 0.61771 0.0169 C 0.61927 0.0176 0.62097 0.01829 0.62253 0.01899 C 0.62904 0.02269 0.63282 0.02616 0.6392 0.02755 C 0.64388 0.02848 0.6487 0.02894 0.65339 0.02963 C 0.67995 0.03912 0.66172 0.03334 0.7237 0.02963 C 0.73073 0.02917 0.72774 0.02732 0.73321 0.02547 C 0.73594 0.02454 0.73881 0.02408 0.74154 0.02338 C 0.74727 0.01667 0.74284 0.02061 0.74987 0.0169 C 0.75222 0.01575 0.75469 0.01412 0.75704 0.01274 C 0.75821 0.01204 0.75938 0.01112 0.76055 0.01065 C 0.76381 0.00926 0.76693 0.00764 0.77006 0.00649 C 0.77214 0.00579 0.77409 0.00533 0.77605 0.00417 C 0.7918 -0.00324 0.77605 0.00371 0.78802 -0.00416 C 0.78946 -0.00532 0.79115 -0.00555 0.79271 -0.00625 C 0.79388 -0.00694 0.79506 -0.00787 0.79636 -0.00833 C 0.79792 -0.00925 0.79948 -0.00949 0.80105 -0.01064 C 0.81224 -0.01805 0.79792 -0.01273 0.8142 -0.01689 C 0.82162 -0.02569 0.81355 -0.01736 0.82722 -0.02546 C 0.82969 -0.02685 0.8319 -0.02893 0.83438 -0.02963 C 0.84375 -0.0324 0.84193 -0.03217 0.85339 -0.03379 C 0.86706 -0.03588 0.87761 -0.0368 0.89154 -0.03796 C 0.90222 -0.03726 0.91302 -0.0375 0.9237 -0.03588 C 0.92969 -0.03518 0.93894 -0.02986 0.94506 -0.02754 C 0.9655 -0.01967 0.94193 -0.02986 0.95704 -0.02314 C 0.96602 -0.01273 0.95456 -0.025 0.96537 -0.01689 C 0.96667 -0.01597 0.96758 -0.01388 0.96888 -0.01273 C 0.97006 -0.01157 0.97123 -0.01134 0.97253 -0.01064 C 0.98112 -0.00023 0.97019 -0.01273 0.98086 -0.00208 C 0.98204 -0.00092 0.98308 0.00139 0.98438 0.00209 C 0.98672 0.00348 0.9892 0.00348 0.99154 0.00417 C 0.9931 0.00579 0.99454 0.00764 0.99623 0.00857 C 0.99857 0.00973 1.00105 0.00973 1.00339 0.01065 C 1.00469 0.01112 1.00586 0.01204 1.00704 0.01274 C 1.01263 0.01945 1.00925 0.01621 1.01771 0.0213 L 1.02487 0.02547 C 1.02605 0.02616 1.02722 0.02732 1.02839 0.02755 L 1.03672 0.02963 C 1.04961 0.02871 1.05795 0.03033 1.06888 0.02547 C 1.07006 0.025 1.07123 0.02408 1.07253 0.02338 C 1.0806 0.01366 1.07696 0.01644 1.08321 0.01274 C 1.08399 0.01065 1.08438 0.00787 1.08555 0.00649 C 1.08659 0.0051 1.0892 0.00417 1.0892 0.0044 " pathEditMode="relative" rAng="0" ptsTypes="AAAAAAAAAAAAAAAAAAAAAAAAAAAAAAAAAAAAAAAAAAAAAAAAAAAAAAAAAAAAAAAAAAAAAAAAAAAAAAAAAAAAAAAAAA">
                                      <p:cBhvr>
                                        <p:cTn id="10" dur="1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53" y="-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-4.44444E-6 L -3.75E-6 0.00024 C 0.0069 -0.00601 0.00977 -0.00949 0.01667 -0.01273 C 0.02592 -0.01666 0.01706 -0.01319 0.02982 -0.01689 C 0.03177 -0.01759 0.03373 -0.01851 0.03581 -0.01898 C 0.05443 -0.02407 0.0375 -0.01828 0.05118 -0.02314 L 0.12253 -0.02106 C 0.12891 -0.02083 0.13138 -0.01921 0.13685 -0.01689 C 0.13802 -0.0155 0.13907 -0.01365 0.14037 -0.01273 C 0.14232 -0.01134 0.1444 -0.01134 0.14636 -0.01064 C 0.14753 -0.00995 0.1487 -0.00902 0.14987 -0.00833 C 0.15144 -0.00763 0.15313 -0.00694 0.15469 -0.00625 C 0.16498 0.00579 0.15196 -0.00879 0.16185 -4.44444E-6 C 0.16836 0.00579 0.16237 0.00325 0.16901 0.00649 C 0.17214 0.00787 0.17526 0.00926 0.17852 0.01065 L 0.18321 0.01274 C 0.18946 0.02014 0.18438 0.01528 0.19401 0.01899 C 0.19519 0.01968 0.19636 0.02084 0.19753 0.0213 C 0.20026 0.02223 0.20313 0.02246 0.20586 0.02338 C 0.21094 0.02477 0.21368 0.02662 0.21901 0.02755 C 0.22813 0.02917 0.24636 0.03172 0.24636 0.03195 L 0.32852 0.02963 C 0.33164 0.02963 0.3349 0.02871 0.33802 0.02755 C 0.33802 0.02778 0.34688 0.02223 0.3487 0.0213 L 0.35586 0.0169 C 0.35704 0.01621 0.35834 0.01598 0.35938 0.01482 C 0.36263 0.01204 0.36563 0.00834 0.36901 0.00649 L 0.37969 -4.44444E-6 C 0.38086 -0.00069 0.38204 -0.00162 0.38321 -0.00208 L 0.39037 -0.00416 C 0.40313 -0.01319 0.38881 -0.00393 0.40469 -0.01064 C 0.40717 -0.01157 0.40938 -0.01342 0.41185 -0.01481 C 0.41302 -0.0155 0.4142 -0.01666 0.41537 -0.01689 C 0.42683 -0.0199 0.42097 -0.01828 0.43321 -0.02106 C 0.44232 -0.02523 0.43347 -0.02152 0.44519 -0.02546 C 0.44909 -0.02662 0.45313 -0.02824 0.45704 -0.02963 L 0.51888 -0.02754 C 0.54532 -0.02592 0.52292 -0.02731 0.53438 -0.02314 C 0.53972 -0.02129 0.54987 -0.0199 0.55469 -0.01898 C 0.55586 -0.01828 0.55704 -0.01736 0.55821 -0.01689 C 0.56094 -0.01597 0.56381 -0.0162 0.56654 -0.01481 C 0.56797 -0.01412 0.56888 -0.01157 0.57019 -0.01064 C 0.5724 -0.00879 0.57487 -0.00763 0.57722 -0.00625 C 0.57852 -0.00555 0.57956 -0.00463 0.58086 -0.00416 C 0.58399 -0.00277 0.58737 -0.00208 0.59037 -4.44444E-6 C 0.59232 0.00139 0.59427 0.00301 0.59636 0.00417 C 0.59636 0.0044 0.60521 0.0095 0.60704 0.01065 L 0.6142 0.01482 C 0.61537 0.01551 0.61654 0.01644 0.61771 0.0169 C 0.61927 0.0176 0.62097 0.01829 0.62253 0.01899 C 0.62904 0.02269 0.63282 0.02616 0.6392 0.02755 C 0.64388 0.02848 0.6487 0.02894 0.65339 0.02963 C 0.67995 0.03912 0.66172 0.03334 0.7237 0.02963 C 0.73073 0.02917 0.72774 0.02732 0.73321 0.02547 C 0.73594 0.02454 0.73881 0.02408 0.74154 0.02338 C 0.74727 0.01667 0.74284 0.02061 0.74987 0.0169 C 0.75222 0.01575 0.75469 0.01412 0.75704 0.01274 C 0.75821 0.01204 0.75938 0.01112 0.76055 0.01065 C 0.76381 0.00926 0.76693 0.00764 0.77006 0.00649 C 0.77214 0.00579 0.77409 0.00533 0.77605 0.00417 C 0.7918 -0.00324 0.77605 0.00371 0.78802 -0.00416 C 0.78946 -0.00532 0.79115 -0.00555 0.79271 -0.00625 C 0.79388 -0.00694 0.79506 -0.00787 0.79636 -0.00833 C 0.79792 -0.00925 0.79948 -0.00949 0.80105 -0.01064 C 0.81224 -0.01805 0.79792 -0.01273 0.8142 -0.01689 C 0.82162 -0.02569 0.81355 -0.01736 0.82722 -0.02546 C 0.82969 -0.02685 0.8319 -0.02893 0.83438 -0.02963 C 0.84375 -0.0324 0.84193 -0.03217 0.85339 -0.03379 C 0.86706 -0.03588 0.87761 -0.0368 0.89154 -0.03796 C 0.90222 -0.03726 0.91302 -0.0375 0.9237 -0.03588 C 0.92969 -0.03518 0.93894 -0.02986 0.94506 -0.02754 C 0.9655 -0.01967 0.94193 -0.02986 0.95704 -0.02314 C 0.96602 -0.01273 0.95456 -0.025 0.96537 -0.01689 C 0.96667 -0.01597 0.96758 -0.01388 0.96888 -0.01273 C 0.97006 -0.01157 0.97123 -0.01134 0.97253 -0.01064 C 0.98112 -0.00023 0.97019 -0.01273 0.98086 -0.00208 C 0.98204 -0.00092 0.98308 0.00139 0.98438 0.00209 C 0.98672 0.00348 0.9892 0.00348 0.99154 0.00417 C 0.9931 0.00579 0.99454 0.00764 0.99623 0.00857 C 0.99857 0.00973 1.00105 0.00973 1.00339 0.01065 C 1.00469 0.01112 1.00586 0.01204 1.00704 0.01274 C 1.01263 0.01945 1.00925 0.01621 1.01771 0.0213 L 1.02487 0.02547 C 1.02605 0.02616 1.02722 0.02732 1.02839 0.02755 L 1.03672 0.02963 C 1.04961 0.02871 1.05795 0.03033 1.06888 0.02547 C 1.07006 0.025 1.07123 0.02408 1.07253 0.02338 C 1.0806 0.01366 1.07696 0.01644 1.08321 0.01274 C 1.08399 0.01065 1.08438 0.00787 1.08555 0.00649 C 1.08659 0.0051 1.0892 0.00417 1.0892 0.0044 " pathEditMode="relative" rAng="0" ptsTypes="AAAAAAAAAAAAAAAAAAAAAAAAAAAAAAAAAAAAAAAAAAAAAAAAAAAAAAAAAAAAAAAAAAAAAAAAAAAAAAAAAAAAAAAAAA">
                                      <p:cBhvr>
                                        <p:cTn id="12" dur="2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53" y="-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3.75E-6 -4.44444E-6 L -3.75E-6 0.00024 C 0.0069 -0.00601 0.00977 -0.00949 0.01667 -0.01273 C 0.02592 -0.01666 0.01706 -0.01319 0.02982 -0.01689 C 0.03177 -0.01759 0.03373 -0.01851 0.03581 -0.01898 C 0.05443 -0.02407 0.0375 -0.01828 0.05118 -0.02314 L 0.12253 -0.02106 C 0.12891 -0.02083 0.13138 -0.01921 0.13685 -0.01689 C 0.13802 -0.0155 0.13907 -0.01365 0.14037 -0.01273 C 0.14232 -0.01134 0.1444 -0.01134 0.14636 -0.01064 C 0.14753 -0.00995 0.1487 -0.00902 0.14987 -0.00833 C 0.15144 -0.00763 0.15313 -0.00694 0.15469 -0.00625 C 0.16498 0.00579 0.15196 -0.00879 0.16185 -4.44444E-6 C 0.16836 0.00579 0.16237 0.00325 0.16901 0.00649 C 0.17214 0.00787 0.17526 0.00926 0.17852 0.01065 L 0.18321 0.01274 C 0.18946 0.02014 0.18438 0.01528 0.19401 0.01899 C 0.19519 0.01968 0.19636 0.02084 0.19753 0.0213 C 0.20026 0.02223 0.20313 0.02246 0.20586 0.02338 C 0.21094 0.02477 0.21368 0.02662 0.21901 0.02755 C 0.22813 0.02917 0.24636 0.03172 0.24636 0.03195 L 0.32852 0.02963 C 0.33164 0.02963 0.3349 0.02871 0.33802 0.02755 C 0.33802 0.02778 0.34688 0.02223 0.3487 0.0213 L 0.35586 0.0169 C 0.35704 0.01621 0.35834 0.01598 0.35938 0.01482 C 0.36263 0.01204 0.36563 0.00834 0.36901 0.00649 L 0.37969 -4.44444E-6 C 0.38086 -0.00069 0.38204 -0.00162 0.38321 -0.00208 L 0.39037 -0.00416 C 0.40313 -0.01319 0.38881 -0.00393 0.40469 -0.01064 C 0.40717 -0.01157 0.40938 -0.01342 0.41185 -0.01481 C 0.41302 -0.0155 0.4142 -0.01666 0.41537 -0.01689 C 0.42683 -0.0199 0.42097 -0.01828 0.43321 -0.02106 C 0.44232 -0.02523 0.43347 -0.02152 0.44519 -0.02546 C 0.44909 -0.02662 0.45313 -0.02824 0.45704 -0.02963 L 0.51888 -0.02754 C 0.54532 -0.02592 0.52292 -0.02731 0.53438 -0.02314 C 0.53972 -0.02129 0.54987 -0.0199 0.55469 -0.01898 C 0.55586 -0.01828 0.55704 -0.01736 0.55821 -0.01689 C 0.56094 -0.01597 0.56381 -0.0162 0.56654 -0.01481 C 0.56797 -0.01412 0.56888 -0.01157 0.57019 -0.01064 C 0.5724 -0.00879 0.57487 -0.00763 0.57722 -0.00625 C 0.57852 -0.00555 0.57956 -0.00463 0.58086 -0.00416 C 0.58399 -0.00277 0.58737 -0.00208 0.59037 -4.44444E-6 C 0.59232 0.00139 0.59427 0.00301 0.59636 0.00417 C 0.59636 0.0044 0.60521 0.0095 0.60704 0.01065 L 0.6142 0.01482 C 0.61537 0.01551 0.61654 0.01644 0.61771 0.0169 C 0.61927 0.0176 0.62097 0.01829 0.62253 0.01899 C 0.62904 0.02269 0.63282 0.02616 0.6392 0.02755 C 0.64388 0.02848 0.6487 0.02894 0.65339 0.02963 C 0.67995 0.03912 0.66172 0.03334 0.7237 0.02963 C 0.73073 0.02917 0.72774 0.02732 0.73321 0.02547 C 0.73594 0.02454 0.73881 0.02408 0.74154 0.02338 C 0.74727 0.01667 0.74284 0.02061 0.74987 0.0169 C 0.75222 0.01575 0.75469 0.01412 0.75704 0.01274 C 0.75821 0.01204 0.75938 0.01112 0.76055 0.01065 C 0.76381 0.00926 0.76693 0.00764 0.77006 0.00649 C 0.77214 0.00579 0.77409 0.00533 0.77605 0.00417 C 0.7918 -0.00324 0.77605 0.00371 0.78802 -0.00416 C 0.78946 -0.00532 0.79115 -0.00555 0.79271 -0.00625 C 0.79388 -0.00694 0.79506 -0.00787 0.79636 -0.00833 C 0.79792 -0.00925 0.79948 -0.00949 0.80105 -0.01064 C 0.81224 -0.01805 0.79792 -0.01273 0.8142 -0.01689 C 0.82162 -0.02569 0.81355 -0.01736 0.82722 -0.02546 C 0.82969 -0.02685 0.8319 -0.02893 0.83438 -0.02963 C 0.84375 -0.0324 0.84193 -0.03217 0.85339 -0.03379 C 0.86706 -0.03588 0.87761 -0.0368 0.89154 -0.03796 C 0.90222 -0.03726 0.91302 -0.0375 0.9237 -0.03588 C 0.92969 -0.03518 0.93894 -0.02986 0.94506 -0.02754 C 0.9655 -0.01967 0.94193 -0.02986 0.95704 -0.02314 C 0.96602 -0.01273 0.95456 -0.025 0.96537 -0.01689 C 0.96667 -0.01597 0.96758 -0.01388 0.96888 -0.01273 C 0.97006 -0.01157 0.97123 -0.01134 0.97253 -0.01064 C 0.98112 -0.00023 0.97019 -0.01273 0.98086 -0.00208 C 0.98204 -0.00092 0.98308 0.00139 0.98438 0.00209 C 0.98672 0.00348 0.9892 0.00348 0.99154 0.00417 C 0.9931 0.00579 0.99454 0.00764 0.99623 0.00857 C 0.99857 0.00973 1.00105 0.00973 1.00339 0.01065 C 1.00469 0.01112 1.00586 0.01204 1.00704 0.01274 C 1.01263 0.01945 1.00925 0.01621 1.01771 0.0213 L 1.02487 0.02547 C 1.02605 0.02616 1.02722 0.02732 1.02839 0.02755 L 1.03672 0.02963 C 1.04961 0.02871 1.05795 0.03033 1.06888 0.02547 C 1.07006 0.025 1.07123 0.02408 1.07253 0.02338 C 1.0806 0.01366 1.07696 0.01644 1.08321 0.01274 C 1.08399 0.01065 1.08438 0.00787 1.08555 0.00649 C 1.08659 0.0051 1.0892 0.00417 1.0892 0.0044 " pathEditMode="relative" rAng="0" ptsTypes="AAAAAAAAAAAAAAAAAAAAAAAAAAAAAAAAAAAAAAAAAAAAAAAAAAAAAAAAAAAAAAAAAAAAAAAAAAAAAAAAAAAAAAAAAA">
                                      <p:cBhvr>
                                        <p:cTn id="14" dur="3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53" y="-1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-3.75E-6 0.00024 C 0.0069 -0.00601 0.00977 -0.00949 0.01667 -0.01273 C 0.02592 -0.01666 0.01706 -0.01319 0.02982 -0.01689 C 0.03177 -0.01759 0.03373 -0.01851 0.03581 -0.01898 C 0.05443 -0.02407 0.0375 -0.01828 0.05118 -0.02314 L 0.12253 -0.02106 C 0.12891 -0.02083 0.13138 -0.01921 0.13685 -0.01689 C 0.13802 -0.0155 0.13907 -0.01365 0.14037 -0.01273 C 0.14232 -0.01134 0.1444 -0.01134 0.14636 -0.01064 C 0.14753 -0.00995 0.1487 -0.00902 0.14987 -0.00833 C 0.15144 -0.00763 0.15313 -0.00694 0.15469 -0.00625 C 0.16498 0.00579 0.15196 -0.00879 0.16185 -4.44444E-6 C 0.16836 0.00579 0.16237 0.00325 0.16901 0.00649 C 0.17214 0.00787 0.17526 0.00926 0.17852 0.01065 L 0.18321 0.01274 C 0.18946 0.02014 0.18438 0.01528 0.19401 0.01899 C 0.19519 0.01968 0.19636 0.02084 0.19753 0.0213 C 0.20026 0.02223 0.20313 0.02246 0.20586 0.02338 C 0.21094 0.02477 0.21368 0.02662 0.21901 0.02755 C 0.22813 0.02917 0.24636 0.03172 0.24636 0.03195 L 0.32852 0.02963 C 0.33164 0.02963 0.3349 0.02871 0.33802 0.02755 C 0.33802 0.02778 0.34688 0.02223 0.3487 0.0213 L 0.35586 0.0169 C 0.35704 0.01621 0.35834 0.01598 0.35938 0.01482 C 0.36263 0.01204 0.36563 0.00834 0.36901 0.00649 L 0.37969 -4.44444E-6 C 0.38086 -0.00069 0.38204 -0.00162 0.38321 -0.00208 L 0.39037 -0.00416 C 0.40313 -0.01319 0.38881 -0.00393 0.40469 -0.01064 C 0.40717 -0.01157 0.40938 -0.01342 0.41185 -0.01481 C 0.41302 -0.0155 0.4142 -0.01666 0.41537 -0.01689 C 0.42683 -0.0199 0.42097 -0.01828 0.43321 -0.02106 C 0.44232 -0.02523 0.43347 -0.02152 0.44519 -0.02546 C 0.44909 -0.02662 0.45313 -0.02824 0.45704 -0.02963 L 0.51888 -0.02754 C 0.54532 -0.02592 0.52292 -0.02731 0.53438 -0.02314 C 0.53972 -0.02129 0.54987 -0.0199 0.55469 -0.01898 C 0.55586 -0.01828 0.55704 -0.01736 0.55821 -0.01689 C 0.56094 -0.01597 0.56381 -0.0162 0.56654 -0.01481 C 0.56797 -0.01412 0.56888 -0.01157 0.57019 -0.01064 C 0.5724 -0.00879 0.57487 -0.00763 0.57722 -0.00625 C 0.57852 -0.00555 0.57956 -0.00463 0.58086 -0.00416 C 0.58399 -0.00277 0.58737 -0.00208 0.59037 -4.44444E-6 C 0.59232 0.00139 0.59427 0.00301 0.59636 0.00417 C 0.59636 0.0044 0.60521 0.0095 0.60704 0.01065 L 0.6142 0.01482 C 0.61537 0.01551 0.61654 0.01644 0.61771 0.0169 C 0.61927 0.0176 0.62097 0.01829 0.62253 0.01899 C 0.62904 0.02269 0.63282 0.02616 0.6392 0.02755 C 0.64388 0.02848 0.6487 0.02894 0.65339 0.02963 C 0.67995 0.03912 0.66172 0.03334 0.7237 0.02963 C 0.73073 0.02917 0.72774 0.02732 0.73321 0.02547 C 0.73594 0.02454 0.73881 0.02408 0.74154 0.02338 C 0.74727 0.01667 0.74284 0.02061 0.74987 0.0169 C 0.75222 0.01575 0.75469 0.01412 0.75704 0.01274 C 0.75821 0.01204 0.75938 0.01112 0.76055 0.01065 C 0.76381 0.00926 0.76693 0.00764 0.77006 0.00649 C 0.77214 0.00579 0.77409 0.00533 0.77605 0.00417 C 0.7918 -0.00324 0.77605 0.00371 0.78802 -0.00416 C 0.78946 -0.00532 0.79115 -0.00555 0.79271 -0.00625 C 0.79388 -0.00694 0.79506 -0.00787 0.79636 -0.00833 C 0.79792 -0.00925 0.79948 -0.00949 0.80105 -0.01064 C 0.81224 -0.01805 0.79792 -0.01273 0.8142 -0.01689 C 0.82162 -0.02569 0.81355 -0.01736 0.82722 -0.02546 C 0.82969 -0.02685 0.8319 -0.02893 0.83438 -0.02963 C 0.84375 -0.0324 0.84193 -0.03217 0.85339 -0.03379 C 0.86706 -0.03588 0.87761 -0.0368 0.89154 -0.03796 C 0.90222 -0.03726 0.91302 -0.0375 0.9237 -0.03588 C 0.92969 -0.03518 0.93894 -0.02986 0.94506 -0.02754 C 0.9655 -0.01967 0.94193 -0.02986 0.95704 -0.02314 C 0.96602 -0.01273 0.95456 -0.025 0.96537 -0.01689 C 0.96667 -0.01597 0.96758 -0.01388 0.96888 -0.01273 C 0.97006 -0.01157 0.97123 -0.01134 0.97253 -0.01064 C 0.98112 -0.00023 0.97019 -0.01273 0.98086 -0.00208 C 0.98204 -0.00092 0.98308 0.00139 0.98438 0.00209 C 0.98672 0.00348 0.9892 0.00348 0.99154 0.00417 C 0.9931 0.00579 0.99454 0.00764 0.99623 0.00857 C 0.99857 0.00973 1.00105 0.00973 1.00339 0.01065 C 1.00469 0.01112 1.00586 0.01204 1.00704 0.01274 C 1.01263 0.01945 1.00925 0.01621 1.01771 0.0213 L 1.02487 0.02547 C 1.02605 0.02616 1.02722 0.02732 1.02839 0.02755 L 1.03672 0.02963 C 1.04961 0.02871 1.05795 0.03033 1.06888 0.02547 C 1.07006 0.025 1.07123 0.02408 1.07253 0.02338 C 1.0806 0.01366 1.07696 0.01644 1.08321 0.01274 C 1.08399 0.01065 1.08438 0.00787 1.08555 0.00649 C 1.08659 0.0051 1.0892 0.00417 1.0892 0.0044 " pathEditMode="relative" rAng="0" ptsTypes="AAAAAAAAAAAAAAAAAAAAAAAAAAAAAAAAAAAAAAAAAAAAAAAAAAAAAAAAAAAAAAAAAAAAAAAAAAAAAAAAAAAAAAAAAA">
                                      <p:cBhvr>
                                        <p:cTn id="16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53" y="-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3.75E-6 -4.44444E-6 L -3.75E-6 0.00024 C 0.0069 -0.00601 0.00977 -0.00949 0.01667 -0.01273 C 0.02592 -0.01666 0.01706 -0.01319 0.02982 -0.01689 C 0.03177 -0.01759 0.03373 -0.01851 0.03581 -0.01898 C 0.05443 -0.02407 0.0375 -0.01828 0.05118 -0.02314 L 0.12253 -0.02106 C 0.12891 -0.02083 0.13138 -0.01921 0.13685 -0.01689 C 0.13802 -0.0155 0.13907 -0.01365 0.14037 -0.01273 C 0.14232 -0.01134 0.1444 -0.01134 0.14636 -0.01064 C 0.14753 -0.00995 0.1487 -0.00902 0.14987 -0.00833 C 0.15144 -0.00763 0.15313 -0.00694 0.15469 -0.00625 C 0.16498 0.00579 0.15196 -0.00879 0.16185 -4.44444E-6 C 0.16836 0.00579 0.16237 0.00325 0.16901 0.00649 C 0.17214 0.00787 0.17526 0.00926 0.17852 0.01065 L 0.18321 0.01274 C 0.18946 0.02014 0.18438 0.01528 0.19401 0.01899 C 0.19519 0.01968 0.19636 0.02084 0.19753 0.0213 C 0.20026 0.02223 0.20313 0.02246 0.20586 0.02338 C 0.21094 0.02477 0.21368 0.02662 0.21901 0.02755 C 0.22813 0.02917 0.24636 0.03172 0.24636 0.03195 L 0.32852 0.02963 C 0.33164 0.02963 0.3349 0.02871 0.33802 0.02755 C 0.33802 0.02778 0.34688 0.02223 0.3487 0.0213 L 0.35586 0.0169 C 0.35704 0.01621 0.35834 0.01598 0.35938 0.01482 C 0.36263 0.01204 0.36563 0.00834 0.36901 0.00649 L 0.37969 -4.44444E-6 C 0.38086 -0.00069 0.38204 -0.00162 0.38321 -0.00208 L 0.39037 -0.00416 C 0.40313 -0.01319 0.38881 -0.00393 0.40469 -0.01064 C 0.40717 -0.01157 0.40938 -0.01342 0.41185 -0.01481 C 0.41302 -0.0155 0.4142 -0.01666 0.41537 -0.01689 C 0.42683 -0.0199 0.42097 -0.01828 0.43321 -0.02106 C 0.44232 -0.02523 0.43347 -0.02152 0.44519 -0.02546 C 0.44909 -0.02662 0.45313 -0.02824 0.45704 -0.02963 L 0.51888 -0.02754 C 0.54532 -0.02592 0.52292 -0.02731 0.53438 -0.02314 C 0.53972 -0.02129 0.54987 -0.0199 0.55469 -0.01898 C 0.55586 -0.01828 0.55704 -0.01736 0.55821 -0.01689 C 0.56094 -0.01597 0.56381 -0.0162 0.56654 -0.01481 C 0.56797 -0.01412 0.56888 -0.01157 0.57019 -0.01064 C 0.5724 -0.00879 0.57487 -0.00763 0.57722 -0.00625 C 0.57852 -0.00555 0.57956 -0.00463 0.58086 -0.00416 C 0.58399 -0.00277 0.58737 -0.00208 0.59037 -4.44444E-6 C 0.59232 0.00139 0.59427 0.00301 0.59636 0.00417 C 0.59636 0.0044 0.60521 0.0095 0.60704 0.01065 L 0.6142 0.01482 C 0.61537 0.01551 0.61654 0.01644 0.61771 0.0169 C 0.61927 0.0176 0.62097 0.01829 0.62253 0.01899 C 0.62904 0.02269 0.63282 0.02616 0.6392 0.02755 C 0.64388 0.02848 0.6487 0.02894 0.65339 0.02963 C 0.67995 0.03912 0.66172 0.03334 0.7237 0.02963 C 0.73073 0.02917 0.72774 0.02732 0.73321 0.02547 C 0.73594 0.02454 0.73881 0.02408 0.74154 0.02338 C 0.74727 0.01667 0.74284 0.02061 0.74987 0.0169 C 0.75222 0.01575 0.75469 0.01412 0.75704 0.01274 C 0.75821 0.01204 0.75938 0.01112 0.76055 0.01065 C 0.76381 0.00926 0.76693 0.00764 0.77006 0.00649 C 0.77214 0.00579 0.77409 0.00533 0.77605 0.00417 C 0.7918 -0.00324 0.77605 0.00371 0.78802 -0.00416 C 0.78946 -0.00532 0.79115 -0.00555 0.79271 -0.00625 C 0.79388 -0.00694 0.79506 -0.00787 0.79636 -0.00833 C 0.79792 -0.00925 0.79948 -0.00949 0.80105 -0.01064 C 0.81224 -0.01805 0.79792 -0.01273 0.8142 -0.01689 C 0.82162 -0.02569 0.81355 -0.01736 0.82722 -0.02546 C 0.82969 -0.02685 0.8319 -0.02893 0.83438 -0.02963 C 0.84375 -0.0324 0.84193 -0.03217 0.85339 -0.03379 C 0.86706 -0.03588 0.87761 -0.0368 0.89154 -0.03796 C 0.90222 -0.03726 0.91302 -0.0375 0.9237 -0.03588 C 0.92969 -0.03518 0.93894 -0.02986 0.94506 -0.02754 C 0.9655 -0.01967 0.94193 -0.02986 0.95704 -0.02314 C 0.96602 -0.01273 0.95456 -0.025 0.96537 -0.01689 C 0.96667 -0.01597 0.96758 -0.01388 0.96888 -0.01273 C 0.97006 -0.01157 0.97123 -0.01134 0.97253 -0.01064 C 0.98112 -0.00023 0.97019 -0.01273 0.98086 -0.00208 C 0.98204 -0.00092 0.98308 0.00139 0.98438 0.00209 C 0.98672 0.00348 0.9892 0.00348 0.99154 0.00417 C 0.9931 0.00579 0.99454 0.00764 0.99623 0.00857 C 0.99857 0.00973 1.00105 0.00973 1.00339 0.01065 C 1.00469 0.01112 1.00586 0.01204 1.00704 0.01274 C 1.01263 0.01945 1.00925 0.01621 1.01771 0.0213 L 1.02487 0.02547 C 1.02605 0.02616 1.02722 0.02732 1.02839 0.02755 L 1.03672 0.02963 C 1.04961 0.02871 1.05795 0.03033 1.06888 0.02547 C 1.07006 0.025 1.07123 0.02408 1.07253 0.02338 C 1.0806 0.01366 1.07696 0.01644 1.08321 0.01274 C 1.08399 0.01065 1.08438 0.00787 1.08555 0.00649 C 1.08659 0.0051 1.0892 0.00417 1.0892 0.0044 " pathEditMode="relative" rAng="0" ptsTypes="AAAAAAAAAAAAAAAAAAAAAAAAAAAAAAAAAAAAAAAAAAAAAAAAAAAAAAAAAAAAAAAAAAAAAAAAAAAAAAAAAAAAAAAAAA">
                                      <p:cBhvr>
                                        <p:cTn id="18" dur="2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53" y="-16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7.5E-6 8.51852E-6 L -7.5E-6 8.51852E-6 L 0.05781 -0.00277 C 0.06471 -0.00347 0.07135 -0.00555 0.07812 -0.00555 C 0.09427 -0.00555 0.11041 -0.0037 0.12656 -0.00277 C 0.13828 0.00417 0.12369 -0.00532 0.13593 0.00556 C 0.13736 0.00672 0.13906 0.00695 0.14062 0.00834 C 0.14479 0.01158 0.14869 0.01667 0.15312 0.01945 C 0.15468 0.02038 0.15625 0.02084 0.15781 0.02223 C 0.15937 0.02362 0.1608 0.02593 0.1625 0.02778 C 0.16445 0.02964 0.16666 0.03126 0.16875 0.03334 C 0.17031 0.03496 0.17174 0.03727 0.17343 0.03889 C 0.1776 0.0426 0.18307 0.0426 0.1875 0.04445 C 0.18906 0.04491 0.19049 0.0463 0.19218 0.04723 C 0.19466 0.04815 0.19739 0.04908 0.2 0.04977 C 0.20208 0.05186 0.20403 0.05394 0.20625 0.05556 C 0.2082 0.05672 0.21028 0.05811 0.2125 0.05811 C 0.24427 0.05811 0.27604 0.05649 0.30781 0.05556 C 0.31406 0.0544 0.32031 0.05394 0.32656 0.05278 C 0.32916 0.05209 0.33164 0.0507 0.33437 0.04977 C 0.34427 0.04676 0.34531 0.04676 0.35625 0.04445 C 0.35781 0.0426 0.35924 0.04028 0.36093 0.03889 C 0.36236 0.03751 0.36406 0.03751 0.36562 0.03589 C 0.38072 0.02107 0.36901 0.02755 0.38125 0.02223 C 0.38281 0.02038 0.38424 0.01806 0.38593 0.01667 C 0.38736 0.01528 0.38919 0.01551 0.39062 0.01389 C 0.39244 0.01158 0.39348 0.00764 0.39531 0.00556 C 0.39713 0.00301 0.39934 0.00139 0.40156 8.51852E-6 C 0.40455 -0.00231 0.40807 -0.00231 0.41093 -0.00555 C 0.41731 -0.01342 0.4138 -0.01041 0.42187 -0.01388 C 0.425 -0.01782 0.42786 -0.02222 0.43125 -0.02499 C 0.43333 -0.02708 0.43554 -0.02824 0.4375 -0.03055 C 0.43984 -0.03379 0.4414 -0.03842 0.44375 -0.04166 C 0.44505 -0.04398 0.44687 -0.04513 0.44843 -0.04722 C 0.45013 -0.04976 0.4513 -0.05324 0.45312 -0.05555 C 0.46106 -0.06689 0.46002 -0.06527 0.46718 -0.06944 C 0.47604 -0.08541 0.46705 -0.07222 0.47812 -0.08055 C 0.47981 -0.08194 0.48098 -0.08518 0.48281 -0.08611 C 0.49205 -0.09166 0.50117 -0.09259 0.51093 -0.09444 C 0.51341 -0.09421 0.52877 -0.09328 0.53437 -0.08888 C 0.53619 -0.08749 0.5444 -0.07615 0.54531 -0.07499 C 0.5483 -0.07129 0.55156 -0.06759 0.55468 -0.06388 C 0.55625 -0.06203 0.55781 -0.06041 0.55937 -0.05833 C 0.56145 -0.05555 0.56367 -0.05347 0.56562 -0.04999 C 0.57109 -0.04027 0.56835 -0.03865 0.575 -0.03333 C 0.57799 -0.03101 0.58125 -0.02962 0.58437 -0.02777 C 0.5858 -0.02708 0.58763 -0.02685 0.58906 -0.02499 C 0.6 -0.01203 0.58632 -0.02847 0.6 -0.01111 C 0.60143 -0.00925 0.60299 -0.00717 0.60468 -0.00555 C 0.61302 0.00186 0.60585 -0.00879 0.61562 0.00278 C 0.61835 0.00602 0.62044 0.01089 0.62343 0.01389 C 0.6263 0.01667 0.62968 0.01714 0.63281 0.01945 C 0.63541 0.0213 0.63815 0.02246 0.64062 0.02501 C 0.64388 0.02801 0.64622 0.03473 0.65 0.03589 C 0.65455 0.03774 0.6582 0.03843 0.6625 0.04167 C 0.66458 0.04329 0.66653 0.04561 0.66875 0.04723 C 0.6707 0.04839 0.67291 0.04862 0.675 0.04977 C 0.68593 0.05718 0.67682 0.05301 0.68593 0.06112 C 0.68736 0.06227 0.68906 0.06251 0.69062 0.06366 C 0.69218 0.06528 0.69361 0.06783 0.69531 0.06945 C 0.69674 0.07061 0.6983 0.0713 0.7 0.072 C 0.70859 0.07639 0.70885 0.07547 0.72031 0.07755 C 0.72695 0.08056 0.72708 0.08079 0.73437 0.08334 C 0.73736 0.08426 0.74062 0.08496 0.74375 0.08589 C 0.74895 0.08774 0.75416 0.08982 0.75937 0.09144 C 0.78125 0.09051 0.80312 0.09098 0.825 0.08889 C 0.83072 0.0882 0.83632 0.0845 0.84218 0.08334 C 0.84934 0.08172 0.85677 0.08126 0.86406 0.08056 C 0.86731 0.07848 0.87552 0.07315 0.87968 0.072 C 0.90065 0.06667 0.88867 0.07223 0.90312 0.06667 C 0.9052 0.06575 0.90716 0.06459 0.90937 0.06366 C 0.91445 0.06181 0.925 0.05811 0.925 0.05811 C 0.94231 0.04283 0.92044 0.06135 0.9375 0.04977 C 0.95377 0.03889 0.93385 0.04862 0.95 0.04167 C 0.95664 0.03357 0.95885 0.0301 0.96562 0.02501 C 0.96705 0.02385 0.96875 0.02315 0.97031 0.02223 C 0.97291 0.02038 0.97539 0.01829 0.97812 0.01667 C 0.97955 0.01551 0.98125 0.01482 0.98281 0.01389 C 0.98489 0.01204 0.98684 0.0095 0.98906 0.00834 C 0.99153 0.00672 0.99427 0.00649 0.99687 0.00556 C 0.99843 0.00464 0.99986 0.00348 1.00156 0.00278 C 1.00403 0.00163 1.00677 0.00093 1.00937 8.51852E-6 C 1.01979 -0.00949 1.01119 -0.00277 1.02187 -0.00833 C 1.025 -0.01018 1.02786 -0.01342 1.03125 -0.01388 L 1.04531 -0.01666 C 1.04687 -0.01782 1.0483 -0.01874 1.05 -0.01944 C 1.07187 -0.02939 1.0901 -0.02083 1.11562 -0.01944 C 1.12617 -0.01319 1.11315 -0.02129 1.12812 -0.01111 C 1.12955 -0.01018 1.13125 -0.00972 1.13281 -0.00833 C 1.13437 -0.00694 1.1375 -0.00277 1.1375 -0.00277 " pathEditMode="relative" ptsTypes="AAAAAAAAAAAAAAAAAAAAAAAAAAAAAAAAAAAAAAAAAAAAAAAAAAAAAAAAAAAAAAAAAAAAAAAAAAAAAAAAAAAAAAAAAA">
                                      <p:cBhvr>
                                        <p:cTn id="20" dur="3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938 0.09791 L -0.00938 0.09815 L 0.04844 0.09514 C 0.05534 0.09444 0.06198 0.09236 0.06875 0.09236 C 0.08489 0.09236 0.10104 0.09421 0.11706 0.09514 C 0.1289 0.10208 0.11432 0.09259 0.12656 0.10347 C 0.12799 0.10463 0.12969 0.10486 0.13125 0.10625 C 0.13541 0.10949 0.13932 0.11458 0.14375 0.11736 C 0.14531 0.11828 0.14687 0.11875 0.14844 0.12014 C 0.15 0.12153 0.15143 0.12384 0.15312 0.12569 C 0.15508 0.12754 0.15729 0.12916 0.15937 0.13125 C 0.16094 0.13287 0.16237 0.13518 0.16406 0.1368 C 0.16823 0.14051 0.1737 0.14051 0.17812 0.14236 C 0.17969 0.14282 0.18112 0.14421 0.18281 0.14514 C 0.18528 0.14606 0.18802 0.14699 0.19036 0.14768 C 0.19271 0.14977 0.19466 0.15185 0.19687 0.15347 C 0.19883 0.15463 0.20091 0.15602 0.20312 0.15602 C 0.23463 0.15602 0.26666 0.1544 0.29844 0.15347 C 0.30469 0.15231 0.31094 0.15185 0.31719 0.15069 C 0.31979 0.15 0.32226 0.14861 0.325 0.14768 C 0.33489 0.14467 0.33594 0.14467 0.34687 0.14236 C 0.34844 0.14051 0.34987 0.13819 0.35156 0.1368 C 0.35299 0.13541 0.35443 0.13541 0.35625 0.13379 C 0.37135 0.11898 0.35963 0.12546 0.37187 0.12014 C 0.37344 0.11828 0.37487 0.11597 0.37656 0.11458 C 0.37799 0.11319 0.37982 0.11342 0.38125 0.1118 C 0.38307 0.10949 0.38411 0.10555 0.38594 0.10347 C 0.38776 0.10092 0.38997 0.0993 0.39219 0.09791 C 0.39518 0.0956 0.3987 0.0956 0.40156 0.09236 C 0.40768 0.08449 0.40443 0.0875 0.4125 0.08403 C 0.41562 0.08009 0.41849 0.07569 0.42187 0.07291 C 0.42396 0.07083 0.42591 0.06967 0.42812 0.06736 C 0.43047 0.06412 0.43203 0.05949 0.43437 0.05625 C 0.43568 0.05393 0.4375 0.05278 0.43906 0.05069 C 0.44075 0.04815 0.44193 0.04467 0.44349 0.04236 C 0.45169 0.03102 0.45065 0.03264 0.45781 0.02847 C 0.46666 0.0125 0.45768 0.02569 0.46875 0.01736 C 0.47044 0.01597 0.47161 0.01273 0.47344 0.0118 C 0.48268 0.00625 0.49179 0.00532 0.50156 0.00347 C 0.50403 0.0037 0.5194 0.00463 0.525 0.00903 C 0.52682 0.01041 0.53502 0.02176 0.53594 0.02291 C 0.53893 0.02662 0.54219 0.03032 0.54531 0.03403 C 0.54687 0.03588 0.54844 0.0375 0.55 0.03958 C 0.55208 0.04236 0.55429 0.04444 0.55625 0.04791 C 0.56172 0.05764 0.55898 0.05926 0.56562 0.06458 C 0.56862 0.0669 0.57187 0.06828 0.575 0.07014 C 0.57617 0.07083 0.57825 0.07106 0.57969 0.07291 C 0.59062 0.08588 0.57669 0.06944 0.59062 0.0868 C 0.59206 0.08865 0.59362 0.09074 0.59531 0.09236 C 0.60364 0.09977 0.59648 0.08912 0.60625 0.10069 C 0.60898 0.10393 0.61107 0.10879 0.61406 0.1118 C 0.61693 0.11458 0.62031 0.11504 0.62344 0.11736 C 0.62604 0.11921 0.62877 0.12037 0.63125 0.12291 C 0.6345 0.12592 0.63685 0.13264 0.64062 0.13379 C 0.64518 0.13565 0.64883 0.13634 0.65312 0.13958 C 0.65521 0.1412 0.65716 0.14352 0.65937 0.14514 C 0.66133 0.14629 0.66354 0.14653 0.66562 0.14768 C 0.67656 0.15509 0.66745 0.15092 0.67656 0.15903 C 0.67799 0.16018 0.67969 0.16041 0.68125 0.16157 C 0.68268 0.16319 0.68424 0.16574 0.68594 0.16736 C 0.68737 0.16852 0.68893 0.16921 0.69062 0.1699 C 0.69922 0.1743 0.69948 0.17338 0.71094 0.17546 C 0.71758 0.17847 0.71771 0.1787 0.725 0.18125 C 0.72799 0.18217 0.73125 0.18287 0.73437 0.18379 C 0.73958 0.18565 0.74479 0.18773 0.75 0.18935 C 0.77187 0.18842 0.79375 0.18889 0.81562 0.1868 C 0.82135 0.18611 0.82695 0.1824 0.83281 0.18125 C 0.83997 0.17963 0.84739 0.17916 0.85469 0.17847 C 0.85794 0.17639 0.86614 0.17106 0.87031 0.1699 C 0.89127 0.16458 0.87929 0.17014 0.89375 0.16458 C 0.89583 0.16365 0.89778 0.1625 0.9 0.16157 C 0.90508 0.15972 0.91562 0.15602 0.91562 0.15625 C 0.93294 0.14074 0.91107 0.15926 0.92812 0.14768 C 0.9444 0.1368 0.92448 0.14653 0.94062 0.13958 C 0.94726 0.13148 0.94948 0.12801 0.95625 0.12291 C 0.95768 0.12176 0.95937 0.12106 0.96094 0.12014 C 0.96354 0.11828 0.96601 0.1162 0.96875 0.11458 C 0.97018 0.11342 0.97187 0.11273 0.97344 0.1118 C 0.97552 0.10995 0.97747 0.1074 0.97969 0.10625 C 0.98216 0.10463 0.98489 0.1044 0.9875 0.10347 C 0.98906 0.10254 0.99049 0.10139 0.99219 0.10069 C 0.99466 0.09953 0.99739 0.09884 1 0.09791 C 1.01041 0.08842 1.00182 0.09514 1.0125 0.08958 C 1.01562 0.08773 1.01849 0.08449 1.02187 0.08403 L 1.03594 0.08125 C 1.0375 0.08009 1.03867 0.07916 1.04062 0.07847 C 1.0625 0.06852 1.08073 0.07708 1.10625 0.07847 C 1.11679 0.08472 1.10377 0.07662 1.11875 0.0868 C 1.12018 0.08773 1.12187 0.08819 1.12344 0.08958 C 1.125 0.09097 1.12812 0.09514 1.12812 0.09537 " pathEditMode="relative" rAng="0" ptsTypes="AAAAAAAAAAA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-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938 0.09791 L -0.00938 0.09815 L 0.04844 0.09514 C 0.05534 0.09444 0.06198 0.09236 0.06875 0.09236 C 0.08489 0.09236 0.10104 0.09421 0.11706 0.09514 C 0.1289 0.10208 0.11432 0.09259 0.12656 0.10347 C 0.12799 0.10463 0.12969 0.10486 0.13125 0.10625 C 0.13541 0.10949 0.13932 0.11458 0.14375 0.11736 C 0.14531 0.11828 0.14687 0.11875 0.14844 0.12014 C 0.15 0.12153 0.15143 0.12384 0.15312 0.12569 C 0.15508 0.12754 0.15729 0.12916 0.15937 0.13125 C 0.16094 0.13287 0.16237 0.13518 0.16406 0.1368 C 0.16823 0.14051 0.1737 0.14051 0.17812 0.14236 C 0.17969 0.14282 0.18112 0.14421 0.18281 0.14514 C 0.18528 0.14606 0.18802 0.14699 0.19036 0.14768 C 0.19271 0.14977 0.19466 0.15185 0.19687 0.15347 C 0.19883 0.15463 0.20091 0.15602 0.20312 0.15602 C 0.23463 0.15602 0.26666 0.1544 0.29844 0.15347 C 0.30469 0.15231 0.31094 0.15185 0.31719 0.15069 C 0.31979 0.15 0.32226 0.14861 0.325 0.14768 C 0.33489 0.14467 0.33594 0.14467 0.34687 0.14236 C 0.34844 0.14051 0.34987 0.13819 0.35156 0.1368 C 0.35299 0.13541 0.35443 0.13541 0.35625 0.13379 C 0.37135 0.11898 0.35963 0.12546 0.37187 0.12014 C 0.37344 0.11828 0.37487 0.11597 0.37656 0.11458 C 0.37799 0.11319 0.37982 0.11342 0.38125 0.1118 C 0.38307 0.10949 0.38411 0.10555 0.38594 0.10347 C 0.38776 0.10092 0.38997 0.0993 0.39219 0.09791 C 0.39518 0.0956 0.3987 0.0956 0.40156 0.09236 C 0.40768 0.08449 0.40443 0.0875 0.4125 0.08403 C 0.41562 0.08009 0.41849 0.07569 0.42187 0.07291 C 0.42396 0.07083 0.42591 0.06967 0.42812 0.06736 C 0.43047 0.06412 0.43203 0.05949 0.43437 0.05625 C 0.43568 0.05393 0.4375 0.05278 0.43906 0.05069 C 0.44075 0.04815 0.44193 0.04467 0.44349 0.04236 C 0.45169 0.03102 0.45065 0.03264 0.45781 0.02847 C 0.46666 0.0125 0.45768 0.02569 0.46875 0.01736 C 0.47044 0.01597 0.47161 0.01273 0.47344 0.0118 C 0.48268 0.00625 0.49179 0.00532 0.50156 0.00347 C 0.50403 0.0037 0.5194 0.00463 0.525 0.00903 C 0.52682 0.01041 0.53502 0.02176 0.53594 0.02291 C 0.53893 0.02662 0.54219 0.03032 0.54531 0.03403 C 0.54687 0.03588 0.54844 0.0375 0.55 0.03958 C 0.55208 0.04236 0.55429 0.04444 0.55625 0.04791 C 0.56172 0.05764 0.55898 0.05926 0.56562 0.06458 C 0.56862 0.0669 0.57187 0.06828 0.575 0.07014 C 0.57617 0.07083 0.57825 0.07106 0.57969 0.07291 C 0.59062 0.08588 0.57669 0.06944 0.59062 0.0868 C 0.59206 0.08865 0.59362 0.09074 0.59531 0.09236 C 0.60364 0.09977 0.59648 0.08912 0.60625 0.10069 C 0.60898 0.10393 0.61107 0.10879 0.61406 0.1118 C 0.61693 0.11458 0.62031 0.11504 0.62344 0.11736 C 0.62604 0.11921 0.62877 0.12037 0.63125 0.12291 C 0.6345 0.12592 0.63685 0.13264 0.64062 0.13379 C 0.64518 0.13565 0.64883 0.13634 0.65312 0.13958 C 0.65521 0.1412 0.65716 0.14352 0.65937 0.14514 C 0.66133 0.14629 0.66354 0.14653 0.66562 0.14768 C 0.67656 0.15509 0.66745 0.15092 0.67656 0.15903 C 0.67799 0.16018 0.67969 0.16041 0.68125 0.16157 C 0.68268 0.16319 0.68424 0.16574 0.68594 0.16736 C 0.68737 0.16852 0.68893 0.16921 0.69062 0.1699 C 0.69922 0.1743 0.69948 0.17338 0.71094 0.17546 C 0.71758 0.17847 0.71771 0.1787 0.725 0.18125 C 0.72799 0.18217 0.73125 0.18287 0.73437 0.18379 C 0.73958 0.18565 0.74479 0.18773 0.75 0.18935 C 0.77187 0.18842 0.79375 0.18889 0.81562 0.1868 C 0.82135 0.18611 0.82695 0.1824 0.83281 0.18125 C 0.83997 0.17963 0.84739 0.17916 0.85469 0.17847 C 0.85794 0.17639 0.86614 0.17106 0.87031 0.1699 C 0.89127 0.16458 0.87929 0.17014 0.89375 0.16458 C 0.89583 0.16365 0.89778 0.1625 0.9 0.16157 C 0.90508 0.15972 0.91562 0.15602 0.91562 0.15625 C 0.93294 0.14074 0.91107 0.15926 0.92812 0.14768 C 0.9444 0.1368 0.92448 0.14653 0.94062 0.13958 C 0.94726 0.13148 0.94948 0.12801 0.95625 0.12291 C 0.95768 0.12176 0.95937 0.12106 0.96094 0.12014 C 0.96354 0.11828 0.96601 0.1162 0.96875 0.11458 C 0.97018 0.11342 0.97187 0.11273 0.97344 0.1118 C 0.97552 0.10995 0.97747 0.1074 0.97969 0.10625 C 0.98216 0.10463 0.98489 0.1044 0.9875 0.10347 C 0.98906 0.10254 0.99049 0.10139 0.99219 0.10069 C 0.99466 0.09953 0.99739 0.09884 1 0.09791 C 1.01041 0.08842 1.00182 0.09514 1.0125 0.08958 C 1.01562 0.08773 1.01849 0.08449 1.02187 0.08403 L 1.03594 0.08125 C 1.0375 0.08009 1.03867 0.07916 1.04062 0.07847 C 1.0625 0.06852 1.08073 0.07708 1.10625 0.07847 C 1.11679 0.08472 1.10377 0.07662 1.11875 0.0868 C 1.12018 0.08773 1.12187 0.08819 1.12344 0.08958 C 1.125 0.09097 1.12812 0.09514 1.12812 0.09537 " pathEditMode="relative" rAng="0" ptsTypes="AAAAAAAAAAAAAAAAAAAAAAAAAAAAAAAAAAAAAAAAAAAAAAAAAAAAAAAAAAAAAAAAAAAAAAAAAAAAAAAAAAAAAAAAAA">
                                      <p:cBhvr>
                                        <p:cTn id="24" dur="27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-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938 0.09791 L -0.00938 0.09815 L 0.04844 0.09514 C 0.05534 0.09444 0.06198 0.09236 0.06875 0.09236 C 0.08489 0.09236 0.10104 0.09421 0.11706 0.09514 C 0.1289 0.10208 0.11432 0.09259 0.12656 0.10347 C 0.12799 0.10463 0.12969 0.10486 0.13125 0.10625 C 0.13541 0.10949 0.13932 0.11458 0.14375 0.11736 C 0.14531 0.11828 0.14687 0.11875 0.14844 0.12014 C 0.15 0.12153 0.15143 0.12384 0.15312 0.12569 C 0.15508 0.12754 0.15729 0.12916 0.15937 0.13125 C 0.16094 0.13287 0.16237 0.13518 0.16406 0.1368 C 0.16823 0.14051 0.1737 0.14051 0.17812 0.14236 C 0.17969 0.14282 0.18112 0.14421 0.18281 0.14514 C 0.18528 0.14606 0.18802 0.14699 0.19036 0.14768 C 0.19271 0.14977 0.19466 0.15185 0.19687 0.15347 C 0.19883 0.15463 0.20091 0.15602 0.20312 0.15602 C 0.23463 0.15602 0.26666 0.1544 0.29844 0.15347 C 0.30469 0.15231 0.31094 0.15185 0.31719 0.15069 C 0.31979 0.15 0.32226 0.14861 0.325 0.14768 C 0.33489 0.14467 0.33594 0.14467 0.34687 0.14236 C 0.34844 0.14051 0.34987 0.13819 0.35156 0.1368 C 0.35299 0.13541 0.35443 0.13541 0.35625 0.13379 C 0.37135 0.11898 0.35963 0.12546 0.37187 0.12014 C 0.37344 0.11828 0.37487 0.11597 0.37656 0.11458 C 0.37799 0.11319 0.37982 0.11342 0.38125 0.1118 C 0.38307 0.10949 0.38411 0.10555 0.38594 0.10347 C 0.38776 0.10092 0.38997 0.0993 0.39219 0.09791 C 0.39518 0.0956 0.3987 0.0956 0.40156 0.09236 C 0.40768 0.08449 0.40443 0.0875 0.4125 0.08403 C 0.41562 0.08009 0.41849 0.07569 0.42187 0.07291 C 0.42396 0.07083 0.42591 0.06967 0.42812 0.06736 C 0.43047 0.06412 0.43203 0.05949 0.43437 0.05625 C 0.43568 0.05393 0.4375 0.05278 0.43906 0.05069 C 0.44075 0.04815 0.44193 0.04467 0.44349 0.04236 C 0.45169 0.03102 0.45065 0.03264 0.45781 0.02847 C 0.46666 0.0125 0.45768 0.02569 0.46875 0.01736 C 0.47044 0.01597 0.47161 0.01273 0.47344 0.0118 C 0.48268 0.00625 0.49179 0.00532 0.50156 0.00347 C 0.50403 0.0037 0.5194 0.00463 0.525 0.00903 C 0.52682 0.01041 0.53502 0.02176 0.53594 0.02291 C 0.53893 0.02662 0.54219 0.03032 0.54531 0.03403 C 0.54687 0.03588 0.54844 0.0375 0.55 0.03958 C 0.55208 0.04236 0.55429 0.04444 0.55625 0.04791 C 0.56172 0.05764 0.55898 0.05926 0.56562 0.06458 C 0.56862 0.0669 0.57187 0.06828 0.575 0.07014 C 0.57617 0.07083 0.57825 0.07106 0.57969 0.07291 C 0.59062 0.08588 0.57669 0.06944 0.59062 0.0868 C 0.59206 0.08865 0.59362 0.09074 0.59531 0.09236 C 0.60364 0.09977 0.59648 0.08912 0.60625 0.10069 C 0.60898 0.10393 0.61107 0.10879 0.61406 0.1118 C 0.61693 0.11458 0.62031 0.11504 0.62344 0.11736 C 0.62604 0.11921 0.62877 0.12037 0.63125 0.12291 C 0.6345 0.12592 0.63685 0.13264 0.64062 0.13379 C 0.64518 0.13565 0.64883 0.13634 0.65312 0.13958 C 0.65521 0.1412 0.65716 0.14352 0.65937 0.14514 C 0.66133 0.14629 0.66354 0.14653 0.66562 0.14768 C 0.67656 0.15509 0.66745 0.15092 0.67656 0.15903 C 0.67799 0.16018 0.67969 0.16041 0.68125 0.16157 C 0.68268 0.16319 0.68424 0.16574 0.68594 0.16736 C 0.68737 0.16852 0.68893 0.16921 0.69062 0.1699 C 0.69922 0.1743 0.69948 0.17338 0.71094 0.17546 C 0.71758 0.17847 0.71771 0.1787 0.725 0.18125 C 0.72799 0.18217 0.73125 0.18287 0.73437 0.18379 C 0.73958 0.18565 0.74479 0.18773 0.75 0.18935 C 0.77187 0.18842 0.79375 0.18889 0.81562 0.1868 C 0.82135 0.18611 0.82695 0.1824 0.83281 0.18125 C 0.83997 0.17963 0.84739 0.17916 0.85469 0.17847 C 0.85794 0.17639 0.86614 0.17106 0.87031 0.1699 C 0.89127 0.16458 0.87929 0.17014 0.89375 0.16458 C 0.89583 0.16365 0.89778 0.1625 0.9 0.16157 C 0.90508 0.15972 0.91562 0.15602 0.91562 0.15625 C 0.93294 0.14074 0.91107 0.15926 0.92812 0.14768 C 0.9444 0.1368 0.92448 0.14653 0.94062 0.13958 C 0.94726 0.13148 0.94948 0.12801 0.95625 0.12291 C 0.95768 0.12176 0.95937 0.12106 0.96094 0.12014 C 0.96354 0.11828 0.96601 0.1162 0.96875 0.11458 C 0.97018 0.11342 0.97187 0.11273 0.97344 0.1118 C 0.97552 0.10995 0.97747 0.1074 0.97969 0.10625 C 0.98216 0.10463 0.98489 0.1044 0.9875 0.10347 C 0.98906 0.10254 0.99049 0.10139 0.99219 0.10069 C 0.99466 0.09953 0.99739 0.09884 1 0.09791 C 1.01041 0.08842 1.00182 0.09514 1.0125 0.08958 C 1.01562 0.08773 1.01849 0.08449 1.02187 0.08403 L 1.03594 0.08125 C 1.0375 0.08009 1.03867 0.07916 1.04062 0.07847 C 1.0625 0.06852 1.08073 0.07708 1.10625 0.07847 C 1.11679 0.08472 1.10377 0.07662 1.11875 0.0868 C 1.12018 0.08773 1.12187 0.08819 1.12344 0.08958 C 1.125 0.09097 1.12812 0.09514 1.12812 0.09537 " pathEditMode="relative" rAng="0" ptsTypes="AAAAAAAAAAAAAAAAAAAAAAAAAAAAAAAAAAAAAAAAAAAAAAAAAAAAAAAAAAAAAAAAAAAAAAAAAAAAAAAAAAAAAAAAAA">
                                      <p:cBhvr>
                                        <p:cTn id="26" dur="26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-1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938 0.09791 L -0.00938 0.09815 L 0.04844 0.09514 C 0.05534 0.09444 0.06198 0.09236 0.06875 0.09236 C 0.08489 0.09236 0.10104 0.09421 0.11706 0.09514 C 0.1289 0.10208 0.11432 0.09259 0.12656 0.10347 C 0.12799 0.10463 0.12969 0.10486 0.13125 0.10625 C 0.13541 0.10949 0.13932 0.11458 0.14375 0.11736 C 0.14531 0.11828 0.14687 0.11875 0.14844 0.12014 C 0.15 0.12153 0.15143 0.12384 0.15312 0.12569 C 0.15508 0.12754 0.15729 0.12916 0.15937 0.13125 C 0.16094 0.13287 0.16237 0.13518 0.16406 0.1368 C 0.16823 0.14051 0.1737 0.14051 0.17812 0.14236 C 0.17969 0.14282 0.18112 0.14421 0.18281 0.14514 C 0.18528 0.14606 0.18802 0.14699 0.19036 0.14768 C 0.19271 0.14977 0.19466 0.15185 0.19687 0.15347 C 0.19883 0.15463 0.20091 0.15602 0.20312 0.15602 C 0.23463 0.15602 0.26666 0.1544 0.29844 0.15347 C 0.30469 0.15231 0.31094 0.15185 0.31719 0.15069 C 0.31979 0.15 0.32226 0.14861 0.325 0.14768 C 0.33489 0.14467 0.33594 0.14467 0.34687 0.14236 C 0.34844 0.14051 0.34987 0.13819 0.35156 0.1368 C 0.35299 0.13541 0.35443 0.13541 0.35625 0.13379 C 0.37135 0.11898 0.35963 0.12546 0.37187 0.12014 C 0.37344 0.11828 0.37487 0.11597 0.37656 0.11458 C 0.37799 0.11319 0.37982 0.11342 0.38125 0.1118 C 0.38307 0.10949 0.38411 0.10555 0.38594 0.10347 C 0.38776 0.10092 0.38997 0.0993 0.39219 0.09791 C 0.39518 0.0956 0.3987 0.0956 0.40156 0.09236 C 0.40768 0.08449 0.40443 0.0875 0.4125 0.08403 C 0.41562 0.08009 0.41849 0.07569 0.42187 0.07291 C 0.42396 0.07083 0.42591 0.06967 0.42812 0.06736 C 0.43047 0.06412 0.43203 0.05949 0.43437 0.05625 C 0.43568 0.05393 0.4375 0.05278 0.43906 0.05069 C 0.44075 0.04815 0.44193 0.04467 0.44349 0.04236 C 0.45169 0.03102 0.45065 0.03264 0.45781 0.02847 C 0.46666 0.0125 0.45768 0.02569 0.46875 0.01736 C 0.47044 0.01597 0.47161 0.01273 0.47344 0.0118 C 0.48268 0.00625 0.49179 0.00532 0.50156 0.00347 C 0.50403 0.0037 0.5194 0.00463 0.525 0.00903 C 0.52682 0.01041 0.53502 0.02176 0.53594 0.02291 C 0.53893 0.02662 0.54219 0.03032 0.54531 0.03403 C 0.54687 0.03588 0.54844 0.0375 0.55 0.03958 C 0.55208 0.04236 0.55429 0.04444 0.55625 0.04791 C 0.56172 0.05764 0.55898 0.05926 0.56562 0.06458 C 0.56862 0.0669 0.57187 0.06828 0.575 0.07014 C 0.57617 0.07083 0.57825 0.07106 0.57969 0.07291 C 0.59062 0.08588 0.57669 0.06944 0.59062 0.0868 C 0.59206 0.08865 0.59362 0.09074 0.59531 0.09236 C 0.60364 0.09977 0.59648 0.08912 0.60625 0.10069 C 0.60898 0.10393 0.61107 0.10879 0.61406 0.1118 C 0.61693 0.11458 0.62031 0.11504 0.62344 0.11736 C 0.62604 0.11921 0.62877 0.12037 0.63125 0.12291 C 0.6345 0.12592 0.63685 0.13264 0.64062 0.13379 C 0.64518 0.13565 0.64883 0.13634 0.65312 0.13958 C 0.65521 0.1412 0.65716 0.14352 0.65937 0.14514 C 0.66133 0.14629 0.66354 0.14653 0.66562 0.14768 C 0.67656 0.15509 0.66745 0.15092 0.67656 0.15903 C 0.67799 0.16018 0.67969 0.16041 0.68125 0.16157 C 0.68268 0.16319 0.68424 0.16574 0.68594 0.16736 C 0.68737 0.16852 0.68893 0.16921 0.69062 0.1699 C 0.69922 0.1743 0.69948 0.17338 0.71094 0.17546 C 0.71758 0.17847 0.71771 0.1787 0.725 0.18125 C 0.72799 0.18217 0.73125 0.18287 0.73437 0.18379 C 0.73958 0.18565 0.74479 0.18773 0.75 0.18935 C 0.77187 0.18842 0.79375 0.18889 0.81562 0.1868 C 0.82135 0.18611 0.82695 0.1824 0.83281 0.18125 C 0.83997 0.17963 0.84739 0.17916 0.85469 0.17847 C 0.85794 0.17639 0.86614 0.17106 0.87031 0.1699 C 0.89127 0.16458 0.87929 0.17014 0.89375 0.16458 C 0.89583 0.16365 0.89778 0.1625 0.9 0.16157 C 0.90508 0.15972 0.91562 0.15602 0.91562 0.15625 C 0.93294 0.14074 0.91107 0.15926 0.92812 0.14768 C 0.9444 0.1368 0.92448 0.14653 0.94062 0.13958 C 0.94726 0.13148 0.94948 0.12801 0.95625 0.12291 C 0.95768 0.12176 0.95937 0.12106 0.96094 0.12014 C 0.96354 0.11828 0.96601 0.1162 0.96875 0.11458 C 0.97018 0.11342 0.97187 0.11273 0.97344 0.1118 C 0.97552 0.10995 0.97747 0.1074 0.97969 0.10625 C 0.98216 0.10463 0.98489 0.1044 0.9875 0.10347 C 0.98906 0.10254 0.99049 0.10139 0.99219 0.10069 C 0.99466 0.09953 0.99739 0.09884 1 0.09791 C 1.01041 0.08842 1.00182 0.09514 1.0125 0.08958 C 1.01562 0.08773 1.01849 0.08449 1.02187 0.08403 L 1.03594 0.08125 C 1.0375 0.08009 1.03867 0.07916 1.04062 0.07847 C 1.0625 0.06852 1.08073 0.07708 1.10625 0.07847 C 1.11679 0.08472 1.10377 0.07662 1.11875 0.0868 C 1.12018 0.08773 1.12187 0.08819 1.12344 0.08958 C 1.125 0.09097 1.12812 0.09514 1.12812 0.09537 " pathEditMode="relative" rAng="0" ptsTypes="AAAAAAAAAAAAAAAAAAAAAAAAAAAAAAAAAAAAAAAAAAAAAAAAAAAAAAAAAAAAAAAAAAAAAAAAAAAAAAAAAAAAAAAAAA">
                                      <p:cBhvr>
                                        <p:cTn id="28" dur="2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-16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938 0.09791 L -0.00938 0.09815 L 0.04844 0.09514 C 0.05534 0.09444 0.06198 0.09236 0.06875 0.09236 C 0.08489 0.09236 0.10104 0.09421 0.11706 0.09514 C 0.1289 0.10208 0.11432 0.09259 0.12656 0.10347 C 0.12799 0.10463 0.12969 0.10486 0.13125 0.10625 C 0.13541 0.10949 0.13932 0.11458 0.14375 0.11736 C 0.14531 0.11828 0.14687 0.11875 0.14844 0.12014 C 0.15 0.12153 0.15143 0.12384 0.15312 0.12569 C 0.15508 0.12754 0.15729 0.12916 0.15937 0.13125 C 0.16094 0.13287 0.16237 0.13518 0.16406 0.1368 C 0.16823 0.14051 0.1737 0.14051 0.17812 0.14236 C 0.17969 0.14282 0.18112 0.14421 0.18281 0.14514 C 0.18528 0.14606 0.18802 0.14699 0.19036 0.14768 C 0.19271 0.14977 0.19466 0.15185 0.19687 0.15347 C 0.19883 0.15463 0.20091 0.15602 0.20312 0.15602 C 0.23463 0.15602 0.26666 0.1544 0.29844 0.15347 C 0.30469 0.15231 0.31094 0.15185 0.31719 0.15069 C 0.31979 0.15 0.32226 0.14861 0.325 0.14768 C 0.33489 0.14467 0.33594 0.14467 0.34687 0.14236 C 0.34844 0.14051 0.34987 0.13819 0.35156 0.1368 C 0.35299 0.13541 0.35443 0.13541 0.35625 0.13379 C 0.37135 0.11898 0.35963 0.12546 0.37187 0.12014 C 0.37344 0.11828 0.37487 0.11597 0.37656 0.11458 C 0.37799 0.11319 0.37982 0.11342 0.38125 0.1118 C 0.38307 0.10949 0.38411 0.10555 0.38594 0.10347 C 0.38776 0.10092 0.38997 0.0993 0.39219 0.09791 C 0.39518 0.0956 0.3987 0.0956 0.40156 0.09236 C 0.40768 0.08449 0.40443 0.0875 0.4125 0.08403 C 0.41562 0.08009 0.41849 0.07569 0.42187 0.07291 C 0.42396 0.07083 0.42591 0.06967 0.42812 0.06736 C 0.43047 0.06412 0.43203 0.05949 0.43437 0.05625 C 0.43568 0.05393 0.4375 0.05278 0.43906 0.05069 C 0.44075 0.04815 0.44193 0.04467 0.44349 0.04236 C 0.45169 0.03102 0.45065 0.03264 0.45781 0.02847 C 0.46666 0.0125 0.45768 0.02569 0.46875 0.01736 C 0.47044 0.01597 0.47161 0.01273 0.47344 0.0118 C 0.48268 0.00625 0.49179 0.00532 0.50156 0.00347 C 0.50403 0.0037 0.5194 0.00463 0.525 0.00903 C 0.52682 0.01041 0.53502 0.02176 0.53594 0.02291 C 0.53893 0.02662 0.54219 0.03032 0.54531 0.03403 C 0.54687 0.03588 0.54844 0.0375 0.55 0.03958 C 0.55208 0.04236 0.55429 0.04444 0.55625 0.04791 C 0.56172 0.05764 0.55898 0.05926 0.56562 0.06458 C 0.56862 0.0669 0.57187 0.06828 0.575 0.07014 C 0.57617 0.07083 0.57825 0.07106 0.57969 0.07291 C 0.59062 0.08588 0.57669 0.06944 0.59062 0.0868 C 0.59206 0.08865 0.59362 0.09074 0.59531 0.09236 C 0.60364 0.09977 0.59648 0.08912 0.60625 0.10069 C 0.60898 0.10393 0.61107 0.10879 0.61406 0.1118 C 0.61693 0.11458 0.62031 0.11504 0.62344 0.11736 C 0.62604 0.11921 0.62877 0.12037 0.63125 0.12291 C 0.6345 0.12592 0.63685 0.13264 0.64062 0.13379 C 0.64518 0.13565 0.64883 0.13634 0.65312 0.13958 C 0.65521 0.1412 0.65716 0.14352 0.65937 0.14514 C 0.66133 0.14629 0.66354 0.14653 0.66562 0.14768 C 0.67656 0.15509 0.66745 0.15092 0.67656 0.15903 C 0.67799 0.16018 0.67969 0.16041 0.68125 0.16157 C 0.68268 0.16319 0.68424 0.16574 0.68594 0.16736 C 0.68737 0.16852 0.68893 0.16921 0.69062 0.1699 C 0.69922 0.1743 0.69948 0.17338 0.71094 0.17546 C 0.71758 0.17847 0.71771 0.1787 0.725 0.18125 C 0.72799 0.18217 0.73125 0.18287 0.73437 0.18379 C 0.73958 0.18565 0.74479 0.18773 0.75 0.18935 C 0.77187 0.18842 0.79375 0.18889 0.81562 0.1868 C 0.82135 0.18611 0.82695 0.1824 0.83281 0.18125 C 0.83997 0.17963 0.84739 0.17916 0.85469 0.17847 C 0.85794 0.17639 0.86614 0.17106 0.87031 0.1699 C 0.89127 0.16458 0.87929 0.17014 0.89375 0.16458 C 0.89583 0.16365 0.89778 0.1625 0.9 0.16157 C 0.90508 0.15972 0.91562 0.15602 0.91562 0.15625 C 0.93294 0.14074 0.91107 0.15926 0.92812 0.14768 C 0.9444 0.1368 0.92448 0.14653 0.94062 0.13958 C 0.94726 0.13148 0.94948 0.12801 0.95625 0.12291 C 0.95768 0.12176 0.95937 0.12106 0.96094 0.12014 C 0.96354 0.11828 0.96601 0.1162 0.96875 0.11458 C 0.97018 0.11342 0.97187 0.11273 0.97344 0.1118 C 0.97552 0.10995 0.97747 0.1074 0.97969 0.10625 C 0.98216 0.10463 0.98489 0.1044 0.9875 0.10347 C 0.98906 0.10254 0.99049 0.10139 0.99219 0.10069 C 0.99466 0.09953 0.99739 0.09884 1 0.09791 C 1.01041 0.08842 1.00182 0.09514 1.0125 0.08958 C 1.01562 0.08773 1.01849 0.08449 1.02187 0.08403 L 1.03594 0.08125 C 1.0375 0.08009 1.03867 0.07916 1.04062 0.07847 C 1.0625 0.06852 1.08073 0.07708 1.10625 0.07847 C 1.11679 0.08472 1.10377 0.07662 1.11875 0.0868 C 1.12018 0.08773 1.12187 0.08819 1.12344 0.08958 C 1.125 0.09097 1.12812 0.09514 1.12812 0.09537 " pathEditMode="relative" rAng="0" ptsTypes="AAAAAAAAAAAAAAAAAAAAAAAAAAAAAAAAAAAAAAAAAAAAAAAAAAAAAAAAAAAAAAAAAAAAAAAAAAAAAAAAAAAAAAAAAA">
                                      <p:cBhvr>
                                        <p:cTn id="30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938 0.09791 L -0.00938 0.09815 L 0.04844 0.09514 C 0.05534 0.09444 0.06198 0.09236 0.06875 0.09236 C 0.08489 0.09236 0.10104 0.09421 0.11706 0.09514 C 0.1289 0.10208 0.11432 0.09259 0.12656 0.10347 C 0.12799 0.10463 0.12969 0.10486 0.13125 0.10625 C 0.13541 0.10949 0.13932 0.11458 0.14375 0.11736 C 0.14531 0.11828 0.14687 0.11875 0.14844 0.12014 C 0.15 0.12153 0.15143 0.12384 0.15312 0.12569 C 0.15508 0.12754 0.15729 0.12916 0.15937 0.13125 C 0.16094 0.13287 0.16237 0.13518 0.16406 0.1368 C 0.16823 0.14051 0.1737 0.14051 0.17812 0.14236 C 0.17969 0.14282 0.18112 0.14421 0.18281 0.14514 C 0.18528 0.14606 0.18802 0.14699 0.19036 0.14768 C 0.19271 0.14977 0.19466 0.15185 0.19687 0.15347 C 0.19883 0.15463 0.20091 0.15602 0.20312 0.15602 C 0.23463 0.15602 0.26666 0.1544 0.29844 0.15347 C 0.30469 0.15231 0.31094 0.15185 0.31719 0.15069 C 0.31979 0.15 0.32226 0.14861 0.325 0.14768 C 0.33489 0.14467 0.33594 0.14467 0.34687 0.14236 C 0.34844 0.14051 0.34987 0.13819 0.35156 0.1368 C 0.35299 0.13541 0.35443 0.13541 0.35625 0.13379 C 0.37135 0.11898 0.35963 0.12546 0.37187 0.12014 C 0.37344 0.11828 0.37487 0.11597 0.37656 0.11458 C 0.37799 0.11319 0.37982 0.11342 0.38125 0.1118 C 0.38307 0.10949 0.38411 0.10555 0.38594 0.10347 C 0.38776 0.10092 0.38997 0.0993 0.39219 0.09791 C 0.39518 0.0956 0.3987 0.0956 0.40156 0.09236 C 0.40768 0.08449 0.40443 0.0875 0.4125 0.08403 C 0.41562 0.08009 0.41849 0.07569 0.42187 0.07291 C 0.42396 0.07083 0.42591 0.06967 0.42812 0.06736 C 0.43047 0.06412 0.43203 0.05949 0.43437 0.05625 C 0.43568 0.05393 0.4375 0.05278 0.43906 0.05069 C 0.44075 0.04815 0.44193 0.04467 0.44349 0.04236 C 0.45169 0.03102 0.45065 0.03264 0.45781 0.02847 C 0.46666 0.0125 0.45768 0.02569 0.46875 0.01736 C 0.47044 0.01597 0.47161 0.01273 0.47344 0.0118 C 0.48268 0.00625 0.49179 0.00532 0.50156 0.00347 C 0.50403 0.0037 0.5194 0.00463 0.525 0.00903 C 0.52682 0.01041 0.53502 0.02176 0.53594 0.02291 C 0.53893 0.02662 0.54219 0.03032 0.54531 0.03403 C 0.54687 0.03588 0.54844 0.0375 0.55 0.03958 C 0.55208 0.04236 0.55429 0.04444 0.55625 0.04791 C 0.56172 0.05764 0.55898 0.05926 0.56562 0.06458 C 0.56862 0.0669 0.57187 0.06828 0.575 0.07014 C 0.57617 0.07083 0.57825 0.07106 0.57969 0.07291 C 0.59062 0.08588 0.57669 0.06944 0.59062 0.0868 C 0.59206 0.08865 0.59362 0.09074 0.59531 0.09236 C 0.60364 0.09977 0.59648 0.08912 0.60625 0.10069 C 0.60898 0.10393 0.61107 0.10879 0.61406 0.1118 C 0.61693 0.11458 0.62031 0.11504 0.62344 0.11736 C 0.62604 0.11921 0.62877 0.12037 0.63125 0.12291 C 0.6345 0.12592 0.63685 0.13264 0.64062 0.13379 C 0.64518 0.13565 0.64883 0.13634 0.65312 0.13958 C 0.65521 0.1412 0.65716 0.14352 0.65937 0.14514 C 0.66133 0.14629 0.66354 0.14653 0.66562 0.14768 C 0.67656 0.15509 0.66745 0.15092 0.67656 0.15903 C 0.67799 0.16018 0.67969 0.16041 0.68125 0.16157 C 0.68268 0.16319 0.68424 0.16574 0.68594 0.16736 C 0.68737 0.16852 0.68893 0.16921 0.69062 0.1699 C 0.69922 0.1743 0.69948 0.17338 0.71094 0.17546 C 0.71758 0.17847 0.71771 0.1787 0.725 0.18125 C 0.72799 0.18217 0.73125 0.18287 0.73437 0.18379 C 0.73958 0.18565 0.74479 0.18773 0.75 0.18935 C 0.77187 0.18842 0.79375 0.18889 0.81562 0.1868 C 0.82135 0.18611 0.82695 0.1824 0.83281 0.18125 C 0.83997 0.17963 0.84739 0.17916 0.85469 0.17847 C 0.85794 0.17639 0.86614 0.17106 0.87031 0.1699 C 0.89127 0.16458 0.87929 0.17014 0.89375 0.16458 C 0.89583 0.16365 0.89778 0.1625 0.9 0.16157 C 0.90508 0.15972 0.91562 0.15602 0.91562 0.15625 C 0.93294 0.14074 0.91107 0.15926 0.92812 0.14768 C 0.9444 0.1368 0.92448 0.14653 0.94062 0.13958 C 0.94726 0.13148 0.94948 0.12801 0.95625 0.12291 C 0.95768 0.12176 0.95937 0.12106 0.96094 0.12014 C 0.96354 0.11828 0.96601 0.1162 0.96875 0.11458 C 0.97018 0.11342 0.97187 0.11273 0.97344 0.1118 C 0.97552 0.10995 0.97747 0.1074 0.97969 0.10625 C 0.98216 0.10463 0.98489 0.1044 0.9875 0.10347 C 0.98906 0.10254 0.99049 0.10139 0.99219 0.10069 C 0.99466 0.09953 0.99739 0.09884 1 0.09791 C 1.01041 0.08842 1.00182 0.09514 1.0125 0.08958 C 1.01562 0.08773 1.01849 0.08449 1.02187 0.08403 L 1.03594 0.08125 C 1.0375 0.08009 1.03867 0.07916 1.04062 0.07847 C 1.0625 0.06852 1.08073 0.07708 1.10625 0.07847 C 1.11679 0.08472 1.10377 0.07662 1.11875 0.0868 C 1.12018 0.08773 1.12187 0.08819 1.12344 0.08958 C 1.125 0.09097 1.12812 0.09514 1.12812 0.09537 " pathEditMode="relative" rAng="0" ptsTypes="AAAAAAAAAAAAAAAAAAAAAAAAAAAAAAAAAAAAAAAAAAAAAAAAAAAAAAAAAAAAAAAAAAAAAAAAAAAAAAAAAAAAAAAAAA">
                                      <p:cBhvr>
                                        <p:cTn id="32" dur="3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7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386556" y="9905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8100" y="8961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43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3459956" y="9905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3111500" y="8961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45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6533356" y="9905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6184900" y="8961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47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9606756" y="9905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9258300" y="8961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49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386556" y="35940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8100" y="34996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51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3459956" y="35940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직사각형 51"/>
          <p:cNvSpPr/>
          <p:nvPr/>
        </p:nvSpPr>
        <p:spPr>
          <a:xfrm>
            <a:off x="3111500" y="34996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53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6533356" y="35940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/>
          <p:cNvSpPr/>
          <p:nvPr/>
        </p:nvSpPr>
        <p:spPr>
          <a:xfrm>
            <a:off x="6184900" y="34996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pic>
        <p:nvPicPr>
          <p:cNvPr id="55" name="Picture 4" descr="꽃, 수련, 분홍, 수생 식물, 연못, 물, 히아신스, 블 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17" t="14460" r="29183" b="10539"/>
          <a:stretch/>
        </p:blipFill>
        <p:spPr bwMode="auto">
          <a:xfrm>
            <a:off x="9606756" y="3594099"/>
            <a:ext cx="2185989" cy="218598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9258300" y="3499642"/>
            <a:ext cx="2882900" cy="2374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40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4" grpId="0" animBg="1"/>
      <p:bldP spid="44" grpId="1" animBg="1"/>
      <p:bldP spid="46" grpId="0" animBg="1"/>
      <p:bldP spid="46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56" grpId="0" animBg="1"/>
      <p:bldP spid="5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68399" y="1362075"/>
            <a:ext cx="2209800" cy="9114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봄</a:t>
            </a:r>
            <a:endParaRPr lang="ko-KR" altLang="en-US" dirty="0"/>
          </a:p>
        </p:txBody>
      </p:sp>
      <p:sp>
        <p:nvSpPr>
          <p:cNvPr id="5" name="AutoShape 2" descr="여성, 분야, 햇빛, 패션, 모자, 여자, 젊은 여성, 포즈, 모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6" name="Picture 4" descr="여성, 분야, 햇빛, 패션, 모자, 여자, 젊은 여성, 포즈, 모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1" y="2927350"/>
            <a:ext cx="251853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844924" y="1362074"/>
            <a:ext cx="2209800" cy="9114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여름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521449" y="1362073"/>
            <a:ext cx="2209800" cy="9114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가을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97974" y="1362072"/>
            <a:ext cx="2209800" cy="91143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겨울</a:t>
            </a:r>
            <a:endParaRPr lang="ko-KR" altLang="en-US" dirty="0"/>
          </a:p>
        </p:txBody>
      </p:sp>
      <p:sp>
        <p:nvSpPr>
          <p:cNvPr id="6" name="AutoShape 6" descr="꽃들, 목초지, 햇빛, 여름, 빛, 광선, 빔, 야생화, 블 룸, 꽃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꽃들, 목초지, 햇빛, 여름, 빛, 광선, 빔, 야생화, 블 룸, 꽃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0" descr="꽃들, 목초지, 햇빛, 여름, 빛, 광선, 빔, 야생화, 블 룸, 꽃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2" descr="꽃들, 목초지, 햇빛, 여름, 빛, 광선, 빔, 야생화, 블 룸, 꽃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4" descr="꽃들, 목초지, 햇빛, 여름, 빛, 광선, 빔, 야생화, 블 룸, 꽃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8" name="Picture 16" descr="꽃들, 목초지, 햇빛, 여름, 빛, 광선, 빔, 야생화, 블 룸, 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229" y="2927350"/>
            <a:ext cx="2636108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9373052" y="3902665"/>
            <a:ext cx="2467433" cy="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동 입력 3"/>
          <p:cNvSpPr/>
          <p:nvPr/>
        </p:nvSpPr>
        <p:spPr>
          <a:xfrm rot="16200000" flipV="1">
            <a:off x="-8090384" y="1121228"/>
            <a:ext cx="6858000" cy="4615543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455493">
            <a:off x="-2794627" y="-700316"/>
            <a:ext cx="882030" cy="82586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100000">
                <a:schemeClr val="tx1"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455493">
            <a:off x="-1913554" y="-700315"/>
            <a:ext cx="882030" cy="82586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100000">
                <a:schemeClr val="tx1"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78880" y="3102427"/>
            <a:ext cx="3497943" cy="3545116"/>
          </a:xfrm>
          <a:prstGeom prst="rect">
            <a:avLst/>
          </a:prstGeom>
          <a:noFill/>
          <a:ln w="7620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476823" y="-1781631"/>
            <a:ext cx="0" cy="1233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6314542" y="2630712"/>
            <a:ext cx="2794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Section16</a:t>
            </a:r>
          </a:p>
          <a:p>
            <a:pPr algn="ctr"/>
            <a:r>
              <a:rPr lang="ko-KR" altLang="en-US" sz="400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화면전환</a:t>
            </a:r>
            <a:endParaRPr lang="en-US" altLang="ko-KR" sz="4000" dirty="0" smtClean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3" name="AutoShape 4" descr="나무, 자연, Nightsky, 목초지, 풍경, 옥외, 경치, 침착 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5055858" y="2485570"/>
            <a:ext cx="0" cy="1233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나무, 자연, Nightsky, 목초지, 풍경, 옥외, 경치, 침착 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4673" b="60473"/>
          <a:stretch/>
        </p:blipFill>
        <p:spPr bwMode="auto">
          <a:xfrm>
            <a:off x="-19050" y="-8251"/>
            <a:ext cx="12192000" cy="691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V="1">
            <a:off x="9373052" y="3902665"/>
            <a:ext cx="2467433" cy="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나무, 자연, Nightsky, 목초지, 풍경, 옥외, 경치, 침착 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" b="12900"/>
          <a:stretch/>
        </p:blipFill>
        <p:spPr bwMode="auto">
          <a:xfrm>
            <a:off x="0" y="-8250"/>
            <a:ext cx="12177486" cy="69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순서도: 수동 입력 3"/>
          <p:cNvSpPr/>
          <p:nvPr/>
        </p:nvSpPr>
        <p:spPr>
          <a:xfrm rot="16200000" flipV="1">
            <a:off x="-1121228" y="1121228"/>
            <a:ext cx="6858000" cy="4615543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 rot="455493">
            <a:off x="4174529" y="-700316"/>
            <a:ext cx="882030" cy="82586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100000">
                <a:schemeClr val="tx1"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455493">
            <a:off x="5055602" y="-700315"/>
            <a:ext cx="882030" cy="82586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40000"/>
                </a:schemeClr>
              </a:gs>
              <a:gs pos="100000">
                <a:schemeClr val="tx1">
                  <a:alpha val="2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978880" y="3102427"/>
            <a:ext cx="3497943" cy="3545116"/>
          </a:xfrm>
          <a:prstGeom prst="rect">
            <a:avLst/>
          </a:prstGeom>
          <a:noFill/>
          <a:ln w="76200"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10476823" y="2485569"/>
            <a:ext cx="0" cy="1233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4614" y="2630712"/>
            <a:ext cx="27945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Section16</a:t>
            </a:r>
          </a:p>
          <a:p>
            <a:pPr algn="ctr"/>
            <a:r>
              <a:rPr lang="ko-KR" altLang="en-US" sz="4000" dirty="0" smtClean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화면전환</a:t>
            </a:r>
            <a:endParaRPr lang="en-US" altLang="ko-KR" sz="4000" dirty="0" smtClean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3" name="AutoShape 4" descr="나무, 자연, Nightsky, 목초지, 풍경, 옥외, 경치, 침착 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rot="5400000">
            <a:off x="10476822" y="2485569"/>
            <a:ext cx="0" cy="123371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에스코어 드림 8 Heavy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장혜민</dc:creator>
  <cp:lastModifiedBy>장혜민</cp:lastModifiedBy>
  <cp:revision>7</cp:revision>
  <dcterms:created xsi:type="dcterms:W3CDTF">2023-05-11T05:39:59Z</dcterms:created>
  <dcterms:modified xsi:type="dcterms:W3CDTF">2023-05-11T06:50:04Z</dcterms:modified>
</cp:coreProperties>
</file>