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3" r:id="rId8"/>
    <p:sldId id="260" r:id="rId9"/>
    <p:sldId id="264" r:id="rId10"/>
    <p:sldId id="261" r:id="rId11"/>
  </p:sldIdLst>
  <p:sldSz cx="12192000" cy="6858000"/>
  <p:notesSz cx="6858000" cy="9144000"/>
  <p:embeddedFontLst>
    <p:embeddedFont>
      <p:font typeface="Cooper Black" panose="0208090404030B020404" pitchFamily="18" charset="0"/>
      <p:regular r:id="rId12"/>
    </p:embeddedFont>
    <p:embeddedFont>
      <p:font typeface="교보 손글씨 2022 김혜남" panose="02020503000000000000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E41"/>
    <a:srgbClr val="06712E"/>
    <a:srgbClr val="4472C4"/>
    <a:srgbClr val="DDC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43341-AF85-44ED-B6B3-915041F0C45F}" v="239" dt="2023-05-22T12:36:5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66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빈" userId="adcdfcec36019ada" providerId="LiveId" clId="{93CEB36C-CF17-4C99-8EC2-55E599205FD7}"/>
    <pc:docChg chg="modSld">
      <pc:chgData name="김 용빈" userId="adcdfcec36019ada" providerId="LiveId" clId="{93CEB36C-CF17-4C99-8EC2-55E599205FD7}" dt="2023-05-19T23:41:29.607" v="30"/>
      <pc:docMkLst>
        <pc:docMk/>
      </pc:docMkLst>
      <pc:sldChg chg="addSp delSp modSp">
        <pc:chgData name="김 용빈" userId="adcdfcec36019ada" providerId="LiveId" clId="{93CEB36C-CF17-4C99-8EC2-55E599205FD7}" dt="2023-05-19T23:41:24.187" v="25" actId="1076"/>
        <pc:sldMkLst>
          <pc:docMk/>
          <pc:sldMk cId="4118020722" sldId="256"/>
        </pc:sldMkLst>
        <pc:picChg chg="add mod">
          <ac:chgData name="김 용빈" userId="adcdfcec36019ada" providerId="LiveId" clId="{93CEB36C-CF17-4C99-8EC2-55E599205FD7}" dt="2023-05-19T23:41:24.187" v="25" actId="1076"/>
          <ac:picMkLst>
            <pc:docMk/>
            <pc:sldMk cId="4118020722" sldId="256"/>
            <ac:picMk id="2" creationId="{02DABF39-A426-CB1C-4D5E-3E02DE2D353A}"/>
          </ac:picMkLst>
        </pc:picChg>
        <pc:picChg chg="add del mod">
          <ac:chgData name="김 용빈" userId="adcdfcec36019ada" providerId="LiveId" clId="{93CEB36C-CF17-4C99-8EC2-55E599205FD7}" dt="2023-05-19T23:41:17.231" v="23" actId="478"/>
          <ac:picMkLst>
            <pc:docMk/>
            <pc:sldMk cId="4118020722" sldId="256"/>
            <ac:picMk id="1026" creationId="{BC6FE349-2A9B-5531-D5FE-EDA26778AE48}"/>
          </ac:picMkLst>
        </pc:picChg>
      </pc:sldChg>
      <pc:sldChg chg="addSp modSp modAnim">
        <pc:chgData name="김 용빈" userId="adcdfcec36019ada" providerId="LiveId" clId="{93CEB36C-CF17-4C99-8EC2-55E599205FD7}" dt="2023-05-19T23:41:26.754" v="26"/>
        <pc:sldMkLst>
          <pc:docMk/>
          <pc:sldMk cId="898763500" sldId="257"/>
        </pc:sldMkLst>
        <pc:spChg chg="mod">
          <ac:chgData name="김 용빈" userId="adcdfcec36019ada" providerId="LiveId" clId="{93CEB36C-CF17-4C99-8EC2-55E599205FD7}" dt="2023-05-19T23:36:58.490" v="19" actId="1076"/>
          <ac:spMkLst>
            <pc:docMk/>
            <pc:sldMk cId="898763500" sldId="257"/>
            <ac:spMk id="12" creationId="{C2DD1BB6-34E2-F456-E75F-67EF07D5A8ED}"/>
          </ac:spMkLst>
        </pc:spChg>
        <pc:spChg chg="mod">
          <ac:chgData name="김 용빈" userId="adcdfcec36019ada" providerId="LiveId" clId="{93CEB36C-CF17-4C99-8EC2-55E599205FD7}" dt="2023-05-19T23:36:58.490" v="19" actId="1076"/>
          <ac:spMkLst>
            <pc:docMk/>
            <pc:sldMk cId="898763500" sldId="257"/>
            <ac:spMk id="13" creationId="{27D639D2-01A7-4828-2333-EF2DF81255DD}"/>
          </ac:spMkLst>
        </pc:spChg>
        <pc:spChg chg="mod">
          <ac:chgData name="김 용빈" userId="adcdfcec36019ada" providerId="LiveId" clId="{93CEB36C-CF17-4C99-8EC2-55E599205FD7}" dt="2023-05-19T23:36:58.490" v="19" actId="1076"/>
          <ac:spMkLst>
            <pc:docMk/>
            <pc:sldMk cId="898763500" sldId="257"/>
            <ac:spMk id="14" creationId="{A374BEF2-1613-A397-3C5F-61324B740C9A}"/>
          </ac:spMkLst>
        </pc:spChg>
        <pc:picChg chg="add mod">
          <ac:chgData name="김 용빈" userId="adcdfcec36019ada" providerId="LiveId" clId="{93CEB36C-CF17-4C99-8EC2-55E599205FD7}" dt="2023-05-19T23:41:26.754" v="26"/>
          <ac:picMkLst>
            <pc:docMk/>
            <pc:sldMk cId="898763500" sldId="257"/>
            <ac:picMk id="4" creationId="{B828099F-ED1A-3230-564C-276634138E30}"/>
          </ac:picMkLst>
        </pc:picChg>
        <pc:picChg chg="mod">
          <ac:chgData name="김 용빈" userId="adcdfcec36019ada" providerId="LiveId" clId="{93CEB36C-CF17-4C99-8EC2-55E599205FD7}" dt="2023-05-19T23:36:58.490" v="19" actId="1076"/>
          <ac:picMkLst>
            <pc:docMk/>
            <pc:sldMk cId="898763500" sldId="257"/>
            <ac:picMk id="9" creationId="{73D6E8CE-7384-1B4F-981C-02ED3BB1226B}"/>
          </ac:picMkLst>
        </pc:picChg>
        <pc:picChg chg="mod">
          <ac:chgData name="김 용빈" userId="adcdfcec36019ada" providerId="LiveId" clId="{93CEB36C-CF17-4C99-8EC2-55E599205FD7}" dt="2023-05-19T23:36:58.490" v="19" actId="1076"/>
          <ac:picMkLst>
            <pc:docMk/>
            <pc:sldMk cId="898763500" sldId="257"/>
            <ac:picMk id="10" creationId="{0E31540B-A12A-071D-A183-9681E68A57F1}"/>
          </ac:picMkLst>
        </pc:picChg>
        <pc:picChg chg="mod">
          <ac:chgData name="김 용빈" userId="adcdfcec36019ada" providerId="LiveId" clId="{93CEB36C-CF17-4C99-8EC2-55E599205FD7}" dt="2023-05-19T23:36:58.490" v="19" actId="1076"/>
          <ac:picMkLst>
            <pc:docMk/>
            <pc:sldMk cId="898763500" sldId="257"/>
            <ac:picMk id="15" creationId="{0F26A478-BF6B-2553-D00F-3C07DB255DDB}"/>
          </ac:picMkLst>
        </pc:picChg>
      </pc:sldChg>
      <pc:sldChg chg="addSp modSp modAnim">
        <pc:chgData name="김 용빈" userId="adcdfcec36019ada" providerId="LiveId" clId="{93CEB36C-CF17-4C99-8EC2-55E599205FD7}" dt="2023-05-19T23:41:27.463" v="27"/>
        <pc:sldMkLst>
          <pc:docMk/>
          <pc:sldMk cId="2456040318" sldId="258"/>
        </pc:sldMkLst>
        <pc:picChg chg="add mod">
          <ac:chgData name="김 용빈" userId="adcdfcec36019ada" providerId="LiveId" clId="{93CEB36C-CF17-4C99-8EC2-55E599205FD7}" dt="2023-05-19T23:41:27.463" v="27"/>
          <ac:picMkLst>
            <pc:docMk/>
            <pc:sldMk cId="2456040318" sldId="258"/>
            <ac:picMk id="6" creationId="{1425853B-D018-DD18-A47F-2051C5F6712A}"/>
          </ac:picMkLst>
        </pc:picChg>
        <pc:picChg chg="mod">
          <ac:chgData name="김 용빈" userId="adcdfcec36019ada" providerId="LiveId" clId="{93CEB36C-CF17-4C99-8EC2-55E599205FD7}" dt="2023-05-18T23:03:37.834" v="16" actId="166"/>
          <ac:picMkLst>
            <pc:docMk/>
            <pc:sldMk cId="2456040318" sldId="258"/>
            <ac:picMk id="19" creationId="{7F8F8989-CA0B-5744-096A-86C356128033}"/>
          </ac:picMkLst>
        </pc:picChg>
        <pc:picChg chg="mod">
          <ac:chgData name="김 용빈" userId="adcdfcec36019ada" providerId="LiveId" clId="{93CEB36C-CF17-4C99-8EC2-55E599205FD7}" dt="2023-05-18T23:03:33.133" v="15" actId="166"/>
          <ac:picMkLst>
            <pc:docMk/>
            <pc:sldMk cId="2456040318" sldId="258"/>
            <ac:picMk id="20" creationId="{DE8AEF71-FCC0-C77C-2AEB-BD3F9F820FA0}"/>
          </ac:picMkLst>
        </pc:picChg>
        <pc:picChg chg="mod">
          <ac:chgData name="김 용빈" userId="adcdfcec36019ada" providerId="LiveId" clId="{93CEB36C-CF17-4C99-8EC2-55E599205FD7}" dt="2023-05-18T23:03:27.951" v="14" actId="166"/>
          <ac:picMkLst>
            <pc:docMk/>
            <pc:sldMk cId="2456040318" sldId="258"/>
            <ac:picMk id="21" creationId="{5BA9E33A-179E-4AA6-1C61-08E9F81437D4}"/>
          </ac:picMkLst>
        </pc:picChg>
      </pc:sldChg>
      <pc:sldChg chg="addSp modSp modAnim">
        <pc:chgData name="김 용빈" userId="adcdfcec36019ada" providerId="LiveId" clId="{93CEB36C-CF17-4C99-8EC2-55E599205FD7}" dt="2023-05-19T23:41:28.072" v="28"/>
        <pc:sldMkLst>
          <pc:docMk/>
          <pc:sldMk cId="1019478442" sldId="259"/>
        </pc:sldMkLst>
        <pc:picChg chg="add mod">
          <ac:chgData name="김 용빈" userId="adcdfcec36019ada" providerId="LiveId" clId="{93CEB36C-CF17-4C99-8EC2-55E599205FD7}" dt="2023-05-19T23:41:28.072" v="28"/>
          <ac:picMkLst>
            <pc:docMk/>
            <pc:sldMk cId="1019478442" sldId="259"/>
            <ac:picMk id="6" creationId="{EBBE9728-4649-F479-06C8-526B5D9078FC}"/>
          </ac:picMkLst>
        </pc:picChg>
      </pc:sldChg>
      <pc:sldChg chg="addSp modSp modAnim">
        <pc:chgData name="김 용빈" userId="adcdfcec36019ada" providerId="LiveId" clId="{93CEB36C-CF17-4C99-8EC2-55E599205FD7}" dt="2023-05-19T23:41:28.560" v="29"/>
        <pc:sldMkLst>
          <pc:docMk/>
          <pc:sldMk cId="307037584" sldId="260"/>
        </pc:sldMkLst>
        <pc:picChg chg="add mod">
          <ac:chgData name="김 용빈" userId="adcdfcec36019ada" providerId="LiveId" clId="{93CEB36C-CF17-4C99-8EC2-55E599205FD7}" dt="2023-05-19T23:41:28.560" v="29"/>
          <ac:picMkLst>
            <pc:docMk/>
            <pc:sldMk cId="307037584" sldId="260"/>
            <ac:picMk id="6" creationId="{582E0384-4FAE-96CF-B862-D8FFDC656323}"/>
          </ac:picMkLst>
        </pc:picChg>
        <pc:picChg chg="mod">
          <ac:chgData name="김 용빈" userId="adcdfcec36019ada" providerId="LiveId" clId="{93CEB36C-CF17-4C99-8EC2-55E599205FD7}" dt="2023-05-18T23:06:36.817" v="17" actId="166"/>
          <ac:picMkLst>
            <pc:docMk/>
            <pc:sldMk cId="307037584" sldId="260"/>
            <ac:picMk id="57" creationId="{736C8D92-7ACC-8CE7-2AF7-B4D945A50E3F}"/>
          </ac:picMkLst>
        </pc:picChg>
      </pc:sldChg>
      <pc:sldChg chg="addSp modSp modAnim">
        <pc:chgData name="김 용빈" userId="adcdfcec36019ada" providerId="LiveId" clId="{93CEB36C-CF17-4C99-8EC2-55E599205FD7}" dt="2023-05-19T23:41:29.607" v="30"/>
        <pc:sldMkLst>
          <pc:docMk/>
          <pc:sldMk cId="402315548" sldId="261"/>
        </pc:sldMkLst>
        <pc:picChg chg="add mod">
          <ac:chgData name="김 용빈" userId="adcdfcec36019ada" providerId="LiveId" clId="{93CEB36C-CF17-4C99-8EC2-55E599205FD7}" dt="2023-05-19T23:41:29.607" v="30"/>
          <ac:picMkLst>
            <pc:docMk/>
            <pc:sldMk cId="402315548" sldId="261"/>
            <ac:picMk id="7" creationId="{05FD29D1-977D-4A96-74DF-45E06415A4E8}"/>
          </ac:picMkLst>
        </pc:picChg>
      </pc:sldChg>
    </pc:docChg>
  </pc:docChgLst>
  <pc:docChgLst>
    <pc:chgData name="김 용빈" userId="adcdfcec36019ada" providerId="LiveId" clId="{AAD43341-AF85-44ED-B6B3-915041F0C45F}"/>
    <pc:docChg chg="undo redo custSel addSld delSld modSld modMainMaster">
      <pc:chgData name="김 용빈" userId="adcdfcec36019ada" providerId="LiveId" clId="{AAD43341-AF85-44ED-B6B3-915041F0C45F}" dt="2023-05-22T12:36:52.670" v="2923"/>
      <pc:docMkLst>
        <pc:docMk/>
      </pc:docMkLst>
      <pc:sldChg chg="addSp delSp modSp mod modTransition modAnim">
        <pc:chgData name="김 용빈" userId="adcdfcec36019ada" providerId="LiveId" clId="{AAD43341-AF85-44ED-B6B3-915041F0C45F}" dt="2023-05-22T11:49:44.547" v="2265" actId="478"/>
        <pc:sldMkLst>
          <pc:docMk/>
          <pc:sldMk cId="4118020722" sldId="256"/>
        </pc:sldMkLst>
        <pc:spChg chg="add del mod">
          <ac:chgData name="김 용빈" userId="adcdfcec36019ada" providerId="LiveId" clId="{AAD43341-AF85-44ED-B6B3-915041F0C45F}" dt="2023-05-18T09:59:41.598" v="804" actId="478"/>
          <ac:spMkLst>
            <pc:docMk/>
            <pc:sldMk cId="4118020722" sldId="256"/>
            <ac:spMk id="2" creationId="{EA8242B9-9769-8E41-6EF8-6E3470E8E6FD}"/>
          </ac:spMkLst>
        </pc:spChg>
        <pc:spChg chg="add del mod">
          <ac:chgData name="김 용빈" userId="adcdfcec36019ada" providerId="LiveId" clId="{AAD43341-AF85-44ED-B6B3-915041F0C45F}" dt="2023-05-18T09:59:41.598" v="804" actId="478"/>
          <ac:spMkLst>
            <pc:docMk/>
            <pc:sldMk cId="4118020722" sldId="256"/>
            <ac:spMk id="3" creationId="{197D8A9A-B07D-4EC8-F69C-3AC6C8B8C0DF}"/>
          </ac:spMkLst>
        </pc:spChg>
        <pc:spChg chg="mod ord">
          <ac:chgData name="김 용빈" userId="adcdfcec36019ada" providerId="LiveId" clId="{AAD43341-AF85-44ED-B6B3-915041F0C45F}" dt="2023-05-18T10:09:12.134" v="884" actId="1076"/>
          <ac:spMkLst>
            <pc:docMk/>
            <pc:sldMk cId="4118020722" sldId="256"/>
            <ac:spMk id="4" creationId="{CE386459-F768-EF5D-E04E-910F0E4B4755}"/>
          </ac:spMkLst>
        </pc:spChg>
        <pc:spChg chg="add mod">
          <ac:chgData name="김 용빈" userId="adcdfcec36019ada" providerId="LiveId" clId="{AAD43341-AF85-44ED-B6B3-915041F0C45F}" dt="2023-05-18T09:10:44.539" v="349" actId="1076"/>
          <ac:spMkLst>
            <pc:docMk/>
            <pc:sldMk cId="4118020722" sldId="256"/>
            <ac:spMk id="5" creationId="{C0BACD17-5322-B228-3584-A9E8272CE6B2}"/>
          </ac:spMkLst>
        </pc:spChg>
        <pc:spChg chg="add del mod">
          <ac:chgData name="김 용빈" userId="adcdfcec36019ada" providerId="LiveId" clId="{AAD43341-AF85-44ED-B6B3-915041F0C45F}" dt="2023-05-18T09:59:40.525" v="803"/>
          <ac:spMkLst>
            <pc:docMk/>
            <pc:sldMk cId="4118020722" sldId="256"/>
            <ac:spMk id="6" creationId="{ACA94C27-505E-0915-7287-5D2047B5C2AA}"/>
          </ac:spMkLst>
        </pc:spChg>
        <pc:spChg chg="add del mod">
          <ac:chgData name="김 용빈" userId="adcdfcec36019ada" providerId="LiveId" clId="{AAD43341-AF85-44ED-B6B3-915041F0C45F}" dt="2023-05-18T09:59:40.525" v="803"/>
          <ac:spMkLst>
            <pc:docMk/>
            <pc:sldMk cId="4118020722" sldId="256"/>
            <ac:spMk id="7" creationId="{BD92A31E-7975-70A4-5188-1131757FDA2F}"/>
          </ac:spMkLst>
        </pc:spChg>
        <pc:spChg chg="add mod">
          <ac:chgData name="김 용빈" userId="adcdfcec36019ada" providerId="LiveId" clId="{AAD43341-AF85-44ED-B6B3-915041F0C45F}" dt="2023-05-18T09:59:42.290" v="805"/>
          <ac:spMkLst>
            <pc:docMk/>
            <pc:sldMk cId="4118020722" sldId="256"/>
            <ac:spMk id="8" creationId="{2C8B0C87-4C98-F881-6CFC-2741DCD32D0E}"/>
          </ac:spMkLst>
        </pc:spChg>
        <pc:spChg chg="add mod">
          <ac:chgData name="김 용빈" userId="adcdfcec36019ada" providerId="LiveId" clId="{AAD43341-AF85-44ED-B6B3-915041F0C45F}" dt="2023-05-18T09:59:42.290" v="805"/>
          <ac:spMkLst>
            <pc:docMk/>
            <pc:sldMk cId="4118020722" sldId="256"/>
            <ac:spMk id="9" creationId="{45E54EC7-AA21-E097-BA22-698F1DD25E43}"/>
          </ac:spMkLst>
        </pc:spChg>
        <pc:picChg chg="del">
          <ac:chgData name="김 용빈" userId="adcdfcec36019ada" providerId="LiveId" clId="{AAD43341-AF85-44ED-B6B3-915041F0C45F}" dt="2023-05-22T11:49:44.547" v="2265" actId="478"/>
          <ac:picMkLst>
            <pc:docMk/>
            <pc:sldMk cId="4118020722" sldId="256"/>
            <ac:picMk id="2" creationId="{02DABF39-A426-CB1C-4D5E-3E02DE2D353A}"/>
          </ac:picMkLst>
        </pc:picChg>
        <pc:picChg chg="add del mod">
          <ac:chgData name="김 용빈" userId="adcdfcec36019ada" providerId="LiveId" clId="{AAD43341-AF85-44ED-B6B3-915041F0C45F}" dt="2023-05-18T08:43:34.276" v="34" actId="478"/>
          <ac:picMkLst>
            <pc:docMk/>
            <pc:sldMk cId="4118020722" sldId="256"/>
            <ac:picMk id="1026" creationId="{34881290-0220-ED8B-2945-D6C48C089898}"/>
          </ac:picMkLst>
        </pc:picChg>
        <pc:picChg chg="add mod">
          <ac:chgData name="김 용빈" userId="adcdfcec36019ada" providerId="LiveId" clId="{AAD43341-AF85-44ED-B6B3-915041F0C45F}" dt="2023-05-18T10:09:12.134" v="884" actId="1076"/>
          <ac:picMkLst>
            <pc:docMk/>
            <pc:sldMk cId="4118020722" sldId="256"/>
            <ac:picMk id="1028" creationId="{EEF13D32-6C20-CFA7-5672-DD334A187045}"/>
          </ac:picMkLst>
        </pc:picChg>
        <pc:picChg chg="add mod">
          <ac:chgData name="김 용빈" userId="adcdfcec36019ada" providerId="LiveId" clId="{AAD43341-AF85-44ED-B6B3-915041F0C45F}" dt="2023-05-18T09:10:47.592" v="350" actId="1076"/>
          <ac:picMkLst>
            <pc:docMk/>
            <pc:sldMk cId="4118020722" sldId="256"/>
            <ac:picMk id="1030" creationId="{BC63F6D9-2416-12FE-FCAA-B105006316CA}"/>
          </ac:picMkLst>
        </pc:picChg>
      </pc:sldChg>
      <pc:sldChg chg="addSp delSp modSp add del mod modTransition modAnim">
        <pc:chgData name="김 용빈" userId="adcdfcec36019ada" providerId="LiveId" clId="{AAD43341-AF85-44ED-B6B3-915041F0C45F}" dt="2023-05-22T11:49:45.918" v="2266" actId="478"/>
        <pc:sldMkLst>
          <pc:docMk/>
          <pc:sldMk cId="898763500" sldId="257"/>
        </pc:sldMkLst>
        <pc:spChg chg="mod">
          <ac:chgData name="김 용빈" userId="adcdfcec36019ada" providerId="LiveId" clId="{AAD43341-AF85-44ED-B6B3-915041F0C45F}" dt="2023-05-18T09:59:03.188" v="790" actId="20577"/>
          <ac:spMkLst>
            <pc:docMk/>
            <pc:sldMk cId="898763500" sldId="257"/>
            <ac:spMk id="2" creationId="{EA8242B9-9769-8E41-6EF8-6E3470E8E6FD}"/>
          </ac:spMkLst>
        </pc:spChg>
        <pc:spChg chg="mod">
          <ac:chgData name="김 용빈" userId="adcdfcec36019ada" providerId="LiveId" clId="{AAD43341-AF85-44ED-B6B3-915041F0C45F}" dt="2023-05-18T09:59:25.549" v="801" actId="20577"/>
          <ac:spMkLst>
            <pc:docMk/>
            <pc:sldMk cId="898763500" sldId="257"/>
            <ac:spMk id="3" creationId="{197D8A9A-B07D-4EC8-F69C-3AC6C8B8C0DF}"/>
          </ac:spMkLst>
        </pc:spChg>
        <pc:spChg chg="del">
          <ac:chgData name="김 용빈" userId="adcdfcec36019ada" providerId="LiveId" clId="{AAD43341-AF85-44ED-B6B3-915041F0C45F}" dt="2023-05-18T09:11:02.010" v="352" actId="478"/>
          <ac:spMkLst>
            <pc:docMk/>
            <pc:sldMk cId="898763500" sldId="257"/>
            <ac:spMk id="4" creationId="{CE386459-F768-EF5D-E04E-910F0E4B4755}"/>
          </ac:spMkLst>
        </pc:spChg>
        <pc:spChg chg="add mod">
          <ac:chgData name="김 용빈" userId="adcdfcec36019ada" providerId="LiveId" clId="{AAD43341-AF85-44ED-B6B3-915041F0C45F}" dt="2023-05-18T10:48:42.592" v="1619" actId="1076"/>
          <ac:spMkLst>
            <pc:docMk/>
            <pc:sldMk cId="898763500" sldId="257"/>
            <ac:spMk id="7" creationId="{CB3D01BB-C537-A900-F7D7-85AB8F05F5A2}"/>
          </ac:spMkLst>
        </pc:spChg>
        <pc:spChg chg="add del mod">
          <ac:chgData name="김 용빈" userId="adcdfcec36019ada" providerId="LiveId" clId="{AAD43341-AF85-44ED-B6B3-915041F0C45F}" dt="2023-05-18T09:45:19.325" v="581" actId="478"/>
          <ac:spMkLst>
            <pc:docMk/>
            <pc:sldMk cId="898763500" sldId="257"/>
            <ac:spMk id="8" creationId="{DBEEA84E-4326-816F-2871-0095B906DB63}"/>
          </ac:spMkLst>
        </pc:spChg>
        <pc:spChg chg="add del mod">
          <ac:chgData name="김 용빈" userId="adcdfcec36019ada" providerId="LiveId" clId="{AAD43341-AF85-44ED-B6B3-915041F0C45F}" dt="2023-05-18T09:45:15.586" v="579" actId="767"/>
          <ac:spMkLst>
            <pc:docMk/>
            <pc:sldMk cId="898763500" sldId="257"/>
            <ac:spMk id="11" creationId="{18FEEFD0-4299-761F-B869-8F510FEF5427}"/>
          </ac:spMkLst>
        </pc:spChg>
        <pc:spChg chg="add mod ord">
          <ac:chgData name="김 용빈" userId="adcdfcec36019ada" providerId="LiveId" clId="{AAD43341-AF85-44ED-B6B3-915041F0C45F}" dt="2023-05-18T09:48:26.883" v="658" actId="1076"/>
          <ac:spMkLst>
            <pc:docMk/>
            <pc:sldMk cId="898763500" sldId="257"/>
            <ac:spMk id="12" creationId="{C2DD1BB6-34E2-F456-E75F-67EF07D5A8ED}"/>
          </ac:spMkLst>
        </pc:spChg>
        <pc:spChg chg="add mod ord">
          <ac:chgData name="김 용빈" userId="adcdfcec36019ada" providerId="LiveId" clId="{AAD43341-AF85-44ED-B6B3-915041F0C45F}" dt="2023-05-18T10:01:23.461" v="815" actId="1076"/>
          <ac:spMkLst>
            <pc:docMk/>
            <pc:sldMk cId="898763500" sldId="257"/>
            <ac:spMk id="13" creationId="{27D639D2-01A7-4828-2333-EF2DF81255DD}"/>
          </ac:spMkLst>
        </pc:spChg>
        <pc:spChg chg="add mod">
          <ac:chgData name="김 용빈" userId="adcdfcec36019ada" providerId="LiveId" clId="{AAD43341-AF85-44ED-B6B3-915041F0C45F}" dt="2023-05-18T09:46:05.821" v="650" actId="20577"/>
          <ac:spMkLst>
            <pc:docMk/>
            <pc:sldMk cId="898763500" sldId="257"/>
            <ac:spMk id="14" creationId="{A374BEF2-1613-A397-3C5F-61324B740C9A}"/>
          </ac:spMkLst>
        </pc:spChg>
        <pc:picChg chg="del">
          <ac:chgData name="김 용빈" userId="adcdfcec36019ada" providerId="LiveId" clId="{AAD43341-AF85-44ED-B6B3-915041F0C45F}" dt="2023-05-22T11:49:45.918" v="2266" actId="478"/>
          <ac:picMkLst>
            <pc:docMk/>
            <pc:sldMk cId="898763500" sldId="257"/>
            <ac:picMk id="4" creationId="{B828099F-ED1A-3230-564C-276634138E30}"/>
          </ac:picMkLst>
        </pc:picChg>
        <pc:picChg chg="add mod">
          <ac:chgData name="김 용빈" userId="adcdfcec36019ada" providerId="LiveId" clId="{AAD43341-AF85-44ED-B6B3-915041F0C45F}" dt="2023-05-18T10:48:42.592" v="1619" actId="1076"/>
          <ac:picMkLst>
            <pc:docMk/>
            <pc:sldMk cId="898763500" sldId="257"/>
            <ac:picMk id="6" creationId="{977BAD91-34F5-1ECC-8502-45A3E1F6DC21}"/>
          </ac:picMkLst>
        </pc:picChg>
        <pc:picChg chg="add mod">
          <ac:chgData name="김 용빈" userId="adcdfcec36019ada" providerId="LiveId" clId="{AAD43341-AF85-44ED-B6B3-915041F0C45F}" dt="2023-05-18T10:08:44.672" v="882" actId="166"/>
          <ac:picMkLst>
            <pc:docMk/>
            <pc:sldMk cId="898763500" sldId="257"/>
            <ac:picMk id="9" creationId="{73D6E8CE-7384-1B4F-981C-02ED3BB1226B}"/>
          </ac:picMkLst>
        </pc:picChg>
        <pc:picChg chg="add mod">
          <ac:chgData name="김 용빈" userId="adcdfcec36019ada" providerId="LiveId" clId="{AAD43341-AF85-44ED-B6B3-915041F0C45F}" dt="2023-05-18T10:08:41.291" v="881" actId="166"/>
          <ac:picMkLst>
            <pc:docMk/>
            <pc:sldMk cId="898763500" sldId="257"/>
            <ac:picMk id="10" creationId="{0E31540B-A12A-071D-A183-9681E68A57F1}"/>
          </ac:picMkLst>
        </pc:picChg>
        <pc:picChg chg="add mod">
          <ac:chgData name="김 용빈" userId="adcdfcec36019ada" providerId="LiveId" clId="{AAD43341-AF85-44ED-B6B3-915041F0C45F}" dt="2023-05-18T10:08:48.955" v="883" actId="166"/>
          <ac:picMkLst>
            <pc:docMk/>
            <pc:sldMk cId="898763500" sldId="257"/>
            <ac:picMk id="15" creationId="{0F26A478-BF6B-2553-D00F-3C07DB255DDB}"/>
          </ac:picMkLst>
        </pc:picChg>
        <pc:picChg chg="del">
          <ac:chgData name="김 용빈" userId="adcdfcec36019ada" providerId="LiveId" clId="{AAD43341-AF85-44ED-B6B3-915041F0C45F}" dt="2023-05-18T09:11:02.010" v="352" actId="478"/>
          <ac:picMkLst>
            <pc:docMk/>
            <pc:sldMk cId="898763500" sldId="257"/>
            <ac:picMk id="1028" creationId="{EEF13D32-6C20-CFA7-5672-DD334A187045}"/>
          </ac:picMkLst>
        </pc:picChg>
      </pc:sldChg>
      <pc:sldChg chg="del">
        <pc:chgData name="김 용빈" userId="adcdfcec36019ada" providerId="LiveId" clId="{AAD43341-AF85-44ED-B6B3-915041F0C45F}" dt="2023-05-18T09:03:50.657" v="128" actId="47"/>
        <pc:sldMkLst>
          <pc:docMk/>
          <pc:sldMk cId="3747496302" sldId="257"/>
        </pc:sldMkLst>
      </pc:sldChg>
      <pc:sldChg chg="addSp delSp modSp add mod modTransition modAnim">
        <pc:chgData name="김 용빈" userId="adcdfcec36019ada" providerId="LiveId" clId="{AAD43341-AF85-44ED-B6B3-915041F0C45F}" dt="2023-05-22T11:49:43.469" v="2264" actId="478"/>
        <pc:sldMkLst>
          <pc:docMk/>
          <pc:sldMk cId="2456040318" sldId="258"/>
        </pc:sldMkLst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7" creationId="{CB3D01BB-C537-A900-F7D7-85AB8F05F5A2}"/>
          </ac:spMkLst>
        </pc:spChg>
        <pc:spChg chg="add mod">
          <ac:chgData name="김 용빈" userId="adcdfcec36019ada" providerId="LiveId" clId="{AAD43341-AF85-44ED-B6B3-915041F0C45F}" dt="2023-05-18T10:48:32.901" v="1616" actId="404"/>
          <ac:spMkLst>
            <pc:docMk/>
            <pc:sldMk cId="2456040318" sldId="258"/>
            <ac:spMk id="8" creationId="{89D7C554-E2C5-14EB-EA09-16CBF43691D2}"/>
          </ac:spMkLst>
        </pc:spChg>
        <pc:spChg chg="add mod">
          <ac:chgData name="김 용빈" userId="adcdfcec36019ada" providerId="LiveId" clId="{AAD43341-AF85-44ED-B6B3-915041F0C45F}" dt="2023-05-18T10:51:55.913" v="1669" actId="403"/>
          <ac:spMkLst>
            <pc:docMk/>
            <pc:sldMk cId="2456040318" sldId="258"/>
            <ac:spMk id="11" creationId="{17BD835A-DCE9-1CB3-67C4-853EB796A5D8}"/>
          </ac:spMkLst>
        </pc:spChg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12" creationId="{C2DD1BB6-34E2-F456-E75F-67EF07D5A8ED}"/>
          </ac:spMkLst>
        </pc:spChg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13" creationId="{27D639D2-01A7-4828-2333-EF2DF81255DD}"/>
          </ac:spMkLst>
        </pc:spChg>
        <pc:spChg chg="del">
          <ac:chgData name="김 용빈" userId="adcdfcec36019ada" providerId="LiveId" clId="{AAD43341-AF85-44ED-B6B3-915041F0C45F}" dt="2023-05-18T10:09:31.592" v="892" actId="478"/>
          <ac:spMkLst>
            <pc:docMk/>
            <pc:sldMk cId="2456040318" sldId="258"/>
            <ac:spMk id="14" creationId="{A374BEF2-1613-A397-3C5F-61324B740C9A}"/>
          </ac:spMkLst>
        </pc:spChg>
        <pc:spChg chg="add mod">
          <ac:chgData name="김 용빈" userId="adcdfcec36019ada" providerId="LiveId" clId="{AAD43341-AF85-44ED-B6B3-915041F0C45F}" dt="2023-05-18T10:51:55.913" v="1669" actId="403"/>
          <ac:spMkLst>
            <pc:docMk/>
            <pc:sldMk cId="2456040318" sldId="258"/>
            <ac:spMk id="16" creationId="{C77E7784-1D7B-1041-1B43-A74D9A16D04D}"/>
          </ac:spMkLst>
        </pc:spChg>
        <pc:spChg chg="add mod">
          <ac:chgData name="김 용빈" userId="adcdfcec36019ada" providerId="LiveId" clId="{AAD43341-AF85-44ED-B6B3-915041F0C45F}" dt="2023-05-18T10:51:55.913" v="1669" actId="403"/>
          <ac:spMkLst>
            <pc:docMk/>
            <pc:sldMk cId="2456040318" sldId="258"/>
            <ac:spMk id="17" creationId="{AAF804F8-096E-0F62-CAC7-F176D9A224EA}"/>
          </ac:spMkLst>
        </pc:spChg>
        <pc:spChg chg="add del mod">
          <ac:chgData name="김 용빈" userId="adcdfcec36019ada" providerId="LiveId" clId="{AAD43341-AF85-44ED-B6B3-915041F0C45F}" dt="2023-05-18T10:15:35.113" v="1032" actId="478"/>
          <ac:spMkLst>
            <pc:docMk/>
            <pc:sldMk cId="2456040318" sldId="258"/>
            <ac:spMk id="18" creationId="{9A4C9A6B-E1CA-B4CE-ECD4-BAEADAFFE40C}"/>
          </ac:spMkLst>
        </pc:spChg>
        <pc:picChg chg="add del mod">
          <ac:chgData name="김 용빈" userId="adcdfcec36019ada" providerId="LiveId" clId="{AAD43341-AF85-44ED-B6B3-915041F0C45F}" dt="2023-05-18T11:04:49.673" v="1807" actId="166"/>
          <ac:picMkLst>
            <pc:docMk/>
            <pc:sldMk cId="2456040318" sldId="258"/>
            <ac:picMk id="4" creationId="{3CC81770-033C-F6E6-E075-07DBCE9CCE2E}"/>
          </ac:picMkLst>
        </pc:picChg>
        <pc:picChg chg="del">
          <ac:chgData name="김 용빈" userId="adcdfcec36019ada" providerId="LiveId" clId="{AAD43341-AF85-44ED-B6B3-915041F0C45F}" dt="2023-05-22T11:49:43.469" v="2264" actId="478"/>
          <ac:picMkLst>
            <pc:docMk/>
            <pc:sldMk cId="2456040318" sldId="258"/>
            <ac:picMk id="6" creationId="{1425853B-D018-DD18-A47F-2051C5F6712A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6" creationId="{977BAD91-34F5-1ECC-8502-45A3E1F6DC21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9" creationId="{73D6E8CE-7384-1B4F-981C-02ED3BB1226B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10" creationId="{0E31540B-A12A-071D-A183-9681E68A57F1}"/>
          </ac:picMkLst>
        </pc:picChg>
        <pc:picChg chg="del">
          <ac:chgData name="김 용빈" userId="adcdfcec36019ada" providerId="LiveId" clId="{AAD43341-AF85-44ED-B6B3-915041F0C45F}" dt="2023-05-18T10:09:31.592" v="892" actId="478"/>
          <ac:picMkLst>
            <pc:docMk/>
            <pc:sldMk cId="2456040318" sldId="258"/>
            <ac:picMk id="15" creationId="{0F26A478-BF6B-2553-D00F-3C07DB255DDB}"/>
          </ac:picMkLst>
        </pc:picChg>
        <pc:picChg chg="add mod">
          <ac:chgData name="김 용빈" userId="adcdfcec36019ada" providerId="LiveId" clId="{AAD43341-AF85-44ED-B6B3-915041F0C45F}" dt="2023-05-18T11:09:33.921" v="1834" actId="1076"/>
          <ac:picMkLst>
            <pc:docMk/>
            <pc:sldMk cId="2456040318" sldId="258"/>
            <ac:picMk id="19" creationId="{7F8F8989-CA0B-5744-096A-86C356128033}"/>
          </ac:picMkLst>
        </pc:picChg>
        <pc:picChg chg="add mod">
          <ac:chgData name="김 용빈" userId="adcdfcec36019ada" providerId="LiveId" clId="{AAD43341-AF85-44ED-B6B3-915041F0C45F}" dt="2023-05-18T11:12:13.063" v="1850" actId="166"/>
          <ac:picMkLst>
            <pc:docMk/>
            <pc:sldMk cId="2456040318" sldId="258"/>
            <ac:picMk id="20" creationId="{DE8AEF71-FCC0-C77C-2AEB-BD3F9F820FA0}"/>
          </ac:picMkLst>
        </pc:picChg>
        <pc:picChg chg="add mod">
          <ac:chgData name="김 용빈" userId="adcdfcec36019ada" providerId="LiveId" clId="{AAD43341-AF85-44ED-B6B3-915041F0C45F}" dt="2023-05-18T11:15:55.929" v="1876" actId="1076"/>
          <ac:picMkLst>
            <pc:docMk/>
            <pc:sldMk cId="2456040318" sldId="258"/>
            <ac:picMk id="21" creationId="{5BA9E33A-179E-4AA6-1C61-08E9F81437D4}"/>
          </ac:picMkLst>
        </pc:picChg>
        <pc:picChg chg="add del mod">
          <ac:chgData name="김 용빈" userId="adcdfcec36019ada" providerId="LiveId" clId="{AAD43341-AF85-44ED-B6B3-915041F0C45F}" dt="2023-05-18T11:31:17.483" v="1968" actId="478"/>
          <ac:picMkLst>
            <pc:docMk/>
            <pc:sldMk cId="2456040318" sldId="258"/>
            <ac:picMk id="2050" creationId="{62B6E033-63F4-FFBD-D979-FD3F6C966936}"/>
          </ac:picMkLst>
        </pc:picChg>
        <pc:picChg chg="add mod">
          <ac:chgData name="김 용빈" userId="adcdfcec36019ada" providerId="LiveId" clId="{AAD43341-AF85-44ED-B6B3-915041F0C45F}" dt="2023-05-18T11:31:25.569" v="1973" actId="1076"/>
          <ac:picMkLst>
            <pc:docMk/>
            <pc:sldMk cId="2456040318" sldId="258"/>
            <ac:picMk id="2052" creationId="{43D7DF30-AFDD-7104-1783-5D3D36A0D51F}"/>
          </ac:picMkLst>
        </pc:picChg>
      </pc:sldChg>
      <pc:sldChg chg="new add del">
        <pc:chgData name="김 용빈" userId="adcdfcec36019ada" providerId="LiveId" clId="{AAD43341-AF85-44ED-B6B3-915041F0C45F}" dt="2023-05-18T10:09:26.723" v="890" actId="47"/>
        <pc:sldMkLst>
          <pc:docMk/>
          <pc:sldMk cId="3645552478" sldId="258"/>
        </pc:sldMkLst>
      </pc:sldChg>
      <pc:sldChg chg="del">
        <pc:chgData name="김 용빈" userId="adcdfcec36019ada" providerId="LiveId" clId="{AAD43341-AF85-44ED-B6B3-915041F0C45F}" dt="2023-05-18T09:03:51.078" v="129" actId="47"/>
        <pc:sldMkLst>
          <pc:docMk/>
          <pc:sldMk cId="4107402181" sldId="258"/>
        </pc:sldMkLst>
      </pc:sldChg>
      <pc:sldChg chg="addSp delSp modSp add mod modTransition modAnim">
        <pc:chgData name="김 용빈" userId="adcdfcec36019ada" providerId="LiveId" clId="{AAD43341-AF85-44ED-B6B3-915041F0C45F}" dt="2023-05-22T11:49:47.478" v="2267" actId="478"/>
        <pc:sldMkLst>
          <pc:docMk/>
          <pc:sldMk cId="1019478442" sldId="259"/>
        </pc:sldMkLst>
        <pc:spChg chg="add del mod">
          <ac:chgData name="김 용빈" userId="adcdfcec36019ada" providerId="LiveId" clId="{AAD43341-AF85-44ED-B6B3-915041F0C45F}" dt="2023-05-18T10:48:50.463" v="1620" actId="478"/>
          <ac:spMkLst>
            <pc:docMk/>
            <pc:sldMk cId="1019478442" sldId="259"/>
            <ac:spMk id="6" creationId="{E24DA269-5227-C19C-1ECB-73216D8ED320}"/>
          </ac:spMkLst>
        </pc:spChg>
        <pc:spChg chg="add del mod topLvl">
          <ac:chgData name="김 용빈" userId="adcdfcec36019ada" providerId="LiveId" clId="{AAD43341-AF85-44ED-B6B3-915041F0C45F}" dt="2023-05-22T11:47:22.546" v="2257" actId="478"/>
          <ac:spMkLst>
            <pc:docMk/>
            <pc:sldMk cId="1019478442" sldId="259"/>
            <ac:spMk id="7" creationId="{16DDA6AD-E370-7F94-CEAC-E07DCFDA85F8}"/>
          </ac:spMkLst>
        </pc:spChg>
        <pc:spChg chg="add del mod">
          <ac:chgData name="김 용빈" userId="adcdfcec36019ada" providerId="LiveId" clId="{AAD43341-AF85-44ED-B6B3-915041F0C45F}" dt="2023-05-22T11:47:20.812" v="2252" actId="11529"/>
          <ac:spMkLst>
            <pc:docMk/>
            <pc:sldMk cId="1019478442" sldId="259"/>
            <ac:spMk id="8" creationId="{6B89C8BA-F603-DCCA-6B9D-24B4A0156818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0" creationId="{82EC45BD-FA12-DE39-2A37-A37D2C883E17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1" creationId="{EDE61042-8A30-226B-3B86-B9BC638A3183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2" creationId="{6CD5124D-0087-8FD2-5166-3355A79A582C}"/>
          </ac:spMkLst>
        </pc:spChg>
        <pc:spChg chg="add del mod">
          <ac:chgData name="김 용빈" userId="adcdfcec36019ada" providerId="LiveId" clId="{AAD43341-AF85-44ED-B6B3-915041F0C45F}" dt="2023-05-18T10:26:08.950" v="1145" actId="478"/>
          <ac:spMkLst>
            <pc:docMk/>
            <pc:sldMk cId="1019478442" sldId="259"/>
            <ac:spMk id="13" creationId="{1B7172CB-C524-E533-DB7E-2F2440395326}"/>
          </ac:spMkLst>
        </pc:spChg>
        <pc:spChg chg="add del mod">
          <ac:chgData name="김 용빈" userId="adcdfcec36019ada" providerId="LiveId" clId="{AAD43341-AF85-44ED-B6B3-915041F0C45F}" dt="2023-05-18T10:40:31.012" v="1413" actId="478"/>
          <ac:spMkLst>
            <pc:docMk/>
            <pc:sldMk cId="1019478442" sldId="259"/>
            <ac:spMk id="15" creationId="{B018C08A-C394-C3BB-9D34-6947741C1F0B}"/>
          </ac:spMkLst>
        </pc:spChg>
        <pc:spChg chg="add del mod">
          <ac:chgData name="김 용빈" userId="adcdfcec36019ada" providerId="LiveId" clId="{AAD43341-AF85-44ED-B6B3-915041F0C45F}" dt="2023-05-18T10:37:02.922" v="1387" actId="478"/>
          <ac:spMkLst>
            <pc:docMk/>
            <pc:sldMk cId="1019478442" sldId="259"/>
            <ac:spMk id="16" creationId="{9AB9ED3F-7D3D-6C6D-2A92-8447B745D8A1}"/>
          </ac:spMkLst>
        </pc:spChg>
        <pc:spChg chg="add mod">
          <ac:chgData name="김 용빈" userId="adcdfcec36019ada" providerId="LiveId" clId="{AAD43341-AF85-44ED-B6B3-915041F0C45F}" dt="2023-05-18T10:51:37.989" v="1667" actId="14100"/>
          <ac:spMkLst>
            <pc:docMk/>
            <pc:sldMk cId="1019478442" sldId="259"/>
            <ac:spMk id="17" creationId="{C7149E20-C777-7630-FE6A-14B46581F410}"/>
          </ac:spMkLst>
        </pc:spChg>
        <pc:spChg chg="add del mod">
          <ac:chgData name="김 용빈" userId="adcdfcec36019ada" providerId="LiveId" clId="{AAD43341-AF85-44ED-B6B3-915041F0C45F}" dt="2023-05-18T10:35:54.535" v="1385" actId="478"/>
          <ac:spMkLst>
            <pc:docMk/>
            <pc:sldMk cId="1019478442" sldId="259"/>
            <ac:spMk id="18" creationId="{8B0257C1-4B8D-BDA3-B175-E68647179E65}"/>
          </ac:spMkLst>
        </pc:spChg>
        <pc:spChg chg="add mod">
          <ac:chgData name="김 용빈" userId="adcdfcec36019ada" providerId="LiveId" clId="{AAD43341-AF85-44ED-B6B3-915041F0C45F}" dt="2023-05-18T10:51:42.931" v="1668" actId="403"/>
          <ac:spMkLst>
            <pc:docMk/>
            <pc:sldMk cId="1019478442" sldId="259"/>
            <ac:spMk id="19" creationId="{3C08291A-A199-D764-AE5F-8C4A3B8E98BA}"/>
          </ac:spMkLst>
        </pc:spChg>
        <pc:spChg chg="add mod">
          <ac:chgData name="김 용빈" userId="adcdfcec36019ada" providerId="LiveId" clId="{AAD43341-AF85-44ED-B6B3-915041F0C45F}" dt="2023-05-18T10:51:42.931" v="1668" actId="403"/>
          <ac:spMkLst>
            <pc:docMk/>
            <pc:sldMk cId="1019478442" sldId="259"/>
            <ac:spMk id="20" creationId="{5EC9177C-25F4-C8D1-AE1A-D233138594A7}"/>
          </ac:spMkLst>
        </pc:spChg>
        <pc:spChg chg="add mod">
          <ac:chgData name="김 용빈" userId="adcdfcec36019ada" providerId="LiveId" clId="{AAD43341-AF85-44ED-B6B3-915041F0C45F}" dt="2023-05-18T10:51:42.931" v="1668" actId="403"/>
          <ac:spMkLst>
            <pc:docMk/>
            <pc:sldMk cId="1019478442" sldId="259"/>
            <ac:spMk id="21" creationId="{50C68373-D676-7E96-7187-4DCE336B09AA}"/>
          </ac:spMkLst>
        </pc:spChg>
        <pc:spChg chg="add mod">
          <ac:chgData name="김 용빈" userId="adcdfcec36019ada" providerId="LiveId" clId="{AAD43341-AF85-44ED-B6B3-915041F0C45F}" dt="2023-05-18T10:51:33.850" v="1666" actId="14100"/>
          <ac:spMkLst>
            <pc:docMk/>
            <pc:sldMk cId="1019478442" sldId="259"/>
            <ac:spMk id="25" creationId="{724CD252-E389-D94E-39A5-3665239292F7}"/>
          </ac:spMkLst>
        </pc:spChg>
        <pc:spChg chg="add del mod">
          <ac:chgData name="김 용빈" userId="adcdfcec36019ada" providerId="LiveId" clId="{AAD43341-AF85-44ED-B6B3-915041F0C45F}" dt="2023-05-18T10:41:29.927" v="1436"/>
          <ac:spMkLst>
            <pc:docMk/>
            <pc:sldMk cId="1019478442" sldId="259"/>
            <ac:spMk id="26" creationId="{8DEA08DE-FE49-B596-42E5-BA9E7F974504}"/>
          </ac:spMkLst>
        </pc:spChg>
        <pc:spChg chg="add mod">
          <ac:chgData name="김 용빈" userId="adcdfcec36019ada" providerId="LiveId" clId="{AAD43341-AF85-44ED-B6B3-915041F0C45F}" dt="2023-05-18T10:51:33.850" v="1666" actId="14100"/>
          <ac:spMkLst>
            <pc:docMk/>
            <pc:sldMk cId="1019478442" sldId="259"/>
            <ac:spMk id="27" creationId="{562C288A-9CCA-58D4-DE9D-6EE18592FBE1}"/>
          </ac:spMkLst>
        </pc:spChg>
        <pc:spChg chg="add mod">
          <ac:chgData name="김 용빈" userId="adcdfcec36019ada" providerId="LiveId" clId="{AAD43341-AF85-44ED-B6B3-915041F0C45F}" dt="2023-05-18T10:51:37.989" v="1667" actId="14100"/>
          <ac:spMkLst>
            <pc:docMk/>
            <pc:sldMk cId="1019478442" sldId="259"/>
            <ac:spMk id="32" creationId="{36ABD567-FA8C-292B-DCF7-97A0DCFB3FDB}"/>
          </ac:spMkLst>
        </pc:spChg>
        <pc:spChg chg="add mod">
          <ac:chgData name="김 용빈" userId="adcdfcec36019ada" providerId="LiveId" clId="{AAD43341-AF85-44ED-B6B3-915041F0C45F}" dt="2023-05-18T11:18:49.630" v="1907" actId="1076"/>
          <ac:spMkLst>
            <pc:docMk/>
            <pc:sldMk cId="1019478442" sldId="259"/>
            <ac:spMk id="37" creationId="{4988EB51-72E4-0FF7-6C41-305F6FA9093A}"/>
          </ac:spMkLst>
        </pc:spChg>
        <pc:grpChg chg="add del mod">
          <ac:chgData name="김 용빈" userId="adcdfcec36019ada" providerId="LiveId" clId="{AAD43341-AF85-44ED-B6B3-915041F0C45F}" dt="2023-05-18T10:24:17.024" v="1108" actId="165"/>
          <ac:grpSpMkLst>
            <pc:docMk/>
            <pc:sldMk cId="1019478442" sldId="259"/>
            <ac:grpSpMk id="8" creationId="{4CF2F402-787A-94A7-E7A6-A9F003A5CE4A}"/>
          </ac:grpSpMkLst>
        </pc:grpChg>
        <pc:grpChg chg="add del mod">
          <ac:chgData name="김 용빈" userId="adcdfcec36019ada" providerId="LiveId" clId="{AAD43341-AF85-44ED-B6B3-915041F0C45F}" dt="2023-05-22T11:47:22.546" v="2257" actId="478"/>
          <ac:grpSpMkLst>
            <pc:docMk/>
            <pc:sldMk cId="1019478442" sldId="259"/>
            <ac:grpSpMk id="9" creationId="{80C44D7E-8353-6383-134E-0E5B14277262}"/>
          </ac:grpSpMkLst>
        </pc:grpChg>
        <pc:grpChg chg="add del mod">
          <ac:chgData name="김 용빈" userId="adcdfcec36019ada" providerId="LiveId" clId="{AAD43341-AF85-44ED-B6B3-915041F0C45F}" dt="2023-05-18T10:44:35.766" v="1471" actId="165"/>
          <ac:grpSpMkLst>
            <pc:docMk/>
            <pc:sldMk cId="1019478442" sldId="259"/>
            <ac:grpSpMk id="24" creationId="{39038DEA-91D7-3A40-A69D-4C9509DEB676}"/>
          </ac:grpSpMkLst>
        </pc:grpChg>
        <pc:grpChg chg="add mod topLvl">
          <ac:chgData name="김 용빈" userId="adcdfcec36019ada" providerId="LiveId" clId="{AAD43341-AF85-44ED-B6B3-915041F0C45F}" dt="2023-05-18T10:51:33.850" v="1666" actId="14100"/>
          <ac:grpSpMkLst>
            <pc:docMk/>
            <pc:sldMk cId="1019478442" sldId="259"/>
            <ac:grpSpMk id="28" creationId="{3B4571F3-5449-5A6E-10B8-A649ACDBAD1E}"/>
          </ac:grpSpMkLst>
        </pc:grpChg>
        <pc:grpChg chg="add del mod">
          <ac:chgData name="김 용빈" userId="adcdfcec36019ada" providerId="LiveId" clId="{AAD43341-AF85-44ED-B6B3-915041F0C45F}" dt="2023-05-18T10:42:22.354" v="1453" actId="165"/>
          <ac:grpSpMkLst>
            <pc:docMk/>
            <pc:sldMk cId="1019478442" sldId="259"/>
            <ac:grpSpMk id="30" creationId="{D023C54E-14CF-6EC9-4251-C7FEDC6CB13F}"/>
          </ac:grpSpMkLst>
        </pc:grpChg>
        <pc:grpChg chg="add del mod">
          <ac:chgData name="김 용빈" userId="adcdfcec36019ada" providerId="LiveId" clId="{AAD43341-AF85-44ED-B6B3-915041F0C45F}" dt="2023-05-18T10:47:34.144" v="1597" actId="165"/>
          <ac:grpSpMkLst>
            <pc:docMk/>
            <pc:sldMk cId="1019478442" sldId="259"/>
            <ac:grpSpMk id="31" creationId="{AD9E30F6-E4E5-E050-4099-66F585C5DBBD}"/>
          </ac:grpSpMkLst>
        </pc:grpChg>
        <pc:grpChg chg="add mod">
          <ac:chgData name="김 용빈" userId="adcdfcec36019ada" providerId="LiveId" clId="{AAD43341-AF85-44ED-B6B3-915041F0C45F}" dt="2023-05-18T10:50:59.824" v="1661" actId="1076"/>
          <ac:grpSpMkLst>
            <pc:docMk/>
            <pc:sldMk cId="1019478442" sldId="259"/>
            <ac:grpSpMk id="35" creationId="{082D496D-7EF0-E7DB-ED25-F7F601B1DE67}"/>
          </ac:grpSpMkLst>
        </pc:grpChg>
        <pc:grpChg chg="add mod">
          <ac:chgData name="김 용빈" userId="adcdfcec36019ada" providerId="LiveId" clId="{AAD43341-AF85-44ED-B6B3-915041F0C45F}" dt="2023-05-18T10:51:37.989" v="1667" actId="14100"/>
          <ac:grpSpMkLst>
            <pc:docMk/>
            <pc:sldMk cId="1019478442" sldId="259"/>
            <ac:grpSpMk id="36" creationId="{42AA24F0-C060-8589-2889-0A1C9C78D89A}"/>
          </ac:grpSpMkLst>
        </pc:grpChg>
        <pc:grpChg chg="add mod">
          <ac:chgData name="김 용빈" userId="adcdfcec36019ada" providerId="LiveId" clId="{AAD43341-AF85-44ED-B6B3-915041F0C45F}" dt="2023-05-18T10:51:33.850" v="1666" actId="14100"/>
          <ac:grpSpMkLst>
            <pc:docMk/>
            <pc:sldMk cId="1019478442" sldId="259"/>
            <ac:grpSpMk id="38" creationId="{1D7DF203-4AF5-5405-1C88-3EA76B74F0DB}"/>
          </ac:grpSpMkLst>
        </pc:grpChg>
        <pc:graphicFrameChg chg="add del mod modGraphic">
          <ac:chgData name="김 용빈" userId="adcdfcec36019ada" providerId="LiveId" clId="{AAD43341-AF85-44ED-B6B3-915041F0C45F}" dt="2023-05-18T10:27:42.330" v="1152" actId="478"/>
          <ac:graphicFrameMkLst>
            <pc:docMk/>
            <pc:sldMk cId="1019478442" sldId="259"/>
            <ac:graphicFrameMk id="14" creationId="{3E2A1BEA-03AE-86F7-B0EC-873FFFED8403}"/>
          </ac:graphicFrameMkLst>
        </pc:graphicFrameChg>
        <pc:picChg chg="mod">
          <ac:chgData name="김 용빈" userId="adcdfcec36019ada" providerId="LiveId" clId="{AAD43341-AF85-44ED-B6B3-915041F0C45F}" dt="2023-05-18T11:57:18.258" v="2129" actId="1076"/>
          <ac:picMkLst>
            <pc:docMk/>
            <pc:sldMk cId="1019478442" sldId="259"/>
            <ac:picMk id="4" creationId="{3CC81770-033C-F6E6-E075-07DBCE9CCE2E}"/>
          </ac:picMkLst>
        </pc:picChg>
        <pc:picChg chg="del">
          <ac:chgData name="김 용빈" userId="adcdfcec36019ada" providerId="LiveId" clId="{AAD43341-AF85-44ED-B6B3-915041F0C45F}" dt="2023-05-22T11:49:47.478" v="2267" actId="478"/>
          <ac:picMkLst>
            <pc:docMk/>
            <pc:sldMk cId="1019478442" sldId="259"/>
            <ac:picMk id="6" creationId="{EBBE9728-4649-F479-06C8-526B5D9078FC}"/>
          </ac:picMkLst>
        </pc:picChg>
        <pc:picChg chg="add mod topLvl">
          <ac:chgData name="김 용빈" userId="adcdfcec36019ada" providerId="LiveId" clId="{AAD43341-AF85-44ED-B6B3-915041F0C45F}" dt="2023-05-18T10:50:59.824" v="1661" actId="1076"/>
          <ac:picMkLst>
            <pc:docMk/>
            <pc:sldMk cId="1019478442" sldId="259"/>
            <ac:picMk id="22" creationId="{CCC28EDD-5345-7278-5A02-611EF859EF56}"/>
          </ac:picMkLst>
        </pc:picChg>
        <pc:picChg chg="add mod topLvl">
          <ac:chgData name="김 용빈" userId="adcdfcec36019ada" providerId="LiveId" clId="{AAD43341-AF85-44ED-B6B3-915041F0C45F}" dt="2023-05-18T10:51:33.850" v="1666" actId="14100"/>
          <ac:picMkLst>
            <pc:docMk/>
            <pc:sldMk cId="1019478442" sldId="259"/>
            <ac:picMk id="23" creationId="{8FCCD739-C227-FEEB-F1C0-9139B4AC19B9}"/>
          </ac:picMkLst>
        </pc:picChg>
        <pc:picChg chg="add mod topLvl">
          <ac:chgData name="김 용빈" userId="adcdfcec36019ada" providerId="LiveId" clId="{AAD43341-AF85-44ED-B6B3-915041F0C45F}" dt="2023-05-18T10:51:33.850" v="1666" actId="14100"/>
          <ac:picMkLst>
            <pc:docMk/>
            <pc:sldMk cId="1019478442" sldId="259"/>
            <ac:picMk id="29" creationId="{9AFDC2AD-CEAC-A7C4-FBE4-BD1C5B94FAFD}"/>
          </ac:picMkLst>
        </pc:picChg>
        <pc:picChg chg="add mod">
          <ac:chgData name="김 용빈" userId="adcdfcec36019ada" providerId="LiveId" clId="{AAD43341-AF85-44ED-B6B3-915041F0C45F}" dt="2023-05-18T10:51:37.989" v="1667" actId="14100"/>
          <ac:picMkLst>
            <pc:docMk/>
            <pc:sldMk cId="1019478442" sldId="259"/>
            <ac:picMk id="33" creationId="{6C7C6A0E-004F-9D51-ACBF-77530EA590A1}"/>
          </ac:picMkLst>
        </pc:picChg>
        <pc:picChg chg="add mod">
          <ac:chgData name="김 용빈" userId="adcdfcec36019ada" providerId="LiveId" clId="{AAD43341-AF85-44ED-B6B3-915041F0C45F}" dt="2023-05-18T10:51:37.989" v="1667" actId="14100"/>
          <ac:picMkLst>
            <pc:docMk/>
            <pc:sldMk cId="1019478442" sldId="259"/>
            <ac:picMk id="34" creationId="{DD6008DC-3C71-6049-39D6-988E85B899CE}"/>
          </ac:picMkLst>
        </pc:picChg>
        <pc:picChg chg="add mod">
          <ac:chgData name="김 용빈" userId="adcdfcec36019ada" providerId="LiveId" clId="{AAD43341-AF85-44ED-B6B3-915041F0C45F}" dt="2023-05-18T11:56:43.382" v="2126" actId="166"/>
          <ac:picMkLst>
            <pc:docMk/>
            <pc:sldMk cId="1019478442" sldId="259"/>
            <ac:picMk id="39" creationId="{8DB32679-6A34-354D-2813-2C26EAB8D8AD}"/>
          </ac:picMkLst>
        </pc:picChg>
        <pc:picChg chg="add mod">
          <ac:chgData name="김 용빈" userId="adcdfcec36019ada" providerId="LiveId" clId="{AAD43341-AF85-44ED-B6B3-915041F0C45F}" dt="2023-05-18T11:56:39.628" v="2125" actId="166"/>
          <ac:picMkLst>
            <pc:docMk/>
            <pc:sldMk cId="1019478442" sldId="259"/>
            <ac:picMk id="40" creationId="{0B550B4B-A5C1-00ED-F1F9-AA7CFF61EA57}"/>
          </ac:picMkLst>
        </pc:picChg>
        <pc:picChg chg="add mod">
          <ac:chgData name="김 용빈" userId="adcdfcec36019ada" providerId="LiveId" clId="{AAD43341-AF85-44ED-B6B3-915041F0C45F}" dt="2023-05-18T11:56:47.869" v="2127" actId="166"/>
          <ac:picMkLst>
            <pc:docMk/>
            <pc:sldMk cId="1019478442" sldId="259"/>
            <ac:picMk id="41" creationId="{B3A00E3F-FDDC-1C72-53F8-92A379D342F7}"/>
          </ac:picMkLst>
        </pc:picChg>
        <pc:picChg chg="add mod">
          <ac:chgData name="김 용빈" userId="adcdfcec36019ada" providerId="LiveId" clId="{AAD43341-AF85-44ED-B6B3-915041F0C45F}" dt="2023-05-18T11:56:31.296" v="2123" actId="571"/>
          <ac:picMkLst>
            <pc:docMk/>
            <pc:sldMk cId="1019478442" sldId="259"/>
            <ac:picMk id="42" creationId="{EDC51094-235F-C172-5BA5-C3EB70A2B789}"/>
          </ac:picMkLst>
        </pc:picChg>
        <pc:picChg chg="add mod">
          <ac:chgData name="김 용빈" userId="adcdfcec36019ada" providerId="LiveId" clId="{AAD43341-AF85-44ED-B6B3-915041F0C45F}" dt="2023-05-18T11:56:31.296" v="2123" actId="571"/>
          <ac:picMkLst>
            <pc:docMk/>
            <pc:sldMk cId="1019478442" sldId="259"/>
            <ac:picMk id="43" creationId="{77DAA479-BE9D-ABD9-5A04-A84B82C86687}"/>
          </ac:picMkLst>
        </pc:picChg>
        <pc:picChg chg="add mod">
          <ac:chgData name="김 용빈" userId="adcdfcec36019ada" providerId="LiveId" clId="{AAD43341-AF85-44ED-B6B3-915041F0C45F}" dt="2023-05-18T11:56:31.296" v="2123" actId="571"/>
          <ac:picMkLst>
            <pc:docMk/>
            <pc:sldMk cId="1019478442" sldId="259"/>
            <ac:picMk id="44" creationId="{CAFDAFF7-8C0E-429F-F8B3-767CAF5076E0}"/>
          </ac:picMkLst>
        </pc:picChg>
        <pc:picChg chg="add del mod">
          <ac:chgData name="김 용빈" userId="adcdfcec36019ada" providerId="LiveId" clId="{AAD43341-AF85-44ED-B6B3-915041F0C45F}" dt="2023-05-22T11:47:21.715" v="2255"/>
          <ac:picMkLst>
            <pc:docMk/>
            <pc:sldMk cId="1019478442" sldId="259"/>
            <ac:picMk id="1026" creationId="{1D8D92B5-49ED-80D6-877E-159870A27B73}"/>
          </ac:picMkLst>
        </pc:picChg>
        <pc:picChg chg="add del mod">
          <ac:chgData name="김 용빈" userId="adcdfcec36019ada" providerId="LiveId" clId="{AAD43341-AF85-44ED-B6B3-915041F0C45F}" dt="2023-05-18T10:21:47.117" v="1082" actId="478"/>
          <ac:picMkLst>
            <pc:docMk/>
            <pc:sldMk cId="1019478442" sldId="259"/>
            <ac:picMk id="5122" creationId="{381A6465-A1B0-4D03-5D91-2D2349DB0095}"/>
          </ac:picMkLst>
        </pc:picChg>
        <pc:picChg chg="add del mod topLvl">
          <ac:chgData name="김 용빈" userId="adcdfcec36019ada" providerId="LiveId" clId="{AAD43341-AF85-44ED-B6B3-915041F0C45F}" dt="2023-05-22T11:47:22.546" v="2257" actId="478"/>
          <ac:picMkLst>
            <pc:docMk/>
            <pc:sldMk cId="1019478442" sldId="259"/>
            <ac:picMk id="5124" creationId="{0912C28E-5F8E-F67B-8CE2-6CB324233D8D}"/>
          </ac:picMkLst>
        </pc:picChg>
        <pc:picChg chg="add del mod">
          <ac:chgData name="김 용빈" userId="adcdfcec36019ada" providerId="LiveId" clId="{AAD43341-AF85-44ED-B6B3-915041F0C45F}" dt="2023-05-18T10:33:29.453" v="1365" actId="478"/>
          <ac:picMkLst>
            <pc:docMk/>
            <pc:sldMk cId="1019478442" sldId="259"/>
            <ac:picMk id="5126" creationId="{26950B2A-9430-FADD-640E-92BC596F3F45}"/>
          </ac:picMkLst>
        </pc:picChg>
        <pc:picChg chg="add del mod">
          <ac:chgData name="김 용빈" userId="adcdfcec36019ada" providerId="LiveId" clId="{AAD43341-AF85-44ED-B6B3-915041F0C45F}" dt="2023-05-18T10:33:47.315" v="1368" actId="478"/>
          <ac:picMkLst>
            <pc:docMk/>
            <pc:sldMk cId="1019478442" sldId="259"/>
            <ac:picMk id="5128" creationId="{D997C38C-B064-5F27-9349-773A5C8E2B00}"/>
          </ac:picMkLst>
        </pc:picChg>
        <pc:picChg chg="add del mod topLvl">
          <ac:chgData name="김 용빈" userId="adcdfcec36019ada" providerId="LiveId" clId="{AAD43341-AF85-44ED-B6B3-915041F0C45F}" dt="2023-05-18T10:50:59.824" v="1661" actId="1076"/>
          <ac:picMkLst>
            <pc:docMk/>
            <pc:sldMk cId="1019478442" sldId="259"/>
            <ac:picMk id="5130" creationId="{AF971D41-74D2-6ECC-67E4-3DB7B0C657FF}"/>
          </ac:picMkLst>
        </pc:picChg>
        <pc:picChg chg="add mod topLvl">
          <ac:chgData name="김 용빈" userId="adcdfcec36019ada" providerId="LiveId" clId="{AAD43341-AF85-44ED-B6B3-915041F0C45F}" dt="2023-05-18T10:50:59.824" v="1661" actId="1076"/>
          <ac:picMkLst>
            <pc:docMk/>
            <pc:sldMk cId="1019478442" sldId="259"/>
            <ac:picMk id="5132" creationId="{133F4FB7-C7A8-FC8A-8417-F310BB4ADBD9}"/>
          </ac:picMkLst>
        </pc:picChg>
        <pc:picChg chg="add del">
          <ac:chgData name="김 용빈" userId="adcdfcec36019ada" providerId="LiveId" clId="{AAD43341-AF85-44ED-B6B3-915041F0C45F}" dt="2023-05-18T11:39:40.024" v="2032"/>
          <ac:picMkLst>
            <pc:docMk/>
            <pc:sldMk cId="1019478442" sldId="259"/>
            <ac:picMk id="5134" creationId="{B66B6995-C210-04F6-AC80-D60205108B60}"/>
          </ac:picMkLst>
        </pc:picChg>
      </pc:sldChg>
      <pc:sldChg chg="addSp modSp add del">
        <pc:chgData name="김 용빈" userId="adcdfcec36019ada" providerId="LiveId" clId="{AAD43341-AF85-44ED-B6B3-915041F0C45F}" dt="2023-05-18T10:10:00.608" v="906" actId="47"/>
        <pc:sldMkLst>
          <pc:docMk/>
          <pc:sldMk cId="1649121476" sldId="259"/>
        </pc:sldMkLst>
        <pc:picChg chg="add mod">
          <ac:chgData name="김 용빈" userId="adcdfcec36019ada" providerId="LiveId" clId="{AAD43341-AF85-44ED-B6B3-915041F0C45F}" dt="2023-05-18T10:09:55.477" v="901"/>
          <ac:picMkLst>
            <pc:docMk/>
            <pc:sldMk cId="1649121476" sldId="259"/>
            <ac:picMk id="4" creationId="{DC290E8E-72F5-5EE1-AC07-554D3378E2EC}"/>
          </ac:picMkLst>
        </pc:picChg>
      </pc:sldChg>
      <pc:sldChg chg="del">
        <pc:chgData name="김 용빈" userId="adcdfcec36019ada" providerId="LiveId" clId="{AAD43341-AF85-44ED-B6B3-915041F0C45F}" dt="2023-05-18T09:03:51.268" v="130" actId="47"/>
        <pc:sldMkLst>
          <pc:docMk/>
          <pc:sldMk cId="3105116274" sldId="259"/>
        </pc:sldMkLst>
      </pc:sldChg>
      <pc:sldChg chg="addSp delSp modSp add mod modTransition modAnim">
        <pc:chgData name="김 용빈" userId="adcdfcec36019ada" providerId="LiveId" clId="{AAD43341-AF85-44ED-B6B3-915041F0C45F}" dt="2023-05-22T12:36:52.670" v="2923"/>
        <pc:sldMkLst>
          <pc:docMk/>
          <pc:sldMk cId="307037584" sldId="260"/>
        </pc:sldMkLst>
        <pc:spChg chg="add del mod">
          <ac:chgData name="김 용빈" userId="adcdfcec36019ada" providerId="LiveId" clId="{AAD43341-AF85-44ED-B6B3-915041F0C45F}" dt="2023-05-18T10:48:56.771" v="1634" actId="478"/>
          <ac:spMkLst>
            <pc:docMk/>
            <pc:sldMk cId="307037584" sldId="260"/>
            <ac:spMk id="6" creationId="{F4709240-8A54-B252-AB30-E4560DD9BF42}"/>
          </ac:spMkLst>
        </pc:spChg>
        <pc:spChg chg="add mod">
          <ac:chgData name="김 용빈" userId="adcdfcec36019ada" providerId="LiveId" clId="{AAD43341-AF85-44ED-B6B3-915041F0C45F}" dt="2023-05-18T10:53:00.722" v="1694" actId="1076"/>
          <ac:spMkLst>
            <pc:docMk/>
            <pc:sldMk cId="307037584" sldId="260"/>
            <ac:spMk id="7" creationId="{EE861930-1FAD-C9AB-CA44-FB9D7115AA70}"/>
          </ac:spMkLst>
        </pc:spChg>
        <pc:spChg chg="add mod">
          <ac:chgData name="김 용빈" userId="adcdfcec36019ada" providerId="LiveId" clId="{AAD43341-AF85-44ED-B6B3-915041F0C45F}" dt="2023-05-18T10:53:01.763" v="1695" actId="1076"/>
          <ac:spMkLst>
            <pc:docMk/>
            <pc:sldMk cId="307037584" sldId="260"/>
            <ac:spMk id="8" creationId="{ABC10908-1CF1-238F-452A-0878FCA2AAEF}"/>
          </ac:spMkLst>
        </pc:spChg>
        <pc:spChg chg="add mod">
          <ac:chgData name="김 용빈" userId="adcdfcec36019ada" providerId="LiveId" clId="{AAD43341-AF85-44ED-B6B3-915041F0C45F}" dt="2023-05-18T10:53:03.641" v="1696" actId="1076"/>
          <ac:spMkLst>
            <pc:docMk/>
            <pc:sldMk cId="307037584" sldId="260"/>
            <ac:spMk id="9" creationId="{09BD241F-F39E-B5B7-91BF-310338E8C31D}"/>
          </ac:spMkLst>
        </pc:spChg>
        <pc:spChg chg="mod topLvl">
          <ac:chgData name="김 용빈" userId="adcdfcec36019ada" providerId="LiveId" clId="{AAD43341-AF85-44ED-B6B3-915041F0C45F}" dt="2023-05-18T10:48:22.447" v="1612" actId="1076"/>
          <ac:spMkLst>
            <pc:docMk/>
            <pc:sldMk cId="307037584" sldId="260"/>
            <ac:spMk id="15" creationId="{6F5D3323-8AA0-AC12-83F7-C2C0C062CDEC}"/>
          </ac:spMkLst>
        </pc:spChg>
        <pc:spChg chg="del mod topLvl">
          <ac:chgData name="김 용빈" userId="adcdfcec36019ada" providerId="LiveId" clId="{AAD43341-AF85-44ED-B6B3-915041F0C45F}" dt="2023-05-18T10:47:58.899" v="1605" actId="478"/>
          <ac:spMkLst>
            <pc:docMk/>
            <pc:sldMk cId="307037584" sldId="260"/>
            <ac:spMk id="16" creationId="{D8257E74-56C4-FC26-7645-5379DC26BD15}"/>
          </ac:spMkLst>
        </pc:spChg>
        <pc:spChg chg="mod">
          <ac:chgData name="김 용빈" userId="adcdfcec36019ada" providerId="LiveId" clId="{AAD43341-AF85-44ED-B6B3-915041F0C45F}" dt="2023-05-18T10:48:22.447" v="1612" actId="1076"/>
          <ac:spMkLst>
            <pc:docMk/>
            <pc:sldMk cId="307037584" sldId="260"/>
            <ac:spMk id="19" creationId="{2264D454-5C24-101F-A922-4E9098A86073}"/>
          </ac:spMkLst>
        </pc:spChg>
        <pc:spChg chg="del mod topLvl">
          <ac:chgData name="김 용빈" userId="adcdfcec36019ada" providerId="LiveId" clId="{AAD43341-AF85-44ED-B6B3-915041F0C45F}" dt="2023-05-18T10:52:03.634" v="1672" actId="478"/>
          <ac:spMkLst>
            <pc:docMk/>
            <pc:sldMk cId="307037584" sldId="260"/>
            <ac:spMk id="23" creationId="{AB34D696-F73F-4D6C-AF17-1AA37712E220}"/>
          </ac:spMkLst>
        </pc:spChg>
        <pc:spChg chg="add mod">
          <ac:chgData name="김 용빈" userId="adcdfcec36019ada" providerId="LiveId" clId="{AAD43341-AF85-44ED-B6B3-915041F0C45F}" dt="2023-05-18T10:49:00.627" v="1642" actId="20577"/>
          <ac:spMkLst>
            <pc:docMk/>
            <pc:sldMk cId="307037584" sldId="260"/>
            <ac:spMk id="26" creationId="{3219A6C7-0DF5-AD6D-6126-EB2E6EB0182B}"/>
          </ac:spMkLst>
        </pc:spChg>
        <pc:spChg chg="add del mod">
          <ac:chgData name="김 용빈" userId="adcdfcec36019ada" providerId="LiveId" clId="{AAD43341-AF85-44ED-B6B3-915041F0C45F}" dt="2023-05-18T10:52:04.181" v="1673" actId="478"/>
          <ac:spMkLst>
            <pc:docMk/>
            <pc:sldMk cId="307037584" sldId="260"/>
            <ac:spMk id="27" creationId="{854EC036-6A42-127B-B4AD-0A46EB46A600}"/>
          </ac:spMkLst>
        </pc:spChg>
        <pc:spChg chg="mod topLvl">
          <ac:chgData name="김 용빈" userId="adcdfcec36019ada" providerId="LiveId" clId="{AAD43341-AF85-44ED-B6B3-915041F0C45F}" dt="2023-05-18T12:00:00.436" v="2157" actId="165"/>
          <ac:spMkLst>
            <pc:docMk/>
            <pc:sldMk cId="307037584" sldId="260"/>
            <ac:spMk id="32" creationId="{FAA47178-984F-1B87-DC3C-14D03B9A7062}"/>
          </ac:spMkLst>
        </pc:spChg>
        <pc:spChg chg="del mod topLvl">
          <ac:chgData name="김 용빈" userId="adcdfcec36019ada" providerId="LiveId" clId="{AAD43341-AF85-44ED-B6B3-915041F0C45F}" dt="2023-05-18T10:52:40.115" v="1687" actId="478"/>
          <ac:spMkLst>
            <pc:docMk/>
            <pc:sldMk cId="307037584" sldId="260"/>
            <ac:spMk id="33" creationId="{707BD2A8-D373-25CC-0331-3320E2B146E8}"/>
          </ac:spMkLst>
        </pc:spChg>
        <pc:spChg chg="mod">
          <ac:chgData name="김 용빈" userId="adcdfcec36019ada" providerId="LiveId" clId="{AAD43341-AF85-44ED-B6B3-915041F0C45F}" dt="2023-05-18T10:52:52.368" v="1692" actId="1076"/>
          <ac:spMkLst>
            <pc:docMk/>
            <pc:sldMk cId="307037584" sldId="260"/>
            <ac:spMk id="36" creationId="{D75B0261-88D9-41F5-DE3A-BE24B9CC11F4}"/>
          </ac:spMkLst>
        </pc:spChg>
        <pc:spChg chg="mod">
          <ac:chgData name="김 용빈" userId="adcdfcec36019ada" providerId="LiveId" clId="{AAD43341-AF85-44ED-B6B3-915041F0C45F}" dt="2023-05-18T10:52:52.798" v="1693"/>
          <ac:spMkLst>
            <pc:docMk/>
            <pc:sldMk cId="307037584" sldId="260"/>
            <ac:spMk id="40" creationId="{0DD60D4C-6161-C77A-B779-19A572E2AB84}"/>
          </ac:spMkLst>
        </pc:spChg>
        <pc:spChg chg="add mod topLvl">
          <ac:chgData name="김 용빈" userId="adcdfcec36019ada" providerId="LiveId" clId="{AAD43341-AF85-44ED-B6B3-915041F0C45F}" dt="2023-05-18T12:00:02.296" v="2159" actId="165"/>
          <ac:spMkLst>
            <pc:docMk/>
            <pc:sldMk cId="307037584" sldId="260"/>
            <ac:spMk id="43" creationId="{472874FF-E5D6-5D82-852A-356D6ADE8680}"/>
          </ac:spMkLst>
        </pc:spChg>
        <pc:spChg chg="add mod topLvl">
          <ac:chgData name="김 용빈" userId="adcdfcec36019ada" providerId="LiveId" clId="{AAD43341-AF85-44ED-B6B3-915041F0C45F}" dt="2023-05-18T10:59:06.249" v="1767" actId="164"/>
          <ac:spMkLst>
            <pc:docMk/>
            <pc:sldMk cId="307037584" sldId="260"/>
            <ac:spMk id="46" creationId="{DF22A9D6-EA0E-62D1-7599-D599260AF75D}"/>
          </ac:spMkLst>
        </pc:spChg>
        <pc:spChg chg="add del mod topLvl">
          <ac:chgData name="김 용빈" userId="adcdfcec36019ada" providerId="LiveId" clId="{AAD43341-AF85-44ED-B6B3-915041F0C45F}" dt="2023-05-18T12:00:02.296" v="2159" actId="165"/>
          <ac:spMkLst>
            <pc:docMk/>
            <pc:sldMk cId="307037584" sldId="260"/>
            <ac:spMk id="49" creationId="{5AC6A790-AF2D-0ED6-46C2-015C5ECA8A80}"/>
          </ac:spMkLst>
        </pc:spChg>
        <pc:spChg chg="add mod topLvl">
          <ac:chgData name="김 용빈" userId="adcdfcec36019ada" providerId="LiveId" clId="{AAD43341-AF85-44ED-B6B3-915041F0C45F}" dt="2023-05-18T12:00:00.436" v="2157" actId="165"/>
          <ac:spMkLst>
            <pc:docMk/>
            <pc:sldMk cId="307037584" sldId="260"/>
            <ac:spMk id="51" creationId="{852B8606-8A9C-6252-D52A-23FB630D0BBC}"/>
          </ac:spMkLst>
        </pc:spChg>
        <pc:spChg chg="add mod topLvl">
          <ac:chgData name="김 용빈" userId="adcdfcec36019ada" providerId="LiveId" clId="{AAD43341-AF85-44ED-B6B3-915041F0C45F}" dt="2023-05-18T10:59:06.249" v="1767" actId="164"/>
          <ac:spMkLst>
            <pc:docMk/>
            <pc:sldMk cId="307037584" sldId="260"/>
            <ac:spMk id="52" creationId="{B1483D96-8D76-C30E-35C4-23F562A87439}"/>
          </ac:spMkLst>
        </pc:spChg>
        <pc:grpChg chg="add del mod ord">
          <ac:chgData name="김 용빈" userId="adcdfcec36019ada" providerId="LiveId" clId="{AAD43341-AF85-44ED-B6B3-915041F0C45F}" dt="2023-05-18T10:47:54.966" v="1604" actId="165"/>
          <ac:grpSpMkLst>
            <pc:docMk/>
            <pc:sldMk cId="307037584" sldId="260"/>
            <ac:grpSpMk id="14" creationId="{C7D374E8-66A4-C449-FC9B-492518168EF5}"/>
          </ac:grpSpMkLst>
        </pc:grpChg>
        <pc:grpChg chg="add del mod">
          <ac:chgData name="김 용빈" userId="adcdfcec36019ada" providerId="LiveId" clId="{AAD43341-AF85-44ED-B6B3-915041F0C45F}" dt="2023-05-18T10:52:02.559" v="1670" actId="478"/>
          <ac:grpSpMkLst>
            <pc:docMk/>
            <pc:sldMk cId="307037584" sldId="260"/>
            <ac:grpSpMk id="17" creationId="{CFF134F9-4B52-125A-EB03-A990223EF8C4}"/>
          </ac:grpSpMkLst>
        </pc:grpChg>
        <pc:grpChg chg="add del mod">
          <ac:chgData name="김 용빈" userId="adcdfcec36019ada" providerId="LiveId" clId="{AAD43341-AF85-44ED-B6B3-915041F0C45F}" dt="2023-05-18T10:52:03.186" v="1671" actId="478"/>
          <ac:grpSpMkLst>
            <pc:docMk/>
            <pc:sldMk cId="307037584" sldId="260"/>
            <ac:grpSpMk id="18" creationId="{A7A25332-2600-407A-7CC2-0376A425FF16}"/>
          </ac:grpSpMkLst>
        </pc:grpChg>
        <pc:grpChg chg="add del mod">
          <ac:chgData name="김 용빈" userId="adcdfcec36019ada" providerId="LiveId" clId="{AAD43341-AF85-44ED-B6B3-915041F0C45F}" dt="2023-05-18T10:49:38.638" v="1643" actId="165"/>
          <ac:grpSpMkLst>
            <pc:docMk/>
            <pc:sldMk cId="307037584" sldId="260"/>
            <ac:grpSpMk id="22" creationId="{7FA85C6A-CF20-7C6F-634A-45C9B14D398E}"/>
          </ac:grpSpMkLst>
        </pc:grpChg>
        <pc:grpChg chg="add del mod">
          <ac:chgData name="김 용빈" userId="adcdfcec36019ada" providerId="LiveId" clId="{AAD43341-AF85-44ED-B6B3-915041F0C45F}" dt="2023-05-18T10:52:32.958" v="1685" actId="165"/>
          <ac:grpSpMkLst>
            <pc:docMk/>
            <pc:sldMk cId="307037584" sldId="260"/>
            <ac:grpSpMk id="28" creationId="{3A52EFC2-6007-CCE7-F961-8736A855341E}"/>
          </ac:grpSpMkLst>
        </pc:grpChg>
        <pc:grpChg chg="del mod topLvl">
          <ac:chgData name="김 용빈" userId="adcdfcec36019ada" providerId="LiveId" clId="{AAD43341-AF85-44ED-B6B3-915041F0C45F}" dt="2023-05-18T10:52:35.606" v="1686" actId="165"/>
          <ac:grpSpMkLst>
            <pc:docMk/>
            <pc:sldMk cId="307037584" sldId="260"/>
            <ac:grpSpMk id="29" creationId="{927FC608-E400-0CFF-EEC6-33498721EFAC}"/>
          </ac:grpSpMkLst>
        </pc:grpChg>
        <pc:grpChg chg="add del mod">
          <ac:chgData name="김 용빈" userId="adcdfcec36019ada" providerId="LiveId" clId="{AAD43341-AF85-44ED-B6B3-915041F0C45F}" dt="2023-05-18T10:53:19.119" v="1697" actId="165"/>
          <ac:grpSpMkLst>
            <pc:docMk/>
            <pc:sldMk cId="307037584" sldId="260"/>
            <ac:grpSpMk id="34" creationId="{89FC6E70-58CD-971A-53DA-69902467807A}"/>
          </ac:grpSpMkLst>
        </pc:grpChg>
        <pc:grpChg chg="add del mod">
          <ac:chgData name="김 용빈" userId="adcdfcec36019ada" providerId="LiveId" clId="{AAD43341-AF85-44ED-B6B3-915041F0C45F}" dt="2023-05-18T10:53:20.566" v="1698" actId="478"/>
          <ac:grpSpMkLst>
            <pc:docMk/>
            <pc:sldMk cId="307037584" sldId="260"/>
            <ac:grpSpMk id="35" creationId="{C4DD6750-65EF-B913-AD68-34890CE3677C}"/>
          </ac:grpSpMkLst>
        </pc:grpChg>
        <pc:grpChg chg="add del mod">
          <ac:chgData name="김 용빈" userId="adcdfcec36019ada" providerId="LiveId" clId="{AAD43341-AF85-44ED-B6B3-915041F0C45F}" dt="2023-05-18T10:53:21.125" v="1699" actId="478"/>
          <ac:grpSpMkLst>
            <pc:docMk/>
            <pc:sldMk cId="307037584" sldId="260"/>
            <ac:grpSpMk id="39" creationId="{DB869171-63BF-66ED-672A-2E5E7E70F8D2}"/>
          </ac:grpSpMkLst>
        </pc:grpChg>
        <pc:grpChg chg="add del mod">
          <ac:chgData name="김 용빈" userId="adcdfcec36019ada" providerId="LiveId" clId="{AAD43341-AF85-44ED-B6B3-915041F0C45F}" dt="2023-05-18T12:00:02.296" v="2159" actId="165"/>
          <ac:grpSpMkLst>
            <pc:docMk/>
            <pc:sldMk cId="307037584" sldId="260"/>
            <ac:grpSpMk id="50" creationId="{1B8938DE-9E4B-2F85-7ED6-45E966809C5E}"/>
          </ac:grpSpMkLst>
        </pc:grpChg>
        <pc:grpChg chg="add del mod">
          <ac:chgData name="김 용빈" userId="adcdfcec36019ada" providerId="LiveId" clId="{AAD43341-AF85-44ED-B6B3-915041F0C45F}" dt="2023-05-18T12:00:00.436" v="2157" actId="165"/>
          <ac:grpSpMkLst>
            <pc:docMk/>
            <pc:sldMk cId="307037584" sldId="260"/>
            <ac:grpSpMk id="53" creationId="{B723EFBB-277B-41DD-664B-E56BA02E94FB}"/>
          </ac:grpSpMkLst>
        </pc:grpChg>
        <pc:grpChg chg="add del mod">
          <ac:chgData name="김 용빈" userId="adcdfcec36019ada" providerId="LiveId" clId="{AAD43341-AF85-44ED-B6B3-915041F0C45F}" dt="2023-05-18T10:58:54.657" v="1763" actId="165"/>
          <ac:grpSpMkLst>
            <pc:docMk/>
            <pc:sldMk cId="307037584" sldId="260"/>
            <ac:grpSpMk id="54" creationId="{AE8BF0A7-ECD3-2054-BF5F-92DE4F96CFD4}"/>
          </ac:grpSpMkLst>
        </pc:grpChg>
        <pc:grpChg chg="add mod">
          <ac:chgData name="김 용빈" userId="adcdfcec36019ada" providerId="LiveId" clId="{AAD43341-AF85-44ED-B6B3-915041F0C45F}" dt="2023-05-18T10:59:06.249" v="1767" actId="164"/>
          <ac:grpSpMkLst>
            <pc:docMk/>
            <pc:sldMk cId="307037584" sldId="260"/>
            <ac:grpSpMk id="55" creationId="{4C9BD221-6362-9ECE-5AE5-721C0FC2501E}"/>
          </ac:grpSpMkLst>
        </pc:grpChg>
        <pc:picChg chg="mod">
          <ac:chgData name="김 용빈" userId="adcdfcec36019ada" providerId="LiveId" clId="{AAD43341-AF85-44ED-B6B3-915041F0C45F}" dt="2023-05-18T11:59:33.443" v="2154" actId="1076"/>
          <ac:picMkLst>
            <pc:docMk/>
            <pc:sldMk cId="307037584" sldId="260"/>
            <ac:picMk id="4" creationId="{3CC81770-033C-F6E6-E075-07DBCE9CCE2E}"/>
          </ac:picMkLst>
        </pc:picChg>
        <pc:picChg chg="del">
          <ac:chgData name="김 용빈" userId="adcdfcec36019ada" providerId="LiveId" clId="{AAD43341-AF85-44ED-B6B3-915041F0C45F}" dt="2023-05-22T11:41:15.992" v="2219" actId="478"/>
          <ac:picMkLst>
            <pc:docMk/>
            <pc:sldMk cId="307037584" sldId="260"/>
            <ac:picMk id="6" creationId="{582E0384-4FAE-96CF-B862-D8FFDC656323}"/>
          </ac:picMkLst>
        </pc:picChg>
        <pc:picChg chg="add 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10" creationId="{B7329A7A-D6B1-EB0D-80B6-E6C3C43E9036}"/>
          </ac:picMkLst>
        </pc:picChg>
        <pc:picChg chg="add 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11" creationId="{BD50C920-879B-A715-D22E-058B73711B8B}"/>
          </ac:picMkLst>
        </pc:picChg>
        <pc:picChg chg="add del mod">
          <ac:chgData name="김 용빈" userId="adcdfcec36019ada" providerId="LiveId" clId="{AAD43341-AF85-44ED-B6B3-915041F0C45F}" dt="2023-05-18T10:47:43.289" v="1601" actId="478"/>
          <ac:picMkLst>
            <pc:docMk/>
            <pc:sldMk cId="307037584" sldId="260"/>
            <ac:picMk id="12" creationId="{51C2798B-8829-E36B-2A41-4A60582639A2}"/>
          </ac:picMkLst>
        </pc:picChg>
        <pc:picChg chg="add del mod">
          <ac:chgData name="김 용빈" userId="adcdfcec36019ada" providerId="LiveId" clId="{AAD43341-AF85-44ED-B6B3-915041F0C45F}" dt="2023-05-18T10:47:43.289" v="1601" actId="478"/>
          <ac:picMkLst>
            <pc:docMk/>
            <pc:sldMk cId="307037584" sldId="260"/>
            <ac:picMk id="13" creationId="{3E999AB8-C3A5-8A8D-D58A-BDD43A31A793}"/>
          </ac:picMkLst>
        </pc:picChg>
        <pc:picChg chg="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20" creationId="{117C33EF-050D-A84B-9979-95BC30063F2B}"/>
          </ac:picMkLst>
        </pc:picChg>
        <pc:picChg chg="mod">
          <ac:chgData name="김 용빈" userId="adcdfcec36019ada" providerId="LiveId" clId="{AAD43341-AF85-44ED-B6B3-915041F0C45F}" dt="2023-05-18T10:48:22.447" v="1612" actId="1076"/>
          <ac:picMkLst>
            <pc:docMk/>
            <pc:sldMk cId="307037584" sldId="260"/>
            <ac:picMk id="21" creationId="{550EE2A8-738A-33F6-9714-03D5FAAADAF2}"/>
          </ac:picMkLst>
        </pc:picChg>
        <pc:picChg chg="del mod topLvl">
          <ac:chgData name="김 용빈" userId="adcdfcec36019ada" providerId="LiveId" clId="{AAD43341-AF85-44ED-B6B3-915041F0C45F}" dt="2023-05-18T10:52:05.435" v="1675" actId="478"/>
          <ac:picMkLst>
            <pc:docMk/>
            <pc:sldMk cId="307037584" sldId="260"/>
            <ac:picMk id="24" creationId="{0F77D20F-86FE-9D92-7805-B9220371D259}"/>
          </ac:picMkLst>
        </pc:picChg>
        <pc:picChg chg="del mod topLvl">
          <ac:chgData name="김 용빈" userId="adcdfcec36019ada" providerId="LiveId" clId="{AAD43341-AF85-44ED-B6B3-915041F0C45F}" dt="2023-05-18T10:52:04.956" v="1674" actId="478"/>
          <ac:picMkLst>
            <pc:docMk/>
            <pc:sldMk cId="307037584" sldId="260"/>
            <ac:picMk id="25" creationId="{6DA6464B-BCD0-824A-DE6F-1EAE0F29EF52}"/>
          </ac:picMkLst>
        </pc:picChg>
        <pc:picChg chg="mod topLvl">
          <ac:chgData name="김 용빈" userId="adcdfcec36019ada" providerId="LiveId" clId="{AAD43341-AF85-44ED-B6B3-915041F0C45F}" dt="2023-05-18T12:00:00.436" v="2157" actId="165"/>
          <ac:picMkLst>
            <pc:docMk/>
            <pc:sldMk cId="307037584" sldId="260"/>
            <ac:picMk id="30" creationId="{E53F62A1-D705-2EB2-B7E8-5E64188775AC}"/>
          </ac:picMkLst>
        </pc:picChg>
        <pc:picChg chg="mod topLvl">
          <ac:chgData name="김 용빈" userId="adcdfcec36019ada" providerId="LiveId" clId="{AAD43341-AF85-44ED-B6B3-915041F0C45F}" dt="2023-05-18T12:00:00.436" v="2157" actId="165"/>
          <ac:picMkLst>
            <pc:docMk/>
            <pc:sldMk cId="307037584" sldId="260"/>
            <ac:picMk id="31" creationId="{D5C1C1DA-0BA1-336A-A02F-8B4573C68D70}"/>
          </ac:picMkLst>
        </pc:picChg>
        <pc:picChg chg="mod">
          <ac:chgData name="김 용빈" userId="adcdfcec36019ada" providerId="LiveId" clId="{AAD43341-AF85-44ED-B6B3-915041F0C45F}" dt="2023-05-18T10:52:52.368" v="1692" actId="1076"/>
          <ac:picMkLst>
            <pc:docMk/>
            <pc:sldMk cId="307037584" sldId="260"/>
            <ac:picMk id="37" creationId="{42D65F54-83B0-56AC-2F52-8787245EEC84}"/>
          </ac:picMkLst>
        </pc:picChg>
        <pc:picChg chg="mod">
          <ac:chgData name="김 용빈" userId="adcdfcec36019ada" providerId="LiveId" clId="{AAD43341-AF85-44ED-B6B3-915041F0C45F}" dt="2023-05-18T10:52:52.368" v="1692" actId="1076"/>
          <ac:picMkLst>
            <pc:docMk/>
            <pc:sldMk cId="307037584" sldId="260"/>
            <ac:picMk id="38" creationId="{A0D960A8-08B8-47F6-0A53-6F504E273E06}"/>
          </ac:picMkLst>
        </pc:picChg>
        <pc:picChg chg="mod">
          <ac:chgData name="김 용빈" userId="adcdfcec36019ada" providerId="LiveId" clId="{AAD43341-AF85-44ED-B6B3-915041F0C45F}" dt="2023-05-18T10:52:52.798" v="1693"/>
          <ac:picMkLst>
            <pc:docMk/>
            <pc:sldMk cId="307037584" sldId="260"/>
            <ac:picMk id="41" creationId="{694C082F-715C-B7BC-E40E-EBBCBCE768A0}"/>
          </ac:picMkLst>
        </pc:picChg>
        <pc:picChg chg="mod">
          <ac:chgData name="김 용빈" userId="adcdfcec36019ada" providerId="LiveId" clId="{AAD43341-AF85-44ED-B6B3-915041F0C45F}" dt="2023-05-18T10:52:52.798" v="1693"/>
          <ac:picMkLst>
            <pc:docMk/>
            <pc:sldMk cId="307037584" sldId="260"/>
            <ac:picMk id="42" creationId="{41951B44-0B65-1771-688F-9636D88F2BEE}"/>
          </ac:picMkLst>
        </pc:picChg>
        <pc:picChg chg="add mod topLvl">
          <ac:chgData name="김 용빈" userId="adcdfcec36019ada" providerId="LiveId" clId="{AAD43341-AF85-44ED-B6B3-915041F0C45F}" dt="2023-05-18T12:00:02.296" v="2159" actId="165"/>
          <ac:picMkLst>
            <pc:docMk/>
            <pc:sldMk cId="307037584" sldId="260"/>
            <ac:picMk id="44" creationId="{F5194EA7-0FA6-A6D5-EB89-96AC066B12E5}"/>
          </ac:picMkLst>
        </pc:picChg>
        <pc:picChg chg="add mod topLvl">
          <ac:chgData name="김 용빈" userId="adcdfcec36019ada" providerId="LiveId" clId="{AAD43341-AF85-44ED-B6B3-915041F0C45F}" dt="2023-05-18T12:00:02.296" v="2159" actId="165"/>
          <ac:picMkLst>
            <pc:docMk/>
            <pc:sldMk cId="307037584" sldId="260"/>
            <ac:picMk id="45" creationId="{37FB6D62-6164-4F50-CEDE-9A3893E902D8}"/>
          </ac:picMkLst>
        </pc:picChg>
        <pc:picChg chg="add mod topLvl">
          <ac:chgData name="김 용빈" userId="adcdfcec36019ada" providerId="LiveId" clId="{AAD43341-AF85-44ED-B6B3-915041F0C45F}" dt="2023-05-18T10:59:06.249" v="1767" actId="164"/>
          <ac:picMkLst>
            <pc:docMk/>
            <pc:sldMk cId="307037584" sldId="260"/>
            <ac:picMk id="47" creationId="{34A62732-1FEE-5757-0D43-5A9C8BAFAB0D}"/>
          </ac:picMkLst>
        </pc:picChg>
        <pc:picChg chg="add mod topLvl">
          <ac:chgData name="김 용빈" userId="adcdfcec36019ada" providerId="LiveId" clId="{AAD43341-AF85-44ED-B6B3-915041F0C45F}" dt="2023-05-18T10:59:06.249" v="1767" actId="164"/>
          <ac:picMkLst>
            <pc:docMk/>
            <pc:sldMk cId="307037584" sldId="260"/>
            <ac:picMk id="48" creationId="{F293BBDD-70D0-6F17-D54D-4B94134CBFF1}"/>
          </ac:picMkLst>
        </pc:picChg>
        <pc:picChg chg="add mod">
          <ac:chgData name="김 용빈" userId="adcdfcec36019ada" providerId="LiveId" clId="{AAD43341-AF85-44ED-B6B3-915041F0C45F}" dt="2023-05-18T12:02:56.275" v="2177" actId="166"/>
          <ac:picMkLst>
            <pc:docMk/>
            <pc:sldMk cId="307037584" sldId="260"/>
            <ac:picMk id="56" creationId="{24DF9939-0A0C-A744-1ACD-2D31425DEFF6}"/>
          </ac:picMkLst>
        </pc:picChg>
        <pc:picChg chg="add mod">
          <ac:chgData name="김 용빈" userId="adcdfcec36019ada" providerId="LiveId" clId="{AAD43341-AF85-44ED-B6B3-915041F0C45F}" dt="2023-05-18T12:07:49.270" v="2216" actId="1076"/>
          <ac:picMkLst>
            <pc:docMk/>
            <pc:sldMk cId="307037584" sldId="260"/>
            <ac:picMk id="57" creationId="{736C8D92-7ACC-8CE7-2AF7-B4D945A50E3F}"/>
          </ac:picMkLst>
        </pc:picChg>
        <pc:picChg chg="add mod">
          <ac:chgData name="김 용빈" userId="adcdfcec36019ada" providerId="LiveId" clId="{AAD43341-AF85-44ED-B6B3-915041F0C45F}" dt="2023-05-18T12:05:15.943" v="2196" actId="166"/>
          <ac:picMkLst>
            <pc:docMk/>
            <pc:sldMk cId="307037584" sldId="260"/>
            <ac:picMk id="58" creationId="{D9001DC2-88FF-541A-08F5-571D76231CEC}"/>
          </ac:picMkLst>
        </pc:picChg>
        <pc:picChg chg="add del mod">
          <ac:chgData name="김 용빈" userId="adcdfcec36019ada" providerId="LiveId" clId="{AAD43341-AF85-44ED-B6B3-915041F0C45F}" dt="2023-05-22T12:36:38.077" v="2917" actId="478"/>
          <ac:picMkLst>
            <pc:docMk/>
            <pc:sldMk cId="307037584" sldId="260"/>
            <ac:picMk id="2050" creationId="{3F24343F-B7DB-5734-747F-215405F6E1D7}"/>
          </ac:picMkLst>
        </pc:picChg>
        <pc:picChg chg="add mod">
          <ac:chgData name="김 용빈" userId="adcdfcec36019ada" providerId="LiveId" clId="{AAD43341-AF85-44ED-B6B3-915041F0C45F}" dt="2023-05-22T12:36:44.666" v="2921" actId="1076"/>
          <ac:picMkLst>
            <pc:docMk/>
            <pc:sldMk cId="307037584" sldId="260"/>
            <ac:picMk id="2052" creationId="{E737C313-A25C-06ED-84C2-968AA4092474}"/>
          </ac:picMkLst>
        </pc:picChg>
        <pc:picChg chg="add del mod">
          <ac:chgData name="김 용빈" userId="adcdfcec36019ada" providerId="LiveId" clId="{AAD43341-AF85-44ED-B6B3-915041F0C45F}" dt="2023-05-22T11:47:27.269" v="2258" actId="478"/>
          <ac:picMkLst>
            <pc:docMk/>
            <pc:sldMk cId="307037584" sldId="260"/>
            <ac:picMk id="4098" creationId="{10DAC499-6502-D629-0F09-A8CF7975DF49}"/>
          </ac:picMkLst>
        </pc:picChg>
      </pc:sldChg>
      <pc:sldChg chg="addSp modSp add del">
        <pc:chgData name="김 용빈" userId="adcdfcec36019ada" providerId="LiveId" clId="{AAD43341-AF85-44ED-B6B3-915041F0C45F}" dt="2023-05-18T10:09:59.872" v="905" actId="47"/>
        <pc:sldMkLst>
          <pc:docMk/>
          <pc:sldMk cId="552575931" sldId="260"/>
        </pc:sldMkLst>
        <pc:picChg chg="add mod">
          <ac:chgData name="김 용빈" userId="adcdfcec36019ada" providerId="LiveId" clId="{AAD43341-AF85-44ED-B6B3-915041F0C45F}" dt="2023-05-18T10:09:56.251" v="902"/>
          <ac:picMkLst>
            <pc:docMk/>
            <pc:sldMk cId="552575931" sldId="260"/>
            <ac:picMk id="4" creationId="{65F7E75A-2222-672C-6B2A-27F9990DF175}"/>
          </ac:picMkLst>
        </pc:picChg>
      </pc:sldChg>
      <pc:sldChg chg="del">
        <pc:chgData name="김 용빈" userId="adcdfcec36019ada" providerId="LiveId" clId="{AAD43341-AF85-44ED-B6B3-915041F0C45F}" dt="2023-05-18T09:03:51.458" v="131" actId="47"/>
        <pc:sldMkLst>
          <pc:docMk/>
          <pc:sldMk cId="2980919447" sldId="260"/>
        </pc:sldMkLst>
      </pc:sldChg>
      <pc:sldChg chg="addSp delSp modSp add mod modTransition modAnim">
        <pc:chgData name="김 용빈" userId="adcdfcec36019ada" providerId="LiveId" clId="{AAD43341-AF85-44ED-B6B3-915041F0C45F}" dt="2023-05-22T11:49:48.938" v="2268" actId="478"/>
        <pc:sldMkLst>
          <pc:docMk/>
          <pc:sldMk cId="402315548" sldId="261"/>
        </pc:sldMkLst>
        <pc:spChg chg="add mod">
          <ac:chgData name="김 용빈" userId="adcdfcec36019ada" providerId="LiveId" clId="{AAD43341-AF85-44ED-B6B3-915041F0C45F}" dt="2023-05-18T10:47:23.985" v="1595" actId="1076"/>
          <ac:spMkLst>
            <pc:docMk/>
            <pc:sldMk cId="402315548" sldId="261"/>
            <ac:spMk id="6" creationId="{92887089-20AB-A79E-3304-BE264733C66F}"/>
          </ac:spMkLst>
        </pc:spChg>
        <pc:spChg chg="add del mod">
          <ac:chgData name="김 용빈" userId="adcdfcec36019ada" providerId="LiveId" clId="{AAD43341-AF85-44ED-B6B3-915041F0C45F}" dt="2023-05-18T10:47:20.282" v="1594" actId="478"/>
          <ac:spMkLst>
            <pc:docMk/>
            <pc:sldMk cId="402315548" sldId="261"/>
            <ac:spMk id="8" creationId="{E7316A71-1487-3814-CD72-1E75B3C51EB4}"/>
          </ac:spMkLst>
        </pc:spChg>
        <pc:picChg chg="mod">
          <ac:chgData name="김 용빈" userId="adcdfcec36019ada" providerId="LiveId" clId="{AAD43341-AF85-44ED-B6B3-915041F0C45F}" dt="2023-05-18T11:55:21.277" v="2117" actId="166"/>
          <ac:picMkLst>
            <pc:docMk/>
            <pc:sldMk cId="402315548" sldId="261"/>
            <ac:picMk id="4" creationId="{3CC81770-033C-F6E6-E075-07DBCE9CCE2E}"/>
          </ac:picMkLst>
        </pc:picChg>
        <pc:picChg chg="del">
          <ac:chgData name="김 용빈" userId="adcdfcec36019ada" providerId="LiveId" clId="{AAD43341-AF85-44ED-B6B3-915041F0C45F}" dt="2023-05-22T11:49:48.938" v="2268" actId="478"/>
          <ac:picMkLst>
            <pc:docMk/>
            <pc:sldMk cId="402315548" sldId="261"/>
            <ac:picMk id="7" creationId="{05FD29D1-977D-4A96-74DF-45E06415A4E8}"/>
          </ac:picMkLst>
        </pc:picChg>
      </pc:sldChg>
      <pc:sldChg chg="del">
        <pc:chgData name="김 용빈" userId="adcdfcec36019ada" providerId="LiveId" clId="{AAD43341-AF85-44ED-B6B3-915041F0C45F}" dt="2023-05-18T09:03:51.959" v="132" actId="47"/>
        <pc:sldMkLst>
          <pc:docMk/>
          <pc:sldMk cId="1722939955" sldId="261"/>
        </pc:sldMkLst>
      </pc:sldChg>
      <pc:sldChg chg="addSp delSp modSp add del">
        <pc:chgData name="김 용빈" userId="adcdfcec36019ada" providerId="LiveId" clId="{AAD43341-AF85-44ED-B6B3-915041F0C45F}" dt="2023-05-18T10:10:01.373" v="907" actId="47"/>
        <pc:sldMkLst>
          <pc:docMk/>
          <pc:sldMk cId="2739071317" sldId="261"/>
        </pc:sldMkLst>
        <pc:picChg chg="add del mod">
          <ac:chgData name="김 용빈" userId="adcdfcec36019ada" providerId="LiveId" clId="{AAD43341-AF85-44ED-B6B3-915041F0C45F}" dt="2023-05-18T10:09:58.212" v="904"/>
          <ac:picMkLst>
            <pc:docMk/>
            <pc:sldMk cId="2739071317" sldId="261"/>
            <ac:picMk id="4" creationId="{F4897FD7-5C1F-6EED-60C6-C69752FC213A}"/>
          </ac:picMkLst>
        </pc:picChg>
      </pc:sldChg>
      <pc:sldChg chg="new del">
        <pc:chgData name="김 용빈" userId="adcdfcec36019ada" providerId="LiveId" clId="{AAD43341-AF85-44ED-B6B3-915041F0C45F}" dt="2023-05-22T11:50:11.975" v="2270" actId="680"/>
        <pc:sldMkLst>
          <pc:docMk/>
          <pc:sldMk cId="1402719015" sldId="262"/>
        </pc:sldMkLst>
      </pc:sldChg>
      <pc:sldChg chg="addSp delSp modSp add mod addAnim delAnim modAnim">
        <pc:chgData name="김 용빈" userId="adcdfcec36019ada" providerId="LiveId" clId="{AAD43341-AF85-44ED-B6B3-915041F0C45F}" dt="2023-05-22T12:26:44.526" v="2796"/>
        <pc:sldMkLst>
          <pc:docMk/>
          <pc:sldMk cId="1459913879" sldId="262"/>
        </pc:sldMkLst>
        <pc:spChg chg="add del">
          <ac:chgData name="김 용빈" userId="adcdfcec36019ada" providerId="LiveId" clId="{AAD43341-AF85-44ED-B6B3-915041F0C45F}" dt="2023-05-22T11:55:59.067" v="2323" actId="11529"/>
          <ac:spMkLst>
            <pc:docMk/>
            <pc:sldMk cId="1459913879" sldId="262"/>
            <ac:spMk id="7" creationId="{C14A6E04-D3B3-3C82-B796-8AEA5F98FF40}"/>
          </ac:spMkLst>
        </pc:spChg>
        <pc:spChg chg="add del">
          <ac:chgData name="김 용빈" userId="adcdfcec36019ada" providerId="LiveId" clId="{AAD43341-AF85-44ED-B6B3-915041F0C45F}" dt="2023-05-22T11:56:00.640" v="2328" actId="478"/>
          <ac:spMkLst>
            <pc:docMk/>
            <pc:sldMk cId="1459913879" sldId="262"/>
            <ac:spMk id="8" creationId="{89D7C554-E2C5-14EB-EA09-16CBF43691D2}"/>
          </ac:spMkLst>
        </pc:spChg>
        <pc:spChg chg="add del">
          <ac:chgData name="김 용빈" userId="adcdfcec36019ada" providerId="LiveId" clId="{AAD43341-AF85-44ED-B6B3-915041F0C45F}" dt="2023-05-22T11:55:58.554" v="2321" actId="11529"/>
          <ac:spMkLst>
            <pc:docMk/>
            <pc:sldMk cId="1459913879" sldId="262"/>
            <ac:spMk id="9" creationId="{D67D24B2-04BB-7F08-7FA4-5AFC0AC319FA}"/>
          </ac:spMkLst>
        </pc:spChg>
        <pc:spChg chg="add del">
          <ac:chgData name="김 용빈" userId="adcdfcec36019ada" providerId="LiveId" clId="{AAD43341-AF85-44ED-B6B3-915041F0C45F}" dt="2023-05-22T11:55:57.509" v="2317" actId="11529"/>
          <ac:spMkLst>
            <pc:docMk/>
            <pc:sldMk cId="1459913879" sldId="262"/>
            <ac:spMk id="10" creationId="{A11844B8-2B42-79EB-6726-113BBD123581}"/>
          </ac:spMkLst>
        </pc:spChg>
        <pc:spChg chg="del">
          <ac:chgData name="김 용빈" userId="adcdfcec36019ada" providerId="LiveId" clId="{AAD43341-AF85-44ED-B6B3-915041F0C45F}" dt="2023-05-22T11:50:38.435" v="2274" actId="478"/>
          <ac:spMkLst>
            <pc:docMk/>
            <pc:sldMk cId="1459913879" sldId="262"/>
            <ac:spMk id="11" creationId="{17BD835A-DCE9-1CB3-67C4-853EB796A5D8}"/>
          </ac:spMkLst>
        </pc:spChg>
        <pc:spChg chg="add del mod">
          <ac:chgData name="김 용빈" userId="adcdfcec36019ada" providerId="LiveId" clId="{AAD43341-AF85-44ED-B6B3-915041F0C45F}" dt="2023-05-22T11:55:48.333" v="2313" actId="11529"/>
          <ac:spMkLst>
            <pc:docMk/>
            <pc:sldMk cId="1459913879" sldId="262"/>
            <ac:spMk id="12" creationId="{446CF6D6-5F26-C52D-2CE7-1F36CE4F6A3C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13" creationId="{51A1BA5E-4CDE-BA09-9547-4EAB64A0E8BE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14" creationId="{08190A8C-BE89-A979-DC07-7A1AFC780A9A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15" creationId="{8544130D-7B28-78AA-FBE8-27214F089309}"/>
          </ac:spMkLst>
        </pc:spChg>
        <pc:spChg chg="del">
          <ac:chgData name="김 용빈" userId="adcdfcec36019ada" providerId="LiveId" clId="{AAD43341-AF85-44ED-B6B3-915041F0C45F}" dt="2023-05-22T11:50:38.435" v="2274" actId="478"/>
          <ac:spMkLst>
            <pc:docMk/>
            <pc:sldMk cId="1459913879" sldId="262"/>
            <ac:spMk id="16" creationId="{C77E7784-1D7B-1041-1B43-A74D9A16D04D}"/>
          </ac:spMkLst>
        </pc:spChg>
        <pc:spChg chg="del">
          <ac:chgData name="김 용빈" userId="adcdfcec36019ada" providerId="LiveId" clId="{AAD43341-AF85-44ED-B6B3-915041F0C45F}" dt="2023-05-22T11:50:38.435" v="2274" actId="478"/>
          <ac:spMkLst>
            <pc:docMk/>
            <pc:sldMk cId="1459913879" sldId="262"/>
            <ac:spMk id="17" creationId="{AAF804F8-096E-0F62-CAC7-F176D9A224EA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18" creationId="{A862814D-61D0-F9B1-CB29-F7A174267232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22" creationId="{A19A5A34-03CD-4B51-6BE8-AE8EFF6CA33B}"/>
          </ac:spMkLst>
        </pc:spChg>
        <pc:spChg chg="add del">
          <ac:chgData name="김 용빈" userId="adcdfcec36019ada" providerId="LiveId" clId="{AAD43341-AF85-44ED-B6B3-915041F0C45F}" dt="2023-05-22T12:14:11.638" v="2458" actId="478"/>
          <ac:spMkLst>
            <pc:docMk/>
            <pc:sldMk cId="1459913879" sldId="262"/>
            <ac:spMk id="23" creationId="{01C0DD14-B6EE-7803-F2B9-CA1B3C60AB21}"/>
          </ac:spMkLst>
        </pc:spChg>
        <pc:spChg chg="add del">
          <ac:chgData name="김 용빈" userId="adcdfcec36019ada" providerId="LiveId" clId="{AAD43341-AF85-44ED-B6B3-915041F0C45F}" dt="2023-05-22T12:14:19.256" v="2460" actId="478"/>
          <ac:spMkLst>
            <pc:docMk/>
            <pc:sldMk cId="1459913879" sldId="262"/>
            <ac:spMk id="24" creationId="{9E5D51D8-54D9-25C1-FD99-2748DBB761B1}"/>
          </ac:spMkLst>
        </pc:spChg>
        <pc:spChg chg="add del">
          <ac:chgData name="김 용빈" userId="adcdfcec36019ada" providerId="LiveId" clId="{AAD43341-AF85-44ED-B6B3-915041F0C45F}" dt="2023-05-22T12:14:29.137" v="2462" actId="11529"/>
          <ac:spMkLst>
            <pc:docMk/>
            <pc:sldMk cId="1459913879" sldId="262"/>
            <ac:spMk id="25" creationId="{6238F88B-7243-4C3E-45A6-64C051FCC75D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26" creationId="{EA28CC57-EEC3-4F18-5930-CA59CC215214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27" creationId="{188C12EA-0EE3-8F10-D0DF-43FED4A7A34D}"/>
          </ac:spMkLst>
        </pc:spChg>
        <pc:spChg chg="add del">
          <ac:chgData name="김 용빈" userId="adcdfcec36019ada" providerId="LiveId" clId="{AAD43341-AF85-44ED-B6B3-915041F0C45F}" dt="2023-05-22T12:15:44.431" v="2511" actId="478"/>
          <ac:spMkLst>
            <pc:docMk/>
            <pc:sldMk cId="1459913879" sldId="262"/>
            <ac:spMk id="28" creationId="{939FD3E5-AE8B-671C-9446-FED51CCF9F4E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29" creationId="{B5CE33F8-FABC-9BE0-C0DF-308529DCB866}"/>
          </ac:spMkLst>
        </pc:spChg>
        <pc:spChg chg="add del mod">
          <ac:chgData name="김 용빈" userId="adcdfcec36019ada" providerId="LiveId" clId="{AAD43341-AF85-44ED-B6B3-915041F0C45F}" dt="2023-05-22T12:16:54.197" v="2565" actId="478"/>
          <ac:spMkLst>
            <pc:docMk/>
            <pc:sldMk cId="1459913879" sldId="262"/>
            <ac:spMk id="30" creationId="{CC7DE42A-294F-D3E4-FC6E-C576DCCDF539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31" creationId="{82BFE38F-B84E-FCDA-9142-5E9E366FF9DE}"/>
          </ac:spMkLst>
        </pc:spChg>
        <pc:spChg chg="add del">
          <ac:chgData name="김 용빈" userId="adcdfcec36019ada" providerId="LiveId" clId="{AAD43341-AF85-44ED-B6B3-915041F0C45F}" dt="2023-05-22T12:18:10.566" v="2599" actId="478"/>
          <ac:spMkLst>
            <pc:docMk/>
            <pc:sldMk cId="1459913879" sldId="262"/>
            <ac:spMk id="32" creationId="{4DBD444D-E5DE-5B68-A9C7-1336DF24A26B}"/>
          </ac:spMkLst>
        </pc:spChg>
        <pc:spChg chg="add del">
          <ac:chgData name="김 용빈" userId="adcdfcec36019ada" providerId="LiveId" clId="{AAD43341-AF85-44ED-B6B3-915041F0C45F}" dt="2023-05-22T12:19:07.428" v="2609" actId="478"/>
          <ac:spMkLst>
            <pc:docMk/>
            <pc:sldMk cId="1459913879" sldId="262"/>
            <ac:spMk id="33" creationId="{898F441A-0BBE-5492-78E3-79A41817D4B5}"/>
          </ac:spMkLst>
        </pc:spChg>
        <pc:spChg chg="add del">
          <ac:chgData name="김 용빈" userId="adcdfcec36019ada" providerId="LiveId" clId="{AAD43341-AF85-44ED-B6B3-915041F0C45F}" dt="2023-05-22T12:19:27.878" v="2611" actId="478"/>
          <ac:spMkLst>
            <pc:docMk/>
            <pc:sldMk cId="1459913879" sldId="262"/>
            <ac:spMk id="34" creationId="{3770B339-507C-88A1-A092-5EAAAEEB72A2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35" creationId="{FE11F68C-2803-993F-3032-360DF00ED868}"/>
          </ac:spMkLst>
        </pc:spChg>
        <pc:spChg chg="add del mod">
          <ac:chgData name="김 용빈" userId="adcdfcec36019ada" providerId="LiveId" clId="{AAD43341-AF85-44ED-B6B3-915041F0C45F}" dt="2023-05-22T12:23:46.277" v="2731" actId="478"/>
          <ac:spMkLst>
            <pc:docMk/>
            <pc:sldMk cId="1459913879" sldId="262"/>
            <ac:spMk id="36" creationId="{43A4D267-12E3-EB3B-FD6D-B75755AA0213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37" creationId="{573C50D6-C419-9160-056C-63E10D5B70BA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38" creationId="{2F1433FC-5077-EAE8-7469-07DA33609AE6}"/>
          </ac:spMkLst>
        </pc:spChg>
        <pc:spChg chg="add mod topLvl">
          <ac:chgData name="김 용빈" userId="adcdfcec36019ada" providerId="LiveId" clId="{AAD43341-AF85-44ED-B6B3-915041F0C45F}" dt="2023-05-22T12:23:36.635" v="2730" actId="165"/>
          <ac:spMkLst>
            <pc:docMk/>
            <pc:sldMk cId="1459913879" sldId="262"/>
            <ac:spMk id="39" creationId="{53229567-472E-749A-8115-F8ACC0EAF1AF}"/>
          </ac:spMkLst>
        </pc:spChg>
        <pc:spChg chg="add del mod">
          <ac:chgData name="김 용빈" userId="adcdfcec36019ada" providerId="LiveId" clId="{AAD43341-AF85-44ED-B6B3-915041F0C45F}" dt="2023-05-22T12:26:44.526" v="2796"/>
          <ac:spMkLst>
            <pc:docMk/>
            <pc:sldMk cId="1459913879" sldId="262"/>
            <ac:spMk id="41" creationId="{544C8F62-16CC-C631-6F58-B37189C15355}"/>
          </ac:spMkLst>
        </pc:spChg>
        <pc:grpChg chg="add del mod">
          <ac:chgData name="김 용빈" userId="adcdfcec36019ada" providerId="LiveId" clId="{AAD43341-AF85-44ED-B6B3-915041F0C45F}" dt="2023-05-22T12:23:36.635" v="2730" actId="165"/>
          <ac:grpSpMkLst>
            <pc:docMk/>
            <pc:sldMk cId="1459913879" sldId="262"/>
            <ac:grpSpMk id="40" creationId="{5CB0F9DB-05D0-DF31-6E93-E4A2F9D6F883}"/>
          </ac:grpSpMkLst>
        </pc:grpChg>
        <pc:picChg chg="add del mod">
          <ac:chgData name="김 용빈" userId="adcdfcec36019ada" providerId="LiveId" clId="{AAD43341-AF85-44ED-B6B3-915041F0C45F}" dt="2023-05-22T11:56:03.947" v="2330" actId="478"/>
          <ac:picMkLst>
            <pc:docMk/>
            <pc:sldMk cId="1459913879" sldId="262"/>
            <ac:picMk id="6" creationId="{4270EBFB-9C23-3BB6-7DF9-580D1D7D703C}"/>
          </ac:picMkLst>
        </pc:picChg>
        <pc:picChg chg="del">
          <ac:chgData name="김 용빈" userId="adcdfcec36019ada" providerId="LiveId" clId="{AAD43341-AF85-44ED-B6B3-915041F0C45F}" dt="2023-05-22T11:50:38.435" v="2274" actId="478"/>
          <ac:picMkLst>
            <pc:docMk/>
            <pc:sldMk cId="1459913879" sldId="262"/>
            <ac:picMk id="19" creationId="{7F8F8989-CA0B-5744-096A-86C356128033}"/>
          </ac:picMkLst>
        </pc:picChg>
        <pc:picChg chg="del">
          <ac:chgData name="김 용빈" userId="adcdfcec36019ada" providerId="LiveId" clId="{AAD43341-AF85-44ED-B6B3-915041F0C45F}" dt="2023-05-22T11:50:38.435" v="2274" actId="478"/>
          <ac:picMkLst>
            <pc:docMk/>
            <pc:sldMk cId="1459913879" sldId="262"/>
            <ac:picMk id="20" creationId="{DE8AEF71-FCC0-C77C-2AEB-BD3F9F820FA0}"/>
          </ac:picMkLst>
        </pc:picChg>
        <pc:picChg chg="del">
          <ac:chgData name="김 용빈" userId="adcdfcec36019ada" providerId="LiveId" clId="{AAD43341-AF85-44ED-B6B3-915041F0C45F}" dt="2023-05-22T11:50:39.402" v="2275" actId="478"/>
          <ac:picMkLst>
            <pc:docMk/>
            <pc:sldMk cId="1459913879" sldId="262"/>
            <ac:picMk id="21" creationId="{5BA9E33A-179E-4AA6-1C61-08E9F81437D4}"/>
          </ac:picMkLst>
        </pc:picChg>
        <pc:picChg chg="del">
          <ac:chgData name="김 용빈" userId="adcdfcec36019ada" providerId="LiveId" clId="{AAD43341-AF85-44ED-B6B3-915041F0C45F}" dt="2023-05-22T11:50:38.435" v="2274" actId="478"/>
          <ac:picMkLst>
            <pc:docMk/>
            <pc:sldMk cId="1459913879" sldId="262"/>
            <ac:picMk id="2052" creationId="{43D7DF30-AFDD-7104-1783-5D3D36A0D51F}"/>
          </ac:picMkLst>
        </pc:picChg>
        <pc:picChg chg="add del mod">
          <ac:chgData name="김 용빈" userId="adcdfcec36019ada" providerId="LiveId" clId="{AAD43341-AF85-44ED-B6B3-915041F0C45F}" dt="2023-05-22T11:55:59.520" v="2325"/>
          <ac:picMkLst>
            <pc:docMk/>
            <pc:sldMk cId="1459913879" sldId="262"/>
            <ac:picMk id="3074" creationId="{543C6B6A-F64D-2F06-1F88-BD1FC94FACC0}"/>
          </ac:picMkLst>
        </pc:picChg>
        <pc:picChg chg="add del mod">
          <ac:chgData name="김 용빈" userId="adcdfcec36019ada" providerId="LiveId" clId="{AAD43341-AF85-44ED-B6B3-915041F0C45F}" dt="2023-05-22T12:22:41.766" v="2718" actId="478"/>
          <ac:picMkLst>
            <pc:docMk/>
            <pc:sldMk cId="1459913879" sldId="262"/>
            <ac:picMk id="3076" creationId="{4EFAC712-A8E7-0237-4E2C-762FD595DDF1}"/>
          </ac:picMkLst>
        </pc:picChg>
      </pc:sldChg>
      <pc:sldChg chg="addSp delSp modSp add mod addAnim delAnim modAnim">
        <pc:chgData name="김 용빈" userId="adcdfcec36019ada" providerId="LiveId" clId="{AAD43341-AF85-44ED-B6B3-915041F0C45F}" dt="2023-05-22T12:34:15.568" v="2916"/>
        <pc:sldMkLst>
          <pc:docMk/>
          <pc:sldMk cId="1487861663" sldId="263"/>
        </pc:sldMkLst>
        <pc:spChg chg="mod">
          <ac:chgData name="김 용빈" userId="adcdfcec36019ada" providerId="LiveId" clId="{AAD43341-AF85-44ED-B6B3-915041F0C45F}" dt="2023-05-22T12:06:12.172" v="2379" actId="18245"/>
          <ac:spMkLst>
            <pc:docMk/>
            <pc:sldMk cId="1487861663" sldId="263"/>
            <ac:spMk id="10" creationId="{F9D0D405-66BE-92D2-DFE3-9C215F531015}"/>
          </ac:spMkLst>
        </pc:spChg>
        <pc:spChg chg="mod">
          <ac:chgData name="김 용빈" userId="adcdfcec36019ada" providerId="LiveId" clId="{AAD43341-AF85-44ED-B6B3-915041F0C45F}" dt="2023-05-22T12:06:12.172" v="2379" actId="18245"/>
          <ac:spMkLst>
            <pc:docMk/>
            <pc:sldMk cId="1487861663" sldId="263"/>
            <ac:spMk id="11" creationId="{DEE58113-ADB1-3361-D357-FB60A1FCC0E4}"/>
          </ac:spMkLst>
        </pc:spChg>
        <pc:spChg chg="mod">
          <ac:chgData name="김 용빈" userId="adcdfcec36019ada" providerId="LiveId" clId="{AAD43341-AF85-44ED-B6B3-915041F0C45F}" dt="2023-05-22T12:06:12.172" v="2379" actId="18245"/>
          <ac:spMkLst>
            <pc:docMk/>
            <pc:sldMk cId="1487861663" sldId="263"/>
            <ac:spMk id="12" creationId="{9B7561AE-6475-00A9-CC8C-B1816C55987C}"/>
          </ac:spMkLst>
        </pc:spChg>
        <pc:spChg chg="mod">
          <ac:chgData name="김 용빈" userId="adcdfcec36019ada" providerId="LiveId" clId="{AAD43341-AF85-44ED-B6B3-915041F0C45F}" dt="2023-05-22T12:06:12.172" v="2379" actId="18245"/>
          <ac:spMkLst>
            <pc:docMk/>
            <pc:sldMk cId="1487861663" sldId="263"/>
            <ac:spMk id="13" creationId="{76E03524-7EAD-9080-875D-635F4E46516F}"/>
          </ac:spMkLst>
        </pc:spChg>
        <pc:spChg chg="mod">
          <ac:chgData name="김 용빈" userId="adcdfcec36019ada" providerId="LiveId" clId="{AAD43341-AF85-44ED-B6B3-915041F0C45F}" dt="2023-05-22T12:06:12.172" v="2379" actId="18245"/>
          <ac:spMkLst>
            <pc:docMk/>
            <pc:sldMk cId="1487861663" sldId="263"/>
            <ac:spMk id="14" creationId="{6E8ABD65-6109-206D-B8B6-4665DB2C3367}"/>
          </ac:spMkLst>
        </pc:spChg>
        <pc:spChg chg="mod">
          <ac:chgData name="김 용빈" userId="adcdfcec36019ada" providerId="LiveId" clId="{AAD43341-AF85-44ED-B6B3-915041F0C45F}" dt="2023-05-22T12:06:12.172" v="2379" actId="18245"/>
          <ac:spMkLst>
            <pc:docMk/>
            <pc:sldMk cId="1487861663" sldId="263"/>
            <ac:spMk id="15" creationId="{D7F640E6-EE09-5D9C-031C-E0869CFCB7B3}"/>
          </ac:spMkLst>
        </pc:spChg>
        <pc:spChg chg="mod">
          <ac:chgData name="김 용빈" userId="adcdfcec36019ada" providerId="LiveId" clId="{AAD43341-AF85-44ED-B6B3-915041F0C45F}" dt="2023-05-22T12:06:12.172" v="2379" actId="18245"/>
          <ac:spMkLst>
            <pc:docMk/>
            <pc:sldMk cId="1487861663" sldId="263"/>
            <ac:spMk id="16" creationId="{614CBEEB-B5A2-A34E-D86B-8F61FF223A03}"/>
          </ac:spMkLst>
        </pc:spChg>
        <pc:spChg chg="mod">
          <ac:chgData name="김 용빈" userId="adcdfcec36019ada" providerId="LiveId" clId="{AAD43341-AF85-44ED-B6B3-915041F0C45F}" dt="2023-05-22T12:06:10.600" v="2378" actId="18245"/>
          <ac:spMkLst>
            <pc:docMk/>
            <pc:sldMk cId="1487861663" sldId="263"/>
            <ac:spMk id="18" creationId="{A34F00D1-A22B-B897-484E-14914D7933BA}"/>
          </ac:spMkLst>
        </pc:spChg>
        <pc:spChg chg="del">
          <ac:chgData name="김 용빈" userId="adcdfcec36019ada" providerId="LiveId" clId="{AAD43341-AF85-44ED-B6B3-915041F0C45F}" dt="2023-05-22T11:50:46.314" v="2276" actId="478"/>
          <ac:spMkLst>
            <pc:docMk/>
            <pc:sldMk cId="1487861663" sldId="263"/>
            <ac:spMk id="19" creationId="{3C08291A-A199-D764-AE5F-8C4A3B8E98BA}"/>
          </ac:spMkLst>
        </pc:spChg>
        <pc:spChg chg="del">
          <ac:chgData name="김 용빈" userId="adcdfcec36019ada" providerId="LiveId" clId="{AAD43341-AF85-44ED-B6B3-915041F0C45F}" dt="2023-05-22T11:50:46.314" v="2276" actId="478"/>
          <ac:spMkLst>
            <pc:docMk/>
            <pc:sldMk cId="1487861663" sldId="263"/>
            <ac:spMk id="20" creationId="{5EC9177C-25F4-C8D1-AE1A-D233138594A7}"/>
          </ac:spMkLst>
        </pc:spChg>
        <pc:spChg chg="del mod">
          <ac:chgData name="김 용빈" userId="adcdfcec36019ada" providerId="LiveId" clId="{AAD43341-AF85-44ED-B6B3-915041F0C45F}" dt="2023-05-22T11:50:50.308" v="2280" actId="478"/>
          <ac:spMkLst>
            <pc:docMk/>
            <pc:sldMk cId="1487861663" sldId="263"/>
            <ac:spMk id="21" creationId="{50C68373-D676-7E96-7187-4DCE336B09AA}"/>
          </ac:spMkLst>
        </pc:spChg>
        <pc:spChg chg="add mod">
          <ac:chgData name="김 용빈" userId="adcdfcec36019ada" providerId="LiveId" clId="{AAD43341-AF85-44ED-B6B3-915041F0C45F}" dt="2023-05-22T12:34:01.970" v="2909" actId="164"/>
          <ac:spMkLst>
            <pc:docMk/>
            <pc:sldMk cId="1487861663" sldId="263"/>
            <ac:spMk id="31" creationId="{CC47A8BC-11B6-7EBD-9726-3C71D46238D1}"/>
          </ac:spMkLst>
        </pc:spChg>
        <pc:spChg chg="add mod">
          <ac:chgData name="김 용빈" userId="adcdfcec36019ada" providerId="LiveId" clId="{AAD43341-AF85-44ED-B6B3-915041F0C45F}" dt="2023-05-22T12:34:01.970" v="2909" actId="164"/>
          <ac:spMkLst>
            <pc:docMk/>
            <pc:sldMk cId="1487861663" sldId="263"/>
            <ac:spMk id="42" creationId="{1630A6F0-06D3-80B6-23B9-3D1DC164F5FD}"/>
          </ac:spMkLst>
        </pc:spChg>
        <pc:spChg chg="add mod">
          <ac:chgData name="김 용빈" userId="adcdfcec36019ada" providerId="LiveId" clId="{AAD43341-AF85-44ED-B6B3-915041F0C45F}" dt="2023-05-22T12:34:01.970" v="2909" actId="164"/>
          <ac:spMkLst>
            <pc:docMk/>
            <pc:sldMk cId="1487861663" sldId="263"/>
            <ac:spMk id="43" creationId="{C6D03E42-8BE5-84E5-A187-0E99043FA4FB}"/>
          </ac:spMkLst>
        </pc:spChg>
        <pc:spChg chg="add mod">
          <ac:chgData name="김 용빈" userId="adcdfcec36019ada" providerId="LiveId" clId="{AAD43341-AF85-44ED-B6B3-915041F0C45F}" dt="2023-05-22T12:34:01.970" v="2909" actId="164"/>
          <ac:spMkLst>
            <pc:docMk/>
            <pc:sldMk cId="1487861663" sldId="263"/>
            <ac:spMk id="44" creationId="{5099E7CD-4CCD-40D4-DD77-4E3A0FB10E9F}"/>
          </ac:spMkLst>
        </pc:spChg>
        <pc:grpChg chg="mod">
          <ac:chgData name="김 용빈" userId="adcdfcec36019ada" providerId="LiveId" clId="{AAD43341-AF85-44ED-B6B3-915041F0C45F}" dt="2023-05-22T12:06:12.172" v="2379" actId="18245"/>
          <ac:grpSpMkLst>
            <pc:docMk/>
            <pc:sldMk cId="1487861663" sldId="263"/>
            <ac:grpSpMk id="8" creationId="{CAB8C3C6-7359-0A89-17FC-473A50F0F001}"/>
          </ac:grpSpMkLst>
        </pc:grpChg>
        <pc:grpChg chg="del">
          <ac:chgData name="김 용빈" userId="adcdfcec36019ada" providerId="LiveId" clId="{AAD43341-AF85-44ED-B6B3-915041F0C45F}" dt="2023-05-22T11:50:50.740" v="2281" actId="478"/>
          <ac:grpSpMkLst>
            <pc:docMk/>
            <pc:sldMk cId="1487861663" sldId="263"/>
            <ac:grpSpMk id="9" creationId="{80C44D7E-8353-6383-134E-0E5B14277262}"/>
          </ac:grpSpMkLst>
        </pc:grpChg>
        <pc:grpChg chg="del">
          <ac:chgData name="김 용빈" userId="adcdfcec36019ada" providerId="LiveId" clId="{AAD43341-AF85-44ED-B6B3-915041F0C45F}" dt="2023-05-22T11:50:48.055" v="2277" actId="478"/>
          <ac:grpSpMkLst>
            <pc:docMk/>
            <pc:sldMk cId="1487861663" sldId="263"/>
            <ac:grpSpMk id="35" creationId="{082D496D-7EF0-E7DB-ED25-F7F601B1DE67}"/>
          </ac:grpSpMkLst>
        </pc:grpChg>
        <pc:grpChg chg="del">
          <ac:chgData name="김 용빈" userId="adcdfcec36019ada" providerId="LiveId" clId="{AAD43341-AF85-44ED-B6B3-915041F0C45F}" dt="2023-05-22T11:50:48.055" v="2277" actId="478"/>
          <ac:grpSpMkLst>
            <pc:docMk/>
            <pc:sldMk cId="1487861663" sldId="263"/>
            <ac:grpSpMk id="36" creationId="{42AA24F0-C060-8589-2889-0A1C9C78D89A}"/>
          </ac:grpSpMkLst>
        </pc:grpChg>
        <pc:grpChg chg="del">
          <ac:chgData name="김 용빈" userId="adcdfcec36019ada" providerId="LiveId" clId="{AAD43341-AF85-44ED-B6B3-915041F0C45F}" dt="2023-05-22T11:50:48.055" v="2277" actId="478"/>
          <ac:grpSpMkLst>
            <pc:docMk/>
            <pc:sldMk cId="1487861663" sldId="263"/>
            <ac:grpSpMk id="38" creationId="{1D7DF203-4AF5-5405-1C88-3EA76B74F0DB}"/>
          </ac:grpSpMkLst>
        </pc:grpChg>
        <pc:grpChg chg="add mod">
          <ac:chgData name="김 용빈" userId="adcdfcec36019ada" providerId="LiveId" clId="{AAD43341-AF85-44ED-B6B3-915041F0C45F}" dt="2023-05-22T12:34:10.171" v="2914" actId="1076"/>
          <ac:grpSpMkLst>
            <pc:docMk/>
            <pc:sldMk cId="1487861663" sldId="263"/>
            <ac:grpSpMk id="45" creationId="{085A357A-E32F-4327-B3A2-CC55D56FC8A5}"/>
          </ac:grpSpMkLst>
        </pc:grpChg>
        <pc:graphicFrameChg chg="add del mod modGraphic">
          <ac:chgData name="김 용빈" userId="adcdfcec36019ada" providerId="LiveId" clId="{AAD43341-AF85-44ED-B6B3-915041F0C45F}" dt="2023-05-22T12:09:13.938" v="2395" actId="478"/>
          <ac:graphicFrameMkLst>
            <pc:docMk/>
            <pc:sldMk cId="1487861663" sldId="263"/>
            <ac:graphicFrameMk id="6" creationId="{4DD1132E-39D5-4844-8D64-A320E5826647}"/>
          </ac:graphicFrameMkLst>
        </pc:graphicFrameChg>
        <pc:graphicFrameChg chg="add mod">
          <ac:chgData name="김 용빈" userId="adcdfcec36019ada" providerId="LiveId" clId="{AAD43341-AF85-44ED-B6B3-915041F0C45F}" dt="2023-05-22T12:34:06.306" v="2913" actId="1076"/>
          <ac:graphicFrameMkLst>
            <pc:docMk/>
            <pc:sldMk cId="1487861663" sldId="263"/>
            <ac:graphicFrameMk id="30" creationId="{D45C0373-6D78-5E54-0394-425CA2A91CB4}"/>
          </ac:graphicFrameMkLst>
        </pc:graphicFrameChg>
        <pc:picChg chg="del">
          <ac:chgData name="김 용빈" userId="adcdfcec36019ada" providerId="LiveId" clId="{AAD43341-AF85-44ED-B6B3-915041F0C45F}" dt="2023-05-22T11:50:46.314" v="2276" actId="478"/>
          <ac:picMkLst>
            <pc:docMk/>
            <pc:sldMk cId="1487861663" sldId="263"/>
            <ac:picMk id="39" creationId="{8DB32679-6A34-354D-2813-2C26EAB8D8AD}"/>
          </ac:picMkLst>
        </pc:picChg>
        <pc:picChg chg="del">
          <ac:chgData name="김 용빈" userId="adcdfcec36019ada" providerId="LiveId" clId="{AAD43341-AF85-44ED-B6B3-915041F0C45F}" dt="2023-05-22T11:50:46.314" v="2276" actId="478"/>
          <ac:picMkLst>
            <pc:docMk/>
            <pc:sldMk cId="1487861663" sldId="263"/>
            <ac:picMk id="40" creationId="{0B550B4B-A5C1-00ED-F1F9-AA7CFF61EA57}"/>
          </ac:picMkLst>
        </pc:picChg>
        <pc:picChg chg="del">
          <ac:chgData name="김 용빈" userId="adcdfcec36019ada" providerId="LiveId" clId="{AAD43341-AF85-44ED-B6B3-915041F0C45F}" dt="2023-05-22T11:50:46.314" v="2276" actId="478"/>
          <ac:picMkLst>
            <pc:docMk/>
            <pc:sldMk cId="1487861663" sldId="263"/>
            <ac:picMk id="41" creationId="{B3A00E3F-FDDC-1C72-53F8-92A379D342F7}"/>
          </ac:picMkLst>
        </pc:picChg>
      </pc:sldChg>
      <pc:sldChg chg="addSp delSp modSp add mod delAnim modAnim">
        <pc:chgData name="김 용빈" userId="adcdfcec36019ada" providerId="LiveId" clId="{AAD43341-AF85-44ED-B6B3-915041F0C45F}" dt="2023-05-22T12:29:03.857" v="2844"/>
        <pc:sldMkLst>
          <pc:docMk/>
          <pc:sldMk cId="2631443041" sldId="264"/>
        </pc:sldMkLst>
        <pc:spChg chg="add mod">
          <ac:chgData name="김 용빈" userId="adcdfcec36019ada" providerId="LiveId" clId="{AAD43341-AF85-44ED-B6B3-915041F0C45F}" dt="2023-05-22T12:09:03.983" v="2392"/>
          <ac:spMkLst>
            <pc:docMk/>
            <pc:sldMk cId="2631443041" sldId="264"/>
            <ac:spMk id="6" creationId="{68EC59A9-0362-9BED-DF8F-4A54522B3B0F}"/>
          </ac:spMkLst>
        </pc:spChg>
        <pc:spChg chg="del">
          <ac:chgData name="김 용빈" userId="adcdfcec36019ada" providerId="LiveId" clId="{AAD43341-AF85-44ED-B6B3-915041F0C45F}" dt="2023-05-22T11:50:58.079" v="2291" actId="478"/>
          <ac:spMkLst>
            <pc:docMk/>
            <pc:sldMk cId="2631443041" sldId="264"/>
            <ac:spMk id="7" creationId="{EE861930-1FAD-C9AB-CA44-FB9D7115AA70}"/>
          </ac:spMkLst>
        </pc:spChg>
        <pc:spChg chg="del">
          <ac:chgData name="김 용빈" userId="adcdfcec36019ada" providerId="LiveId" clId="{AAD43341-AF85-44ED-B6B3-915041F0C45F}" dt="2023-05-22T11:50:57.140" v="2290" actId="478"/>
          <ac:spMkLst>
            <pc:docMk/>
            <pc:sldMk cId="2631443041" sldId="264"/>
            <ac:spMk id="8" creationId="{ABC10908-1CF1-238F-452A-0878FCA2AAEF}"/>
          </ac:spMkLst>
        </pc:spChg>
        <pc:spChg chg="del">
          <ac:chgData name="김 용빈" userId="adcdfcec36019ada" providerId="LiveId" clId="{AAD43341-AF85-44ED-B6B3-915041F0C45F}" dt="2023-05-22T11:50:56.337" v="2289" actId="478"/>
          <ac:spMkLst>
            <pc:docMk/>
            <pc:sldMk cId="2631443041" sldId="264"/>
            <ac:spMk id="9" creationId="{09BD241F-F39E-B5B7-91BF-310338E8C31D}"/>
          </ac:spMkLst>
        </pc:spChg>
        <pc:grpChg chg="del">
          <ac:chgData name="김 용빈" userId="adcdfcec36019ada" providerId="LiveId" clId="{AAD43341-AF85-44ED-B6B3-915041F0C45F}" dt="2023-05-22T11:50:53.649" v="2284" actId="478"/>
          <ac:grpSpMkLst>
            <pc:docMk/>
            <pc:sldMk cId="2631443041" sldId="264"/>
            <ac:grpSpMk id="50" creationId="{1B8938DE-9E4B-2F85-7ED6-45E966809C5E}"/>
          </ac:grpSpMkLst>
        </pc:grpChg>
        <pc:grpChg chg="del">
          <ac:chgData name="김 용빈" userId="adcdfcec36019ada" providerId="LiveId" clId="{AAD43341-AF85-44ED-B6B3-915041F0C45F}" dt="2023-05-22T11:50:53.256" v="2283" actId="478"/>
          <ac:grpSpMkLst>
            <pc:docMk/>
            <pc:sldMk cId="2631443041" sldId="264"/>
            <ac:grpSpMk id="53" creationId="{B723EFBB-277B-41DD-664B-E56BA02E94FB}"/>
          </ac:grpSpMkLst>
        </pc:grpChg>
        <pc:grpChg chg="del">
          <ac:chgData name="김 용빈" userId="adcdfcec36019ada" providerId="LiveId" clId="{AAD43341-AF85-44ED-B6B3-915041F0C45F}" dt="2023-05-22T11:50:54.112" v="2285" actId="478"/>
          <ac:grpSpMkLst>
            <pc:docMk/>
            <pc:sldMk cId="2631443041" sldId="264"/>
            <ac:grpSpMk id="55" creationId="{4C9BD221-6362-9ECE-5AE5-721C0FC2501E}"/>
          </ac:grpSpMkLst>
        </pc:grpChg>
        <pc:graphicFrameChg chg="add mod">
          <ac:chgData name="김 용빈" userId="adcdfcec36019ada" providerId="LiveId" clId="{AAD43341-AF85-44ED-B6B3-915041F0C45F}" dt="2023-05-22T12:29:03.857" v="2844"/>
          <ac:graphicFrameMkLst>
            <pc:docMk/>
            <pc:sldMk cId="2631443041" sldId="264"/>
            <ac:graphicFrameMk id="10" creationId="{00CB5E9E-601A-12DF-45B1-B648E12219C8}"/>
          </ac:graphicFrameMkLst>
        </pc:graphicFrameChg>
        <pc:picChg chg="del">
          <ac:chgData name="김 용빈" userId="adcdfcec36019ada" providerId="LiveId" clId="{AAD43341-AF85-44ED-B6B3-915041F0C45F}" dt="2023-05-22T11:50:54.796" v="2286" actId="478"/>
          <ac:picMkLst>
            <pc:docMk/>
            <pc:sldMk cId="2631443041" sldId="264"/>
            <ac:picMk id="56" creationId="{24DF9939-0A0C-A744-1ACD-2D31425DEFF6}"/>
          </ac:picMkLst>
        </pc:picChg>
        <pc:picChg chg="del">
          <ac:chgData name="김 용빈" userId="adcdfcec36019ada" providerId="LiveId" clId="{AAD43341-AF85-44ED-B6B3-915041F0C45F}" dt="2023-05-22T11:50:55.820" v="2288" actId="478"/>
          <ac:picMkLst>
            <pc:docMk/>
            <pc:sldMk cId="2631443041" sldId="264"/>
            <ac:picMk id="57" creationId="{736C8D92-7ACC-8CE7-2AF7-B4D945A50E3F}"/>
          </ac:picMkLst>
        </pc:picChg>
        <pc:picChg chg="del">
          <ac:chgData name="김 용빈" userId="adcdfcec36019ada" providerId="LiveId" clId="{AAD43341-AF85-44ED-B6B3-915041F0C45F}" dt="2023-05-22T11:50:55.342" v="2287" actId="478"/>
          <ac:picMkLst>
            <pc:docMk/>
            <pc:sldMk cId="2631443041" sldId="264"/>
            <ac:picMk id="58" creationId="{D9001DC2-88FF-541A-08F5-571D76231CEC}"/>
          </ac:picMkLst>
        </pc:picChg>
        <pc:picChg chg="del">
          <ac:chgData name="김 용빈" userId="adcdfcec36019ada" providerId="LiveId" clId="{AAD43341-AF85-44ED-B6B3-915041F0C45F}" dt="2023-05-22T11:50:52.489" v="2282" actId="478"/>
          <ac:picMkLst>
            <pc:docMk/>
            <pc:sldMk cId="2631443041" sldId="264"/>
            <ac:picMk id="2050" creationId="{3F24343F-B7DB-5734-747F-215405F6E1D7}"/>
          </ac:picMkLst>
        </pc:picChg>
      </pc:sldChg>
      <pc:sldChg chg="new del">
        <pc:chgData name="김 용빈" userId="adcdfcec36019ada" providerId="LiveId" clId="{AAD43341-AF85-44ED-B6B3-915041F0C45F}" dt="2023-05-22T12:24:06.189" v="2736" actId="680"/>
        <pc:sldMkLst>
          <pc:docMk/>
          <pc:sldMk cId="2873163079" sldId="265"/>
        </pc:sldMkLst>
      </pc:sldChg>
      <pc:sldChg chg="addSp delSp modSp add del mod addAnim delAnim modAnim">
        <pc:chgData name="김 용빈" userId="adcdfcec36019ada" providerId="LiveId" clId="{AAD43341-AF85-44ED-B6B3-915041F0C45F}" dt="2023-05-22T12:27:56.270" v="2808" actId="207"/>
        <pc:sldMkLst>
          <pc:docMk/>
          <pc:sldMk cId="4182903534" sldId="265"/>
        </pc:sldMkLst>
        <pc:spChg chg="add del mod">
          <ac:chgData name="김 용빈" userId="adcdfcec36019ada" providerId="LiveId" clId="{AAD43341-AF85-44ED-B6B3-915041F0C45F}" dt="2023-05-22T12:24:21.800" v="2740"/>
          <ac:spMkLst>
            <pc:docMk/>
            <pc:sldMk cId="4182903534" sldId="265"/>
            <ac:spMk id="6" creationId="{77978C49-2816-A9B0-91C4-5A07A9DE81E0}"/>
          </ac:spMkLst>
        </pc:spChg>
        <pc:spChg chg="add del">
          <ac:chgData name="김 용빈" userId="adcdfcec36019ada" providerId="LiveId" clId="{AAD43341-AF85-44ED-B6B3-915041F0C45F}" dt="2023-05-22T12:27:22.724" v="2805" actId="478"/>
          <ac:spMkLst>
            <pc:docMk/>
            <pc:sldMk cId="4182903534" sldId="265"/>
            <ac:spMk id="8" creationId="{89D7C554-E2C5-14EB-EA09-16CBF43691D2}"/>
          </ac:spMkLst>
        </pc:spChg>
        <pc:spChg chg="add del">
          <ac:chgData name="김 용빈" userId="adcdfcec36019ada" providerId="LiveId" clId="{AAD43341-AF85-44ED-B6B3-915041F0C45F}" dt="2023-05-22T12:25:00.724" v="2749" actId="478"/>
          <ac:spMkLst>
            <pc:docMk/>
            <pc:sldMk cId="4182903534" sldId="265"/>
            <ac:spMk id="13" creationId="{51A1BA5E-4CDE-BA09-9547-4EAB64A0E8BE}"/>
          </ac:spMkLst>
        </pc:spChg>
        <pc:spChg chg="add del">
          <ac:chgData name="김 용빈" userId="adcdfcec36019ada" providerId="LiveId" clId="{AAD43341-AF85-44ED-B6B3-915041F0C45F}" dt="2023-05-22T12:24:59.992" v="2748" actId="478"/>
          <ac:spMkLst>
            <pc:docMk/>
            <pc:sldMk cId="4182903534" sldId="265"/>
            <ac:spMk id="14" creationId="{08190A8C-BE89-A979-DC07-7A1AFC780A9A}"/>
          </ac:spMkLst>
        </pc:spChg>
        <pc:spChg chg="add del">
          <ac:chgData name="김 용빈" userId="adcdfcec36019ada" providerId="LiveId" clId="{AAD43341-AF85-44ED-B6B3-915041F0C45F}" dt="2023-05-22T12:24:59.197" v="2747" actId="478"/>
          <ac:spMkLst>
            <pc:docMk/>
            <pc:sldMk cId="4182903534" sldId="265"/>
            <ac:spMk id="15" creationId="{8544130D-7B28-78AA-FBE8-27214F089309}"/>
          </ac:spMkLst>
        </pc:spChg>
        <pc:spChg chg="add del">
          <ac:chgData name="김 용빈" userId="adcdfcec36019ada" providerId="LiveId" clId="{AAD43341-AF85-44ED-B6B3-915041F0C45F}" dt="2023-05-22T12:24:58.350" v="2746" actId="478"/>
          <ac:spMkLst>
            <pc:docMk/>
            <pc:sldMk cId="4182903534" sldId="265"/>
            <ac:spMk id="18" creationId="{A862814D-61D0-F9B1-CB29-F7A174267232}"/>
          </ac:spMkLst>
        </pc:spChg>
        <pc:spChg chg="add del">
          <ac:chgData name="김 용빈" userId="adcdfcec36019ada" providerId="LiveId" clId="{AAD43341-AF85-44ED-B6B3-915041F0C45F}" dt="2023-05-22T12:24:57.012" v="2745" actId="478"/>
          <ac:spMkLst>
            <pc:docMk/>
            <pc:sldMk cId="4182903534" sldId="265"/>
            <ac:spMk id="22" creationId="{A19A5A34-03CD-4B51-6BE8-AE8EFF6CA33B}"/>
          </ac:spMkLst>
        </pc:spChg>
        <pc:spChg chg="add del mod">
          <ac:chgData name="김 용빈" userId="adcdfcec36019ada" providerId="LiveId" clId="{AAD43341-AF85-44ED-B6B3-915041F0C45F}" dt="2023-05-22T12:27:56.270" v="2808" actId="207"/>
          <ac:spMkLst>
            <pc:docMk/>
            <pc:sldMk cId="4182903534" sldId="265"/>
            <ac:spMk id="26" creationId="{EA28CC57-EEC3-4F18-5930-CA59CC215214}"/>
          </ac:spMkLst>
        </pc:spChg>
        <pc:spChg chg="add del mod">
          <ac:chgData name="김 용빈" userId="adcdfcec36019ada" providerId="LiveId" clId="{AAD43341-AF85-44ED-B6B3-915041F0C45F}" dt="2023-05-22T12:25:06.372" v="2759" actId="478"/>
          <ac:spMkLst>
            <pc:docMk/>
            <pc:sldMk cId="4182903534" sldId="265"/>
            <ac:spMk id="27" creationId="{188C12EA-0EE3-8F10-D0DF-43FED4A7A34D}"/>
          </ac:spMkLst>
        </pc:spChg>
        <pc:spChg chg="add del mod">
          <ac:chgData name="김 용빈" userId="adcdfcec36019ada" providerId="LiveId" clId="{AAD43341-AF85-44ED-B6B3-915041F0C45F}" dt="2023-05-22T12:25:03.163" v="2755" actId="478"/>
          <ac:spMkLst>
            <pc:docMk/>
            <pc:sldMk cId="4182903534" sldId="265"/>
            <ac:spMk id="29" creationId="{B5CE33F8-FABC-9BE0-C0DF-308529DCB866}"/>
          </ac:spMkLst>
        </pc:spChg>
        <pc:spChg chg="add del mod">
          <ac:chgData name="김 용빈" userId="adcdfcec36019ada" providerId="LiveId" clId="{AAD43341-AF85-44ED-B6B3-915041F0C45F}" dt="2023-05-22T12:25:05.214" v="2758" actId="478"/>
          <ac:spMkLst>
            <pc:docMk/>
            <pc:sldMk cId="4182903534" sldId="265"/>
            <ac:spMk id="31" creationId="{82BFE38F-B84E-FCDA-9142-5E9E366FF9DE}"/>
          </ac:spMkLst>
        </pc:spChg>
        <pc:spChg chg="add del">
          <ac:chgData name="김 용빈" userId="adcdfcec36019ada" providerId="LiveId" clId="{AAD43341-AF85-44ED-B6B3-915041F0C45F}" dt="2023-05-22T12:25:02.135" v="2753" actId="478"/>
          <ac:spMkLst>
            <pc:docMk/>
            <pc:sldMk cId="4182903534" sldId="265"/>
            <ac:spMk id="35" creationId="{FE11F68C-2803-993F-3032-360DF00ED868}"/>
          </ac:spMkLst>
        </pc:spChg>
        <pc:spChg chg="add del">
          <ac:chgData name="김 용빈" userId="adcdfcec36019ada" providerId="LiveId" clId="{AAD43341-AF85-44ED-B6B3-915041F0C45F}" dt="2023-05-22T12:25:01.620" v="2752" actId="478"/>
          <ac:spMkLst>
            <pc:docMk/>
            <pc:sldMk cId="4182903534" sldId="265"/>
            <ac:spMk id="37" creationId="{573C50D6-C419-9160-056C-63E10D5B70BA}"/>
          </ac:spMkLst>
        </pc:spChg>
        <pc:spChg chg="add del">
          <ac:chgData name="김 용빈" userId="adcdfcec36019ada" providerId="LiveId" clId="{AAD43341-AF85-44ED-B6B3-915041F0C45F}" dt="2023-05-22T12:25:01.365" v="2751" actId="478"/>
          <ac:spMkLst>
            <pc:docMk/>
            <pc:sldMk cId="4182903534" sldId="265"/>
            <ac:spMk id="38" creationId="{2F1433FC-5077-EAE8-7469-07DA33609AE6}"/>
          </ac:spMkLst>
        </pc:spChg>
        <pc:spChg chg="add del">
          <ac:chgData name="김 용빈" userId="adcdfcec36019ada" providerId="LiveId" clId="{AAD43341-AF85-44ED-B6B3-915041F0C45F}" dt="2023-05-22T12:25:01.047" v="2750" actId="478"/>
          <ac:spMkLst>
            <pc:docMk/>
            <pc:sldMk cId="4182903534" sldId="265"/>
            <ac:spMk id="39" creationId="{53229567-472E-749A-8115-F8ACC0EAF1AF}"/>
          </ac:spMkLst>
        </pc:spChg>
        <pc:picChg chg="add del mod">
          <ac:chgData name="김 용빈" userId="adcdfcec36019ada" providerId="LiveId" clId="{AAD43341-AF85-44ED-B6B3-915041F0C45F}" dt="2023-05-22T12:27:04.569" v="2801" actId="478"/>
          <ac:picMkLst>
            <pc:docMk/>
            <pc:sldMk cId="4182903534" sldId="265"/>
            <ac:picMk id="4" creationId="{3CC81770-033C-F6E6-E075-07DBCE9CCE2E}"/>
          </ac:picMkLst>
        </pc:picChg>
      </pc:sldChg>
      <pc:sldMasterChg chg="modSldLayout">
        <pc:chgData name="김 용빈" userId="adcdfcec36019ada" providerId="LiveId" clId="{AAD43341-AF85-44ED-B6B3-915041F0C45F}" dt="2023-05-18T09:03:20.481" v="126"/>
        <pc:sldMasterMkLst>
          <pc:docMk/>
          <pc:sldMasterMk cId="3233504834" sldId="2147483648"/>
        </pc:sldMasterMkLst>
        <pc:sldLayoutChg chg="setBg">
          <pc:chgData name="김 용빈" userId="adcdfcec36019ada" providerId="LiveId" clId="{AAD43341-AF85-44ED-B6B3-915041F0C45F}" dt="2023-05-18T09:03:20.481" v="126"/>
          <pc:sldLayoutMkLst>
            <pc:docMk/>
            <pc:sldMasterMk cId="3233504834" sldId="2147483648"/>
            <pc:sldLayoutMk cId="2707208434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80-4B59-BE48-D95104A87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ED0F3-A797-494C-AAFB-40D2F73CAE2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7A00ACB6-1CE6-4863-BBE0-C15C0A85D77B}">
      <dgm:prSet phldrT="[텍스트]" custT="1"/>
      <dgm:spPr/>
      <dgm:t>
        <a:bodyPr/>
        <a:lstStyle/>
        <a:p>
          <a:pPr latinLnBrk="1"/>
          <a:r>
            <a:rPr lang="ko-KR" altLang="en-US" sz="4800" dirty="0" err="1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갔다온곳</a:t>
          </a:r>
          <a:endParaRPr lang="en-US" altLang="ko-KR" sz="4800" dirty="0">
            <a:solidFill>
              <a:schemeClr val="bg1"/>
            </a:solidFill>
            <a:latin typeface="교보 손글씨 2022 김혜남" panose="02020503000000000000" pitchFamily="18" charset="-127"/>
            <a:ea typeface="교보 손글씨 2022 김혜남" panose="02020503000000000000" pitchFamily="18" charset="-127"/>
          </a:endParaRPr>
        </a:p>
      </dgm:t>
    </dgm:pt>
    <dgm:pt modelId="{8459D5B2-687B-4F7D-A4BD-B13A345FF937}" type="parTrans" cxnId="{10835420-2B49-4565-BD49-A721638BBD16}">
      <dgm:prSet/>
      <dgm:spPr/>
      <dgm:t>
        <a:bodyPr/>
        <a:lstStyle/>
        <a:p>
          <a:pPr latinLnBrk="1"/>
          <a:endParaRPr lang="ko-KR" altLang="en-US"/>
        </a:p>
      </dgm:t>
    </dgm:pt>
    <dgm:pt modelId="{AECD7DCE-755F-4A88-82C0-FB832B8B24C7}" type="sibTrans" cxnId="{10835420-2B49-4565-BD49-A721638BBD16}">
      <dgm:prSet/>
      <dgm:spPr/>
      <dgm:t>
        <a:bodyPr/>
        <a:lstStyle/>
        <a:p>
          <a:pPr latinLnBrk="1"/>
          <a:endParaRPr lang="ko-KR" altLang="en-US"/>
        </a:p>
      </dgm:t>
    </dgm:pt>
    <dgm:pt modelId="{A3F06606-9A9C-47F3-A7A5-FBA682D6D27F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부산</a:t>
          </a:r>
        </a:p>
      </dgm:t>
    </dgm:pt>
    <dgm:pt modelId="{2771E7C4-35B5-4DF8-A109-E54D5CCE7E8B}" type="parTrans" cxnId="{AE6162BC-EA3C-4770-AD0F-94104F39AC21}">
      <dgm:prSet/>
      <dgm:spPr/>
      <dgm:t>
        <a:bodyPr/>
        <a:lstStyle/>
        <a:p>
          <a:pPr latinLnBrk="1"/>
          <a:endParaRPr lang="ko-KR" altLang="en-US"/>
        </a:p>
      </dgm:t>
    </dgm:pt>
    <dgm:pt modelId="{84B24B83-85AA-4D58-BBE5-8D98F44023DA}" type="sibTrans" cxnId="{AE6162BC-EA3C-4770-AD0F-94104F39AC21}">
      <dgm:prSet/>
      <dgm:spPr/>
      <dgm:t>
        <a:bodyPr/>
        <a:lstStyle/>
        <a:p>
          <a:pPr latinLnBrk="1"/>
          <a:endParaRPr lang="ko-KR" altLang="en-US"/>
        </a:p>
      </dgm:t>
    </dgm:pt>
    <dgm:pt modelId="{119D9952-5782-4376-892D-8F391A274FF5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제주도</a:t>
          </a:r>
        </a:p>
      </dgm:t>
    </dgm:pt>
    <dgm:pt modelId="{97845CE1-E033-4C05-970C-BFB1AD3F9A65}" type="parTrans" cxnId="{42972ED8-779E-4E0E-9C7A-6F0013FA0DAE}">
      <dgm:prSet/>
      <dgm:spPr/>
      <dgm:t>
        <a:bodyPr/>
        <a:lstStyle/>
        <a:p>
          <a:pPr latinLnBrk="1"/>
          <a:endParaRPr lang="ko-KR" altLang="en-US"/>
        </a:p>
      </dgm:t>
    </dgm:pt>
    <dgm:pt modelId="{8FA923E5-75C7-4493-B5CD-ACD725A34A3F}" type="sibTrans" cxnId="{42972ED8-779E-4E0E-9C7A-6F0013FA0DAE}">
      <dgm:prSet/>
      <dgm:spPr/>
      <dgm:t>
        <a:bodyPr/>
        <a:lstStyle/>
        <a:p>
          <a:pPr latinLnBrk="1"/>
          <a:endParaRPr lang="ko-KR" altLang="en-US"/>
        </a:p>
      </dgm:t>
    </dgm:pt>
    <dgm:pt modelId="{6CA30487-B30E-4587-B56B-E670D9B823B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화성</a:t>
          </a:r>
        </a:p>
      </dgm:t>
    </dgm:pt>
    <dgm:pt modelId="{190AA7B2-2543-4C38-9768-2D05DC861408}" type="parTrans" cxnId="{12D1E0AF-6AE0-446C-BBEF-3A177D8A46D8}">
      <dgm:prSet/>
      <dgm:spPr/>
      <dgm:t>
        <a:bodyPr/>
        <a:lstStyle/>
        <a:p>
          <a:pPr latinLnBrk="1"/>
          <a:endParaRPr lang="ko-KR" altLang="en-US"/>
        </a:p>
      </dgm:t>
    </dgm:pt>
    <dgm:pt modelId="{651D758F-CD74-413A-BC12-AC460D7C5691}" type="sibTrans" cxnId="{12D1E0AF-6AE0-446C-BBEF-3A177D8A46D8}">
      <dgm:prSet/>
      <dgm:spPr/>
      <dgm:t>
        <a:bodyPr/>
        <a:lstStyle/>
        <a:p>
          <a:pPr latinLnBrk="1"/>
          <a:endParaRPr lang="ko-KR" altLang="en-US"/>
        </a:p>
      </dgm:t>
    </dgm:pt>
    <dgm:pt modelId="{AD61D7A5-14B8-47D1-8FEA-4FA48637D9F4}" type="pres">
      <dgm:prSet presAssocID="{8C7ED0F3-A797-494C-AAFB-40D2F73CAE2C}" presName="vert0" presStyleCnt="0">
        <dgm:presLayoutVars>
          <dgm:dir/>
          <dgm:animOne val="branch"/>
          <dgm:animLvl val="lvl"/>
        </dgm:presLayoutVars>
      </dgm:prSet>
      <dgm:spPr/>
    </dgm:pt>
    <dgm:pt modelId="{169156FB-6833-4D37-9F3F-65502675897B}" type="pres">
      <dgm:prSet presAssocID="{7A00ACB6-1CE6-4863-BBE0-C15C0A85D77B}" presName="thickLine" presStyleLbl="alignNode1" presStyleIdx="0" presStyleCnt="1"/>
      <dgm:spPr/>
    </dgm:pt>
    <dgm:pt modelId="{A000D1C1-FDE7-4B67-933D-2718CAB82047}" type="pres">
      <dgm:prSet presAssocID="{7A00ACB6-1CE6-4863-BBE0-C15C0A85D77B}" presName="horz1" presStyleCnt="0"/>
      <dgm:spPr/>
    </dgm:pt>
    <dgm:pt modelId="{5037DED3-AB24-4B27-B4F8-A7CF1E71FA49}" type="pres">
      <dgm:prSet presAssocID="{7A00ACB6-1CE6-4863-BBE0-C15C0A85D77B}" presName="tx1" presStyleLbl="revTx" presStyleIdx="0" presStyleCnt="4"/>
      <dgm:spPr/>
    </dgm:pt>
    <dgm:pt modelId="{EBBB85DB-9DC0-45EB-B037-7971458A61C9}" type="pres">
      <dgm:prSet presAssocID="{7A00ACB6-1CE6-4863-BBE0-C15C0A85D77B}" presName="vert1" presStyleCnt="0"/>
      <dgm:spPr/>
    </dgm:pt>
    <dgm:pt modelId="{18291DFF-5986-40DD-B930-469E09E6F4FA}" type="pres">
      <dgm:prSet presAssocID="{A3F06606-9A9C-47F3-A7A5-FBA682D6D27F}" presName="vertSpace2a" presStyleCnt="0"/>
      <dgm:spPr/>
    </dgm:pt>
    <dgm:pt modelId="{47A35D2E-4964-4EC7-95C9-381405BAA0C1}" type="pres">
      <dgm:prSet presAssocID="{A3F06606-9A9C-47F3-A7A5-FBA682D6D27F}" presName="horz2" presStyleCnt="0"/>
      <dgm:spPr/>
    </dgm:pt>
    <dgm:pt modelId="{DE34BDB1-3B0B-4497-B767-2D703FC81899}" type="pres">
      <dgm:prSet presAssocID="{A3F06606-9A9C-47F3-A7A5-FBA682D6D27F}" presName="horzSpace2" presStyleCnt="0"/>
      <dgm:spPr/>
    </dgm:pt>
    <dgm:pt modelId="{DA1D5CAA-3E0C-4F39-95B1-BC7739E138A6}" type="pres">
      <dgm:prSet presAssocID="{A3F06606-9A9C-47F3-A7A5-FBA682D6D27F}" presName="tx2" presStyleLbl="revTx" presStyleIdx="1" presStyleCnt="4"/>
      <dgm:spPr/>
    </dgm:pt>
    <dgm:pt modelId="{FAD19BD8-371C-4096-B110-2EF6A2329EEF}" type="pres">
      <dgm:prSet presAssocID="{A3F06606-9A9C-47F3-A7A5-FBA682D6D27F}" presName="vert2" presStyleCnt="0"/>
      <dgm:spPr/>
    </dgm:pt>
    <dgm:pt modelId="{966C81FC-E970-405F-A176-D4037585888D}" type="pres">
      <dgm:prSet presAssocID="{A3F06606-9A9C-47F3-A7A5-FBA682D6D27F}" presName="thinLine2b" presStyleLbl="callout" presStyleIdx="0" presStyleCnt="3"/>
      <dgm:spPr/>
    </dgm:pt>
    <dgm:pt modelId="{5F3115AE-B5F2-446F-AD6D-24E55DC941AD}" type="pres">
      <dgm:prSet presAssocID="{A3F06606-9A9C-47F3-A7A5-FBA682D6D27F}" presName="vertSpace2b" presStyleCnt="0"/>
      <dgm:spPr/>
    </dgm:pt>
    <dgm:pt modelId="{5DE22E05-84DE-4BD0-8A14-78758EB32045}" type="pres">
      <dgm:prSet presAssocID="{119D9952-5782-4376-892D-8F391A274FF5}" presName="horz2" presStyleCnt="0"/>
      <dgm:spPr/>
    </dgm:pt>
    <dgm:pt modelId="{B1F4F020-DAE7-4B75-A1AB-DF03FB3567F7}" type="pres">
      <dgm:prSet presAssocID="{119D9952-5782-4376-892D-8F391A274FF5}" presName="horzSpace2" presStyleCnt="0"/>
      <dgm:spPr/>
    </dgm:pt>
    <dgm:pt modelId="{B06FA0E3-1A13-4437-BE76-B0AC17627082}" type="pres">
      <dgm:prSet presAssocID="{119D9952-5782-4376-892D-8F391A274FF5}" presName="tx2" presStyleLbl="revTx" presStyleIdx="2" presStyleCnt="4"/>
      <dgm:spPr/>
    </dgm:pt>
    <dgm:pt modelId="{03C23600-8EA4-460E-BA69-E2319A634B18}" type="pres">
      <dgm:prSet presAssocID="{119D9952-5782-4376-892D-8F391A274FF5}" presName="vert2" presStyleCnt="0"/>
      <dgm:spPr/>
    </dgm:pt>
    <dgm:pt modelId="{02BAA150-4087-499E-ACA9-7DE630B9E9E3}" type="pres">
      <dgm:prSet presAssocID="{119D9952-5782-4376-892D-8F391A274FF5}" presName="thinLine2b" presStyleLbl="callout" presStyleIdx="1" presStyleCnt="3"/>
      <dgm:spPr/>
    </dgm:pt>
    <dgm:pt modelId="{946F0E7F-8125-4529-87BF-DA07A4A6E0DB}" type="pres">
      <dgm:prSet presAssocID="{119D9952-5782-4376-892D-8F391A274FF5}" presName="vertSpace2b" presStyleCnt="0"/>
      <dgm:spPr/>
    </dgm:pt>
    <dgm:pt modelId="{9A9D3EEF-9F24-4310-869E-F72E4AAC4F3A}" type="pres">
      <dgm:prSet presAssocID="{6CA30487-B30E-4587-B56B-E670D9B823BC}" presName="horz2" presStyleCnt="0"/>
      <dgm:spPr/>
    </dgm:pt>
    <dgm:pt modelId="{CFF9BF61-2C5D-4318-B1EC-596A35F12388}" type="pres">
      <dgm:prSet presAssocID="{6CA30487-B30E-4587-B56B-E670D9B823BC}" presName="horzSpace2" presStyleCnt="0"/>
      <dgm:spPr/>
    </dgm:pt>
    <dgm:pt modelId="{941CCA0F-491D-4B23-A902-474F4D482D5D}" type="pres">
      <dgm:prSet presAssocID="{6CA30487-B30E-4587-B56B-E670D9B823BC}" presName="tx2" presStyleLbl="revTx" presStyleIdx="3" presStyleCnt="4"/>
      <dgm:spPr/>
    </dgm:pt>
    <dgm:pt modelId="{E5291F6D-C175-4949-8CE8-3BCF64D02707}" type="pres">
      <dgm:prSet presAssocID="{6CA30487-B30E-4587-B56B-E670D9B823BC}" presName="vert2" presStyleCnt="0"/>
      <dgm:spPr/>
    </dgm:pt>
    <dgm:pt modelId="{E220449F-9091-435A-8CFB-FCA144079FCB}" type="pres">
      <dgm:prSet presAssocID="{6CA30487-B30E-4587-B56B-E670D9B823BC}" presName="thinLine2b" presStyleLbl="callout" presStyleIdx="2" presStyleCnt="3"/>
      <dgm:spPr/>
    </dgm:pt>
    <dgm:pt modelId="{9E1D42DC-4C65-4955-B192-E2BFDE4377E6}" type="pres">
      <dgm:prSet presAssocID="{6CA30487-B30E-4587-B56B-E670D9B823BC}" presName="vertSpace2b" presStyleCnt="0"/>
      <dgm:spPr/>
    </dgm:pt>
  </dgm:ptLst>
  <dgm:cxnLst>
    <dgm:cxn modelId="{10835420-2B49-4565-BD49-A721638BBD16}" srcId="{8C7ED0F3-A797-494C-AAFB-40D2F73CAE2C}" destId="{7A00ACB6-1CE6-4863-BBE0-C15C0A85D77B}" srcOrd="0" destOrd="0" parTransId="{8459D5B2-687B-4F7D-A4BD-B13A345FF937}" sibTransId="{AECD7DCE-755F-4A88-82C0-FB832B8B24C7}"/>
    <dgm:cxn modelId="{24264830-5C1F-40D8-97E3-5EE809F15CD9}" type="presOf" srcId="{A3F06606-9A9C-47F3-A7A5-FBA682D6D27F}" destId="{DA1D5CAA-3E0C-4F39-95B1-BC7739E138A6}" srcOrd="0" destOrd="0" presId="urn:microsoft.com/office/officeart/2008/layout/LinedList"/>
    <dgm:cxn modelId="{B5DD6832-5AD3-4F73-89D5-B0DB377A15A6}" type="presOf" srcId="{6CA30487-B30E-4587-B56B-E670D9B823BC}" destId="{941CCA0F-491D-4B23-A902-474F4D482D5D}" srcOrd="0" destOrd="0" presId="urn:microsoft.com/office/officeart/2008/layout/LinedList"/>
    <dgm:cxn modelId="{3B5D1E70-E6EF-4B4E-A722-0AA863153C50}" type="presOf" srcId="{8C7ED0F3-A797-494C-AAFB-40D2F73CAE2C}" destId="{AD61D7A5-14B8-47D1-8FEA-4FA48637D9F4}" srcOrd="0" destOrd="0" presId="urn:microsoft.com/office/officeart/2008/layout/LinedList"/>
    <dgm:cxn modelId="{12D1E0AF-6AE0-446C-BBEF-3A177D8A46D8}" srcId="{7A00ACB6-1CE6-4863-BBE0-C15C0A85D77B}" destId="{6CA30487-B30E-4587-B56B-E670D9B823BC}" srcOrd="2" destOrd="0" parTransId="{190AA7B2-2543-4C38-9768-2D05DC861408}" sibTransId="{651D758F-CD74-413A-BC12-AC460D7C5691}"/>
    <dgm:cxn modelId="{AE6162BC-EA3C-4770-AD0F-94104F39AC21}" srcId="{7A00ACB6-1CE6-4863-BBE0-C15C0A85D77B}" destId="{A3F06606-9A9C-47F3-A7A5-FBA682D6D27F}" srcOrd="0" destOrd="0" parTransId="{2771E7C4-35B5-4DF8-A109-E54D5CCE7E8B}" sibTransId="{84B24B83-85AA-4D58-BBE5-8D98F44023DA}"/>
    <dgm:cxn modelId="{E75366C9-B0C9-486C-9337-96DFF93EFA07}" type="presOf" srcId="{119D9952-5782-4376-892D-8F391A274FF5}" destId="{B06FA0E3-1A13-4437-BE76-B0AC17627082}" srcOrd="0" destOrd="0" presId="urn:microsoft.com/office/officeart/2008/layout/LinedList"/>
    <dgm:cxn modelId="{42972ED8-779E-4E0E-9C7A-6F0013FA0DAE}" srcId="{7A00ACB6-1CE6-4863-BBE0-C15C0A85D77B}" destId="{119D9952-5782-4376-892D-8F391A274FF5}" srcOrd="1" destOrd="0" parTransId="{97845CE1-E033-4C05-970C-BFB1AD3F9A65}" sibTransId="{8FA923E5-75C7-4493-B5CD-ACD725A34A3F}"/>
    <dgm:cxn modelId="{62FD5CD8-4794-404C-B332-73FCFDEA89CC}" type="presOf" srcId="{7A00ACB6-1CE6-4863-BBE0-C15C0A85D77B}" destId="{5037DED3-AB24-4B27-B4F8-A7CF1E71FA49}" srcOrd="0" destOrd="0" presId="urn:microsoft.com/office/officeart/2008/layout/LinedList"/>
    <dgm:cxn modelId="{E27C59A9-BDA3-4CE3-98A0-9DC1DF545AA2}" type="presParOf" srcId="{AD61D7A5-14B8-47D1-8FEA-4FA48637D9F4}" destId="{169156FB-6833-4D37-9F3F-65502675897B}" srcOrd="0" destOrd="0" presId="urn:microsoft.com/office/officeart/2008/layout/LinedList"/>
    <dgm:cxn modelId="{FCBE2B74-FE39-4DE2-BEAE-A44D1A17CCC1}" type="presParOf" srcId="{AD61D7A5-14B8-47D1-8FEA-4FA48637D9F4}" destId="{A000D1C1-FDE7-4B67-933D-2718CAB82047}" srcOrd="1" destOrd="0" presId="urn:microsoft.com/office/officeart/2008/layout/LinedList"/>
    <dgm:cxn modelId="{69727FE9-0F18-451B-A5A5-0D0ED55CC7F1}" type="presParOf" srcId="{A000D1C1-FDE7-4B67-933D-2718CAB82047}" destId="{5037DED3-AB24-4B27-B4F8-A7CF1E71FA49}" srcOrd="0" destOrd="0" presId="urn:microsoft.com/office/officeart/2008/layout/LinedList"/>
    <dgm:cxn modelId="{0C928A58-DAE7-49FC-B24E-1CA047D2CCEF}" type="presParOf" srcId="{A000D1C1-FDE7-4B67-933D-2718CAB82047}" destId="{EBBB85DB-9DC0-45EB-B037-7971458A61C9}" srcOrd="1" destOrd="0" presId="urn:microsoft.com/office/officeart/2008/layout/LinedList"/>
    <dgm:cxn modelId="{9DEC7DCE-B771-49B9-8FD6-0EA11C2A429B}" type="presParOf" srcId="{EBBB85DB-9DC0-45EB-B037-7971458A61C9}" destId="{18291DFF-5986-40DD-B930-469E09E6F4FA}" srcOrd="0" destOrd="0" presId="urn:microsoft.com/office/officeart/2008/layout/LinedList"/>
    <dgm:cxn modelId="{E470BA2D-B31D-4033-A17D-AF6206B23898}" type="presParOf" srcId="{EBBB85DB-9DC0-45EB-B037-7971458A61C9}" destId="{47A35D2E-4964-4EC7-95C9-381405BAA0C1}" srcOrd="1" destOrd="0" presId="urn:microsoft.com/office/officeart/2008/layout/LinedList"/>
    <dgm:cxn modelId="{F71654AA-7DEF-40C7-8274-E89A23C63415}" type="presParOf" srcId="{47A35D2E-4964-4EC7-95C9-381405BAA0C1}" destId="{DE34BDB1-3B0B-4497-B767-2D703FC81899}" srcOrd="0" destOrd="0" presId="urn:microsoft.com/office/officeart/2008/layout/LinedList"/>
    <dgm:cxn modelId="{9D81DAF9-93B7-4481-ADBF-4E67AC11F1F8}" type="presParOf" srcId="{47A35D2E-4964-4EC7-95C9-381405BAA0C1}" destId="{DA1D5CAA-3E0C-4F39-95B1-BC7739E138A6}" srcOrd="1" destOrd="0" presId="urn:microsoft.com/office/officeart/2008/layout/LinedList"/>
    <dgm:cxn modelId="{A736DCAF-329E-4BA9-A9A3-F4C815807539}" type="presParOf" srcId="{47A35D2E-4964-4EC7-95C9-381405BAA0C1}" destId="{FAD19BD8-371C-4096-B110-2EF6A2329EEF}" srcOrd="2" destOrd="0" presId="urn:microsoft.com/office/officeart/2008/layout/LinedList"/>
    <dgm:cxn modelId="{C815FB82-FB8E-4A0A-B672-13C762A70ECE}" type="presParOf" srcId="{EBBB85DB-9DC0-45EB-B037-7971458A61C9}" destId="{966C81FC-E970-405F-A176-D4037585888D}" srcOrd="2" destOrd="0" presId="urn:microsoft.com/office/officeart/2008/layout/LinedList"/>
    <dgm:cxn modelId="{E9E255C3-C588-4B90-AD55-B595D035BA34}" type="presParOf" srcId="{EBBB85DB-9DC0-45EB-B037-7971458A61C9}" destId="{5F3115AE-B5F2-446F-AD6D-24E55DC941AD}" srcOrd="3" destOrd="0" presId="urn:microsoft.com/office/officeart/2008/layout/LinedList"/>
    <dgm:cxn modelId="{949DF5DC-521A-4E37-8BC7-F7F0CC439D5C}" type="presParOf" srcId="{EBBB85DB-9DC0-45EB-B037-7971458A61C9}" destId="{5DE22E05-84DE-4BD0-8A14-78758EB32045}" srcOrd="4" destOrd="0" presId="urn:microsoft.com/office/officeart/2008/layout/LinedList"/>
    <dgm:cxn modelId="{E45909A9-4482-4FB9-B3CE-DC9BC14C28C9}" type="presParOf" srcId="{5DE22E05-84DE-4BD0-8A14-78758EB32045}" destId="{B1F4F020-DAE7-4B75-A1AB-DF03FB3567F7}" srcOrd="0" destOrd="0" presId="urn:microsoft.com/office/officeart/2008/layout/LinedList"/>
    <dgm:cxn modelId="{ADE30757-0CF2-4EF8-9F70-7FE2FC20EBC0}" type="presParOf" srcId="{5DE22E05-84DE-4BD0-8A14-78758EB32045}" destId="{B06FA0E3-1A13-4437-BE76-B0AC17627082}" srcOrd="1" destOrd="0" presId="urn:microsoft.com/office/officeart/2008/layout/LinedList"/>
    <dgm:cxn modelId="{6C99B65D-9979-41BD-9ECA-D737A730E6FB}" type="presParOf" srcId="{5DE22E05-84DE-4BD0-8A14-78758EB32045}" destId="{03C23600-8EA4-460E-BA69-E2319A634B18}" srcOrd="2" destOrd="0" presId="urn:microsoft.com/office/officeart/2008/layout/LinedList"/>
    <dgm:cxn modelId="{D39A69DD-192E-42D6-9021-33CC16F5AF41}" type="presParOf" srcId="{EBBB85DB-9DC0-45EB-B037-7971458A61C9}" destId="{02BAA150-4087-499E-ACA9-7DE630B9E9E3}" srcOrd="5" destOrd="0" presId="urn:microsoft.com/office/officeart/2008/layout/LinedList"/>
    <dgm:cxn modelId="{C5CC3520-E73E-4353-B695-DF4CF90C6F39}" type="presParOf" srcId="{EBBB85DB-9DC0-45EB-B037-7971458A61C9}" destId="{946F0E7F-8125-4529-87BF-DA07A4A6E0DB}" srcOrd="6" destOrd="0" presId="urn:microsoft.com/office/officeart/2008/layout/LinedList"/>
    <dgm:cxn modelId="{F54617C8-D037-4568-8FE2-C066912EF266}" type="presParOf" srcId="{EBBB85DB-9DC0-45EB-B037-7971458A61C9}" destId="{9A9D3EEF-9F24-4310-869E-F72E4AAC4F3A}" srcOrd="7" destOrd="0" presId="urn:microsoft.com/office/officeart/2008/layout/LinedList"/>
    <dgm:cxn modelId="{DD71DA19-7E80-4DF0-A141-70879EDA7D10}" type="presParOf" srcId="{9A9D3EEF-9F24-4310-869E-F72E4AAC4F3A}" destId="{CFF9BF61-2C5D-4318-B1EC-596A35F12388}" srcOrd="0" destOrd="0" presId="urn:microsoft.com/office/officeart/2008/layout/LinedList"/>
    <dgm:cxn modelId="{34E94778-A492-48EF-9BD2-D1F22E58F4F2}" type="presParOf" srcId="{9A9D3EEF-9F24-4310-869E-F72E4AAC4F3A}" destId="{941CCA0F-491D-4B23-A902-474F4D482D5D}" srcOrd="1" destOrd="0" presId="urn:microsoft.com/office/officeart/2008/layout/LinedList"/>
    <dgm:cxn modelId="{1A8A5029-909E-4E1E-B2F6-8E6F478A3628}" type="presParOf" srcId="{9A9D3EEF-9F24-4310-869E-F72E4AAC4F3A}" destId="{E5291F6D-C175-4949-8CE8-3BCF64D02707}" srcOrd="2" destOrd="0" presId="urn:microsoft.com/office/officeart/2008/layout/LinedList"/>
    <dgm:cxn modelId="{CF577D99-16AB-4867-A6ED-D2748CFAADB7}" type="presParOf" srcId="{EBBB85DB-9DC0-45EB-B037-7971458A61C9}" destId="{E220449F-9091-435A-8CFB-FCA144079FCB}" srcOrd="8" destOrd="0" presId="urn:microsoft.com/office/officeart/2008/layout/LinedList"/>
    <dgm:cxn modelId="{3B1B6EF4-7CDC-46AF-A172-C3715C4BB077}" type="presParOf" srcId="{EBBB85DB-9DC0-45EB-B037-7971458A61C9}" destId="{9E1D42DC-4C65-4955-B192-E2BFDE4377E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156FB-6833-4D37-9F3F-65502675897B}">
      <dsp:nvSpPr>
        <dsp:cNvPr id="0" name=""/>
        <dsp:cNvSpPr/>
      </dsp:nvSpPr>
      <dsp:spPr>
        <a:xfrm>
          <a:off x="0" y="0"/>
          <a:ext cx="565858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7DED3-AB24-4B27-B4F8-A7CF1E71FA49}">
      <dsp:nvSpPr>
        <dsp:cNvPr id="0" name=""/>
        <dsp:cNvSpPr/>
      </dsp:nvSpPr>
      <dsp:spPr>
        <a:xfrm>
          <a:off x="0" y="0"/>
          <a:ext cx="1131717" cy="377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800" kern="1200" dirty="0" err="1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갔다온곳</a:t>
          </a:r>
          <a:endParaRPr lang="en-US" altLang="ko-KR" sz="4800" kern="1200" dirty="0">
            <a:solidFill>
              <a:schemeClr val="bg1"/>
            </a:solidFill>
            <a:latin typeface="교보 손글씨 2022 김혜남" panose="02020503000000000000" pitchFamily="18" charset="-127"/>
            <a:ea typeface="교보 손글씨 2022 김혜남" panose="02020503000000000000" pitchFamily="18" charset="-127"/>
          </a:endParaRPr>
        </a:p>
      </dsp:txBody>
      <dsp:txXfrm>
        <a:off x="0" y="0"/>
        <a:ext cx="1131717" cy="3772390"/>
      </dsp:txXfrm>
    </dsp:sp>
    <dsp:sp modelId="{DA1D5CAA-3E0C-4F39-95B1-BC7739E138A6}">
      <dsp:nvSpPr>
        <dsp:cNvPr id="0" name=""/>
        <dsp:cNvSpPr/>
      </dsp:nvSpPr>
      <dsp:spPr>
        <a:xfrm>
          <a:off x="1216595" y="58943"/>
          <a:ext cx="4441989" cy="11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kern="12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부산</a:t>
          </a:r>
        </a:p>
      </dsp:txBody>
      <dsp:txXfrm>
        <a:off x="1216595" y="58943"/>
        <a:ext cx="4441989" cy="1178871"/>
      </dsp:txXfrm>
    </dsp:sp>
    <dsp:sp modelId="{966C81FC-E970-405F-A176-D4037585888D}">
      <dsp:nvSpPr>
        <dsp:cNvPr id="0" name=""/>
        <dsp:cNvSpPr/>
      </dsp:nvSpPr>
      <dsp:spPr>
        <a:xfrm>
          <a:off x="1131717" y="1237815"/>
          <a:ext cx="452686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FA0E3-1A13-4437-BE76-B0AC17627082}">
      <dsp:nvSpPr>
        <dsp:cNvPr id="0" name=""/>
        <dsp:cNvSpPr/>
      </dsp:nvSpPr>
      <dsp:spPr>
        <a:xfrm>
          <a:off x="1216595" y="1296759"/>
          <a:ext cx="4441989" cy="11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kern="12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제주도</a:t>
          </a:r>
        </a:p>
      </dsp:txBody>
      <dsp:txXfrm>
        <a:off x="1216595" y="1296759"/>
        <a:ext cx="4441989" cy="1178871"/>
      </dsp:txXfrm>
    </dsp:sp>
    <dsp:sp modelId="{02BAA150-4087-499E-ACA9-7DE630B9E9E3}">
      <dsp:nvSpPr>
        <dsp:cNvPr id="0" name=""/>
        <dsp:cNvSpPr/>
      </dsp:nvSpPr>
      <dsp:spPr>
        <a:xfrm>
          <a:off x="1131717" y="2475630"/>
          <a:ext cx="452686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CCA0F-491D-4B23-A902-474F4D482D5D}">
      <dsp:nvSpPr>
        <dsp:cNvPr id="0" name=""/>
        <dsp:cNvSpPr/>
      </dsp:nvSpPr>
      <dsp:spPr>
        <a:xfrm>
          <a:off x="1216595" y="2534574"/>
          <a:ext cx="4441989" cy="11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600" kern="1200" dirty="0">
              <a:solidFill>
                <a:schemeClr val="accent2">
                  <a:lumMod val="60000"/>
                  <a:lumOff val="40000"/>
                </a:schemeClr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rPr>
            <a:t>화성</a:t>
          </a:r>
        </a:p>
      </dsp:txBody>
      <dsp:txXfrm>
        <a:off x="1216595" y="2534574"/>
        <a:ext cx="4441989" cy="1178871"/>
      </dsp:txXfrm>
    </dsp:sp>
    <dsp:sp modelId="{E220449F-9091-435A-8CFB-FCA144079FCB}">
      <dsp:nvSpPr>
        <dsp:cNvPr id="0" name=""/>
        <dsp:cNvSpPr/>
      </dsp:nvSpPr>
      <dsp:spPr>
        <a:xfrm>
          <a:off x="1131717" y="3713446"/>
          <a:ext cx="452686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0.31309</cdr:x>
      <cdr:y>0.59596</cdr:y>
    </cdr:from>
    <cdr:to>
      <cdr:x>0.4743</cdr:x>
      <cdr:y>0.83778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1CB27B6-017A-B632-FB3F-B7B96EBED147}"/>
            </a:ext>
          </a:extLst>
        </cdr:cNvPr>
        <cdr:cNvSpPr txBox="1"/>
      </cdr:nvSpPr>
      <cdr:spPr>
        <a:xfrm xmlns:a="http://schemas.openxmlformats.org/drawingml/2006/main">
          <a:off x="1775859" y="225353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CC432-3614-7D6A-2293-1D0CB815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BA9E57-F1EC-7588-CD8E-8CCC1292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4205C-7AC5-2314-5398-C723BF5A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42CA-B589-8E0C-A64B-4BBB5342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4773D-E049-8AB7-FD03-64EF405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0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02BB-BF11-F46A-7670-DB907996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6F458C-32F8-646D-EEA4-BFE5B478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3BDE6-600B-796D-892A-DD24542B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7751B-D1F1-ABC6-108E-90A88691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716CF-93F7-9E24-FA71-B94111F8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5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8F122A-7568-2CD6-7D29-7847D38C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509A2F-2B51-B6F2-13B7-094DACEE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A65F5-9B62-1F53-4568-DF369195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75AC3-77E5-CACE-A3FF-E315DF5E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3F07B-BC37-1805-742F-429154CC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D76B-55C6-A723-0527-FC6562D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CB9C4-D0B2-1237-9FFC-07A6C0C4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FCCD9-E442-F792-0451-E295FA2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D4AD-2C1E-3878-3C09-2485DA37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376DC-9EA3-3E50-8383-2DC21EF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5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FFECF-30F2-428B-1470-244CC3A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1FE54-A4AB-2E28-A944-BA5BA825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F67A-5531-9BFA-8AD7-D460CEAB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887F2-ED54-AE1E-8786-9212691B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D372F-E2AE-127F-696C-5EDA3963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C67F3-3D92-4673-B598-FC7F21F9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4FC05-8A4F-456E-59D7-3E0482E8D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C9839-AB14-5C3F-C9FB-68857AB9F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83BDE-EA16-0CC4-A7A8-5BE95CF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A744B-BFB1-B490-AE8D-2869AEFF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3B7DA-3F35-804D-3A00-4EC49605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300AE-3D84-F102-1523-4DFA340D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951F9-8D17-AD26-59FE-650E116B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3B688-74B7-3BBA-4D38-A9762012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2B641B-4A22-05FF-8E2E-2033EC05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48789-3FBD-8121-FE86-3799E376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22ED3-B61B-A804-DFA0-D8FF6B7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11751-BD80-411C-315D-CB2E3F9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4DB109-5427-BA09-396D-272C1075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4671E-4BEA-3152-32EC-D8DDBA93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1F671-2847-31E8-BBF5-2637E3A9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8736B4-7A86-9549-21F1-DEE027CE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9B5F4-454C-B66A-E3A3-28C22156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0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F434C6-19D4-DDE0-419A-D8E2F60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F1DBE7-FDAC-7926-85CB-31FBAF1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E7035-E0DE-E7F0-5004-70489C24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0C7C-82B1-7E82-BD33-DFF135F1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3459-2265-6EA3-5534-2B9C5759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20508-E3A3-4AF9-F483-1CEFE2AA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32523-D062-E727-B054-9F0D6616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77B77-B742-A608-6B66-512778AE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85A64-1CB7-73D5-DDA6-04BA618D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1559-3DB7-F107-16FF-1A0822A8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DB9BA3-43EB-5458-BC64-3C9D878F7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C8590-75AD-60AB-6D97-DE9A392A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E5157-5D01-70A4-7316-91729A98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E816F-C1F2-6916-AA51-AB16288E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FFFE5-6E82-5881-8E0B-1F1D801A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1ABE6-D6CE-AC40-9E2B-DCC0E983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F9D6E-9180-AD81-6AAF-35C9536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3B03-C58B-B2EC-E9EA-40AA0919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7A66-1714-4AB0-8F0C-96C65EE1CF5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8AEA5-6DE1-1942-BEF8-F0F8BA9E8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2DFC-3493-D651-CE03-D6656931D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F95F-A100-4734-8D0A-AE4516CB6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0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86459-F768-EF5D-E04E-910F0E4B4755}"/>
              </a:ext>
            </a:extLst>
          </p:cNvPr>
          <p:cNvSpPr txBox="1"/>
          <p:nvPr/>
        </p:nvSpPr>
        <p:spPr>
          <a:xfrm>
            <a:off x="4236307" y="1859340"/>
            <a:ext cx="458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자기소개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F13D32-6C20-CFA7-5672-DD334A187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481368" y="1711672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B0C87-4C98-F881-6CFC-2741DCD32D0E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54EC7-AA21-E097-BA22-698F1DD25E43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020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2917 -0.00556 L 0.02292 0.02222 L 0.00729 0.0463 L 0.02188 0.03148 L 0.03334 0.0463 L 0.0375 0.04074 L 0.03959 -0.02037 L 0.04792 -0.01481 L 0.05104 0.08519 L 0.04479 0.11111 L 0.05209 0.02593 L 0.05 0.02037 L 0.06563 0.01482 L 0.08542 -0.00185 L 0.11354 -0.0037 L 0.08854 0.05185 L 0.12604 -0.01667 L 0.13125 0.02222 L 0.13125 0.07963 L 0.12396 0.11111 L 0.16354 0.02778 L 0.18229 -0.01296 L 0.18021 0.0037 L 0.20313 0.02222 L 0.18438 0.03704 L 0.1875 0.0537 L 0.18021 0.07407 L 0.16042 0.07222 L 0.20209 0.07222 L 0.23021 -0.00556 L 0.25104 -0.0037 L 0.23229 0.0463 L 0.26563 -0.01111 L 0.26563 0.05926 L 0.26979 0.00926 L 0.28646 0.00741 L 0.28542 -0.01667 L 0.28646 0.08148 L 0.28229 0.10926 L 0.28229 0.10741 " pathEditMode="relative" rAng="0" ptsTypes="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5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87089-20AB-A79E-3304-BE264733C66F}"/>
              </a:ext>
            </a:extLst>
          </p:cNvPr>
          <p:cNvSpPr txBox="1"/>
          <p:nvPr/>
        </p:nvSpPr>
        <p:spPr>
          <a:xfrm>
            <a:off x="3111609" y="2905610"/>
            <a:ext cx="6692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지금까지 </a:t>
            </a:r>
            <a:r>
              <a:rPr lang="ko-KR" altLang="en-US" sz="4400" dirty="0" err="1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들어주셔서</a:t>
            </a:r>
            <a:r>
              <a:rPr lang="ko-KR" altLang="en-US" sz="4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감사합니다</a:t>
            </a:r>
            <a:r>
              <a:rPr lang="en-US" altLang="ko-KR" sz="4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3621395" y="262803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07 -0.01899 L -0.02318 -0.01899 L -0.03255 0.01064 L -0.02891 0.00138 L -0.02526 -0.00325 L -0.02109 0.00601 L -0.0112 -0.02547 L -0.01276 0.03472 L 0.00911 -0.02639 L 0.02109 -0.02547 L 0.01745 0.00324 L 0.00026 -0.00139 L 0.02891 -0.00047 L 0.00338 0.02083 L 0.00547 0.0375 L 0.00547 0.0199 L 0.02213 0.01805 L 0.01849 0.03657 L 0.00599 0.03842 L 0.01849 0.03842 L 0.03568 -0.01713 L 0.04401 -0.01713 L 0.0388 -0.00139 L 0.0487 -0.02084 L 0.05338 -0.01806 L 0.04349 0.00787 L 0.0612 -0.02547 L 0.05755 0.04212 L 0.06016 -0.0051 L 0.06745 -0.01158 L 0.07943 -0.01899 L 0.08776 -0.01899 L 0.0737 0.00787 L 0.08307 -0.00232 L 0.08828 0.00231 L 0.09453 -0.02547 L 0.09557 0.03564 L 0.12838 -0.02547 L 0.14036 -0.02547 L 0.12578 -0.01713 L 0.12786 -0.00788 L 0.14036 -0.00973 L 0.12161 0.00046 L 0.14818 0.00138 L 0.12943 0.0125 L 0.14557 0.01527 L 0.12786 0.03379 L 0.13359 0.03101 L 0.13724 0.0412 L 0.14401 0.03287 L 0.16849 -0.01806 L 0.15963 -0.00788 L 0.15963 0.00509 L 0.16693 -0.00139 L 0.17213 -0.01158 L 0.16797 -0.01713 L 0.1737 -0.00973 L 0.17943 -0.00973 L 0.17943 -0.02269 C 0.17956 -0.00278 0.17969 0.01736 0.17995 0.0375 L 0.19401 -0.02084 L 0.21172 -0.01991 L 0.19557 -0.00602 L 0.20338 -0.0125 L 0.21172 0.00046 L 0.19505 0.00601 L 0.21484 0.00601 L 0.20338 0.01064 L 0.20234 0.03287 L 0.23724 -0.01713 L 0.22786 0.00138 L 0.23151 -0.00325 L 0.2388 0.00601 L 0.23984 -0.01528 L 0.24557 -0.01436 L 0.2388 -0.00047 L 0.2487 -0.00417 L 0.24661 -0.02639 L 0.24766 0.03379 L 0.27109 -0.01991 L 0.26016 0.00046 L 0.26901 -0.00973 L 0.27005 0.00324 L 0.27474 -0.01343 L 0.28099 -0.01065 L 0.27995 -0.02547 L 0.28151 0.03101 L 0.30911 -0.01991 L 0.31849 -0.02084 L 0.3112 0.00138 L 0.32786 -0.01806 L 0.32786 0.00509 L 0.33099 -0.01806 L 0.33672 -0.01528 L 0.31484 0.01712 L 0.31432 0.03842 L 0.31432 0.01805 L 0.33047 0.01435 L 0.32682 0.03287 L 0.31328 0.03842 L 0.32786 0.03564 L 0.35338 -0.02362 L 0.33984 -0.00139 L 0.34557 -0.01158 L 0.35495 0.00787 L 0.36432 -0.02732 L 0.3612 0.0375 L 0.3638 -0.00325 L 0.36901 -0.00695 L 0.38463 -0.0301 L 0.3862 -0.01991 L 0.37422 -0.02269 L 0.38984 -0.02176 L 0.37891 -0.00047 L 0.38411 0.00694 L 0.39088 0.00046 L 0.39036 -0.01158 L 0.38724 -0.01713 L 0.39818 -0.02732 L 0.39974 0.00231 L 0.39974 -0.01621 L 0.40443 -0.01621 L 0.38463 0.0162 L 0.38776 0.04027 L 0.39766 0.01898 L 0.39713 0.04027 L 0.3862 0.02546 L 0.39609 0.02453 L 0.3862 0.03842 L 0.39661 0.03564 L 0.41536 -0.01713 L 0.41588 0.00509 L 0.42786 0.00324 L 0.43724 -0.02639 L 0.4362 0.03379 L 0.4487 -0.01713 L 0.45859 -0.01436 L 0.44766 -0.01528 L 0.44922 0.00879 L 0.4612 0.00416 L 0.47005 -0.02732 L 0.46641 0.0375 L 0.47057 -0.00695 L 0.47578 -0.00788 L 0.48516 0.02546 " pathEditMode="relative" rAng="0" ptsTypes="AAAAAAAAAAAAAAAAAAAAAAAAAAAAAAAAAAAAAAAAAAAAAAAAAAAAAAAAAAAAAAAAAAAAAAAAAAAAAAAAAAAAAAAAAAAAAAAAAAAAAAAAAAAAAAAAAAAAAAAAAAAAAAAAAAAAAAAAAAAAAAAAA">
                                      <p:cBhvr>
                                        <p:cTn id="6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1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2DD1BB6-34E2-F456-E75F-67EF07D5A8ED}"/>
              </a:ext>
            </a:extLst>
          </p:cNvPr>
          <p:cNvSpPr txBox="1"/>
          <p:nvPr/>
        </p:nvSpPr>
        <p:spPr>
          <a:xfrm>
            <a:off x="5190568" y="2421165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프로필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639D2-01A7-4828-2333-EF2DF81255DD}"/>
              </a:ext>
            </a:extLst>
          </p:cNvPr>
          <p:cNvSpPr txBox="1"/>
          <p:nvPr/>
        </p:nvSpPr>
        <p:spPr>
          <a:xfrm>
            <a:off x="5190568" y="3470880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성격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77BAD91-34F5-1ECC-8502-45A3E1F6D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3917130" y="689038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3D01BB-C537-A900-F7D7-85AB8F05F5A2}"/>
              </a:ext>
            </a:extLst>
          </p:cNvPr>
          <p:cNvSpPr txBox="1"/>
          <p:nvPr/>
        </p:nvSpPr>
        <p:spPr>
          <a:xfrm>
            <a:off x="3644208" y="1065868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4BEF2-1613-A397-3C5F-61324B740C9A}"/>
              </a:ext>
            </a:extLst>
          </p:cNvPr>
          <p:cNvSpPr txBox="1"/>
          <p:nvPr/>
        </p:nvSpPr>
        <p:spPr>
          <a:xfrm>
            <a:off x="5190568" y="4520595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취미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E31540B-A12A-071D-A183-9681E68A5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5401660" y="3062211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3D6E8CE-7384-1B4F-981C-02ED3BB1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5401659" y="2005797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F26A478-BF6B-2553-D00F-3C07DB25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5440668" y="406330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6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0.0037 C -0.00807 0.00833 -0.00794 0.01296 -0.00794 0.01759 L -0.00378 0.00277 L 0.00716 0.00208 L 0.00377 0.01689 L -0.00482 0.01574 L 0.00755 0.0162 L -0.00091 0.02129 L -0.00091 0.02939 L -0.01393 0.03078 L 0.01224 0.02824 L -0.00768 0.04236 L 0.00599 0.04051 L 0.00638 0.05879 L 0.02278 3.7037E-6 L 0.0263 0.00856 L 0.01966 0.00879 L 0.0306 0.00856 L 0.01992 0.03426 L 0.02747 0.02222 L 0.03294 0.03125 L 0.03763 0.00023 L 0.03893 0.0037 L 0.03828 0.05833 L 0.04075 0.01759 L 0.04544 0.01875 " pathEditMode="relative" rAng="0" ptsTypes="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044 L -0.00247 -0.00509 L -0.00507 0.00417 L -0.0056 0.03195 L -0.00664 0.0375 L 0.00625 0.03125 L 0.0267 -0.00231 L 0.03907 -0.00463 L 0.0293 0.00348 L 0.03138 0.01274 L 0.03659 0.00093 L 0.03438 0.01088 L 0.0267 0.01274 L 0.03946 0.01065 L 0.02448 0.025 L 0.04115 0.02362 L 0.05078 -0.00393 L 0.06276 -0.00324 L 0.05274 0.01065 L 0.0586 0.01274 L 0.06302 0.01019 L 0.05808 0.01667 L 0.05743 0.02408 L 0.05 0.02686 L 0.06524 0.025 L 0.07305 -0.00324 L 0.0836 -0.00416 L 0.07552 0.00186 L 0.07631 0.00787 L 0.08099 0.00139 L 0.07774 0.0125 L 0.07344 0.01204 L 0.08399 0.00996 L 0.08907 -0.00694 L 0.09063 0.00278 L 0.09024 0.01482 L 0.0793 0.02454 L 0.0892 0.02292 L 0.08203 0.03612 L 0.08594 0.04213 L 0.09271 0.03287 " pathEditMode="relative" rAng="0" ptsTypes="AAAAAAAAAAAAAAAAAAAAAAAAAAAAAAAAAAAAAAAAA">
                                      <p:cBhvr>
                                        <p:cTn id="19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13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0.0044 L 0.00065 -0.00069 L 0.00144 0.0037 L -0.01067 0.03333 L -0.00664 0.02847 L -0.00416 0.03519 L 0.0017 0.03588 L 0.00313 0.03264 L 0.00795 0.03519 L 0.03295 -0.00116 L 0.02748 0.01551 L 0.03164 0.0081 L 0.03542 0.01296 L 0.03815 0.00486 L 0.0431 0.00486 L 0.04128 -0.0044 L 0.04375 -0.00185 L 0.04271 0.01921 L 0.0375 0.02593 L 0.03295 0.03403 L 0.03503 0.04213 L 0.03894 0.04074 L 0.04232 0.03449 L 0.03815 0.02778 L 0.05209 0.00185 L 0.06003 -1.11111E-6 L 0.05417 0.01783 L 0.06289 0.0037 L 0.0681 0.00185 L 0.06081 0.01227 L 0.0681 0.00995 L 0.06771 -0.00486 L 0.06706 0.02107 L 0.05664 0.02963 L 0.06706 0.02778 L 0.06524 0.04213 L 0.06563 0.04213 " pathEditMode="relative" rAng="0" ptsTypes="AAAAAAAAAAAAAAAAAAAAAAAAAAAAAAAAAAAAA">
                                      <p:cBhvr>
                                        <p:cTn id="32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1289 -0.00116 L -0.00482 0.00046 L -0.00482 0.00509 L -0.00925 0.0125 L -0.00482 0.02338 L -0.00755 0.02916 L -0.01263 0.03564 L -0.01563 0.03541 L 0.00234 0.03379 L 0.02487 -0.00324 L 0.02734 0.00115 L 0.02252 0.00254 L 0.03008 0.00046 L 0.02226 0.01412 L 0.02786 0.00949 L 0.03281 0.00995 L 0.0207 0.02013 L 0.03333 0.01898 L 0.03047 0.02754 L 0.02487 0.03171 L 0.03724 -0.00533 L 0.0375 0.04282 L 0.04557 0.00301 C 0.04557 0.0081 0.0457 0.01342 0.0457 0.01875 L 0.04622 0.00301 L 0.05508 0.00231 L 0.05299 0.01597 L 0.04713 0.01782 L 0.05416 0.01597 L 0.06081 -0.00348 C 0.06094 0.01134 0.06107 0.02615 0.0612 0.04097 L 0.0612 0.04051 " pathEditMode="relative" rAng="0" ptsTypes="AAAAAAAAAAAAAAAAAAAAAAAAAAAAAAAA">
                                      <p:cBhvr>
                                        <p:cTn id="45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199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C554-E2C5-14EB-EA09-16CBF43691D2}"/>
              </a:ext>
            </a:extLst>
          </p:cNvPr>
          <p:cNvSpPr txBox="1"/>
          <p:nvPr/>
        </p:nvSpPr>
        <p:spPr>
          <a:xfrm>
            <a:off x="3860601" y="1140913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프로필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D835A-DCE9-1CB3-67C4-853EB796A5D8}"/>
              </a:ext>
            </a:extLst>
          </p:cNvPr>
          <p:cNvSpPr txBox="1"/>
          <p:nvPr/>
        </p:nvSpPr>
        <p:spPr>
          <a:xfrm>
            <a:off x="6775663" y="2970478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이름 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김용빈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E7784-1D7B-1041-1B43-A74D9A16D04D}"/>
              </a:ext>
            </a:extLst>
          </p:cNvPr>
          <p:cNvSpPr txBox="1"/>
          <p:nvPr/>
        </p:nvSpPr>
        <p:spPr>
          <a:xfrm>
            <a:off x="6775662" y="3609789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나이 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: 24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804F8-096E-0F62-CAC7-F176D9A224EA}"/>
              </a:ext>
            </a:extLst>
          </p:cNvPr>
          <p:cNvSpPr txBox="1"/>
          <p:nvPr/>
        </p:nvSpPr>
        <p:spPr>
          <a:xfrm>
            <a:off x="6775661" y="4249100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MBTI</a:t>
            </a:r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: ISFP 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133444" y="72819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D7DF30-AFDD-7104-1783-5D3D36A0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02" y="2331261"/>
            <a:ext cx="2180948" cy="29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5BA9E33A-179E-4AA6-1C61-08E9F8143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017317" y="4006420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DE8AEF71-FCC0-C77C-2AEB-BD3F9F820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017319" y="314471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7F8F8989-CA0B-5744-096A-86C356128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076602" y="251089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40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00278 L 0.00573 -0.00185 L -0.00677 0.00741 L -0.00469 0.01898 L 0.00182 0.00648 L -0.00078 0.01945 L -0.0086 0.01991 L 0.00494 0.01852 L -0.01328 0.03565 L 0.00963 0.03426 L 0.02083 0.00139 L 0.03463 0.00093 L 0.02317 0.0176 L 0.02161 0.01621 L 0.0289 0.02269 L 0.03515 0.01667 L 0.02864 0.02547 L 0.02838 0.03797 L 0.01927 0.0375 L 0.03802 0.03658 L 0.04843 0.00047 L 0.05911 -0.00046 L 0.05026 0.00834 L 0.05182 0.01621 L 0.05859 0.00834 L 0.0526 0.02176 L 0.04739 0.0213 L 0.05729 0.01898 L 0.06198 0.01621 L 0.06771 -0.00555 L 0.06927 0.00324 C 0.06927 0.00926 0.0694 0.01528 0.06953 0.0213 L 0.05547 0.03565 L 0.06744 0.03195 L 0.06797 0.03565 L 0.05911 0.05047 L 0.05729 0.04954 L 0.06302 0.05648 L 0.06744 0.0551 L 0.07005 0.04723 " pathEditMode="relative" rAng="0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2.96296E-6 L -0.01198 0.00023 C -0.01549 0.00486 -0.01497 0.00208 -0.01536 0.00602 C -0.01523 0.01041 -0.01588 0.01018 -0.01419 0.0125 C -0.01406 0.01296 -0.0138 0.01296 -0.01354 0.01319 C -0.01237 0.01273 -0.01119 0.01273 -0.01002 0.01203 C -0.00963 0.0118 -0.0082 0.00902 -0.00794 0.00856 C -0.00768 0.00648 -0.00742 0.00532 -0.00794 0.00231 C -0.00807 0.00185 -0.00859 0.00208 -0.00885 0.00185 C -0.00872 0.00162 -0.00807 0.00046 -0.0082 0.00023 C -0.00833 -0.00023 -0.00872 -0.00023 -0.00898 -0.00047 C -0.00911 -0.0007 -0.00924 -0.00093 -0.00937 -0.00093 C -0.00963 -0.00116 -0.01028 -0.0007 -0.01002 -0.0007 C -0.00742 -0.00139 -0.00859 -0.00116 -0.00638 -0.00185 C -0.00573 -0.00301 -0.00638 -0.00209 -0.00534 -0.00324 C -0.00521 -0.00348 -0.00508 -0.00371 -0.00481 -0.00371 C -0.00455 -0.00394 -0.00442 -0.00417 -0.00416 -0.0044 C -0.00403 -0.00463 -0.0039 -0.00486 -0.00377 -0.0051 C -0.00312 -0.00579 -0.00312 -0.00556 -0.00247 -0.00556 L -0.00143 0.01828 L -0.00273 0.0331 L 0.0099 -0.00348 L 0.01771 -0.00417 L 0.01042 0.00602 L 0.00834 0.00694 L 0.01407 0.01041 L 0.0194 0.00671 L 0.00469 0.01643 L 0.02357 0.01551 L 0.00925 0.0243 L 0.01003 0.03588 L 0.00951 0.02407 L 0.01927 0.02315 L 0.01758 0.03495 L 0.01042 0.0375 L 0.01966 0.03449 L 0.03711 0.0037 L 0.03685 0.02662 L 0.05248 -0.00232 L 0.06159 -0.00348 L 0.05782 0.00879 L 0.05404 0.01412 L 0.06615 -0.00741 L 0.06784 0.00185 L 0.06732 0.01389 L 0.05625 0.02245 L 0.05795 0.03426 L 0.0569 0.02152 L 0.06888 0.02129 L 0.06459 0.03426 L 0.05834 0.03541 L 0.0668 0.03356 L 0.08347 -0.00648 L 0.07657 0.00324 L 0.08282 0.00648 L 0.08802 0.00092 L 0.08451 -0.0051 L 0.08021 0.00764 L 0.08073 0.01574 L 0.08542 0.00671 L 0.08477 0.01342 L 0.07279 0.01504 L 0.09206 0.01412 L 0.08269 0.02291 L 0.078 0.03055 L 0.08034 0.0331 L 0.08425 0.03426 L 0.0875 0.03148 L 0.08282 0.02222 L 0.09675 -0.00093 L 0.09831 0.01018 L 0.10586 -0.00371 L 0.1043 0.01157 L 0.09753 0.0037 L 0.10456 0.00277 L 0.09857 0.01203 L 0.10326 0.01203 L 0.11029 -0.00718 L 0.11289 -0.00533 L 0.11133 0.02407 L 0.1017 0.02129 L 0.10352 0.03125 L 0.10782 0.03356 L 0.1125 0.02986 L 0.1125 0.03009 " pathEditMode="relative" rAng="0" ptsTypes="AAAAAAAAAAAAAAAAAAAAAAAAAAAAAAAAAAAAAAAAAAAAAAAAAAAAAAAAAAAAAAAAAAAAAAAAAAAAAAAAAAAAA">
                                      <p:cBhvr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150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-0.00139 L -0.01172 0.01435 L -0.00209 0.0125 L 0.00039 -0.00556 L 0.00078 0.03472 L -0.00222 0.03403 L 0.0013 0.00856 L 0.00612 0.00579 L 0.0151 0.00023 C 0.01458 0.00092 0.01393 0.00162 0.01341 0.00231 C 0.01328 0.00254 0.01315 0.00278 0.01302 0.00301 C 0.01276 0.0037 0.01237 0.0044 0.01197 0.00509 C 0.00963 0.00949 0.01041 0.00717 0.00963 0.00995 C 0.00976 0.01088 0.00989 0.01204 0.01028 0.01273 C 0.01067 0.01319 0.01119 0.01273 0.01171 0.01319 C 0.01197 0.01319 0.0121 0.01389 0.01237 0.01435 C 0.01393 0.01412 0.01562 0.01435 0.01718 0.01412 C 0.01744 0.01389 0.01757 0.01342 0.0177 0.01319 C 0.01796 0.0125 0.01796 0.0118 0.01809 0.01134 C 0.01888 0.00787 0.01796 0.01296 0.01875 0.00764 C 0.01875 0.00602 0.01914 0.00416 0.01862 0.00301 C 0.01822 0.00208 0.01744 0.00254 0.01692 0.00231 C 0.01588 0.00208 0.01471 0.00208 0.0138 0.00162 C 0.01367 0.00162 0.0138 0.00139 0.0138 0.00116 L 0.02434 -0.00324 C 0.02434 0.00926 0.02447 0.02176 0.02447 0.03426 L 0.04088 0.00602 L 0.04088 0.02847 L 0.0582 0.00139 L 0.06562 -0.00162 L 0.05768 0.02384 L 0.05455 0.02754 L 0.05859 0.02268 L 0.06067 0.02963 L 0.06393 0.03009 L 0.06666 0.02662 L 0.07487 -0.00116 L 0.07005 0.01643 L 0.08085 0.01805 L 0.08046 -0.00209 L 0.07604 0.03055 L 0.07643 0.03148 L 0.07682 0.03194 " pathEditMode="relative" rAng="0" ptsTypes="AAAAAAAAAAAAAAAAAAAAAAAAAAAAAAAAAAAAAAAAAAA">
                                      <p:cBhvr>
                                        <p:cTn id="3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59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5 -0.00046 L -0.01003 -0.02916 L -0.00847 -0.03009 L -0.00144 -0.01666 L 0.00794 -0.02916 L 0.00742 -0.03102 L 0.00872 0.00347 L 0.01549 -0.03148 C 0.01549 -0.02153 0.01562 -0.01157 0.01575 -0.00185 L 0.01523 -0.03009 L 0.02408 -0.03009 L 0.02304 -0.02037 L 0.01575 -0.01852 L 0.02382 -0.02083 L 0.02591 -0.01203 L 0.02408 -0.00185 L 0.01653 -0.00185 L 0.02955 -0.03102 L 0.04335 -0.0324 L 0.03606 -0.02824 C 0.03606 -0.01944 0.03619 -0.01065 0.03632 -0.00185 L 0.04934 -0.03194 L 0.05247 -0.03194 L 0.05091 -0.03055 L 0.04987 -0.00509 L 0.04778 -0.00139 L 0.05299 -0.00185 L 0.06783 -0.02453 C 0.0677 -0.01782 0.06757 -0.01111 0.06757 -0.00463 L 0.08294 -0.03009 L 0.08606 -0.03148 L 0.0832 -0.03055 L 0.08424 -0.00278 L 0.08164 -0.00231 L 0.0858 -0.00092 L 0.10455 -0.02916 C 0.10364 -0.03032 0.10286 -0.03194 0.10195 -0.0324 C 0.09843 -0.03379 0.09869 -0.0324 0.09674 -0.03102 C 0.09648 -0.03078 0.09622 -0.03078 0.09596 -0.03055 C 0.09583 -0.02847 0.09583 -0.02639 0.0957 -0.02453 C 0.09557 -0.02338 0.09505 -0.02268 0.09492 -0.02176 C 0.09479 -0.02129 0.09466 -0.02083 0.09466 -0.02037 C 0.09492 -0.01898 0.09492 -0.01759 0.09544 -0.01666 C 0.09687 -0.01296 0.09726 -0.0125 0.09934 -0.01157 C 0.1 -0.01111 0.10091 -0.01088 0.10169 -0.01065 C 0.10273 -0.00972 0.10286 -0.00972 0.10377 -0.00787 C 0.1039 -0.00717 0.10403 -0.00648 0.10429 -0.00602 C 0.10442 -0.00555 0.10455 -0.00509 0.10481 -0.00463 C 0.10455 -0.00416 0.10429 -0.00393 0.10403 -0.0037 C 0.10182 -0.00162 0.09921 -0.00139 0.097 -0.00092 C 0.09335 0.00139 0.09479 0.00185 0.09257 -2.59259E-6 C 0.09192 -0.00347 0.09244 -0.00231 0.09153 -0.00416 L 0.10976 -0.02916 L 0.11106 -2.59259E-6 L 0.11054 -0.03009 L 0.11783 -0.03287 L 0.11054 -0.01342 L 0.11809 -0.0162 L 0.12591 -0.03009 L 0.1246 -0.00046 L 0.12539 -0.03102 L 0.13059 -0.03194 L 0.13398 -0.02685 L 0.13398 -0.0199 L 0.13059 -0.01898 L 0.12565 -0.01713 " pathEditMode="relative" rAng="0" ptsTypes="AAAAAAAAAAAAAAAAAAAAAAAAAAAAAAAAAAAAAAAAAAAAAAAAAAAAAAAAAAAAAAAAAA">
                                      <p:cBhvr>
                                        <p:cTn id="52" dur="4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-143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C554-E2C5-14EB-EA09-16CBF43691D2}"/>
              </a:ext>
            </a:extLst>
          </p:cNvPr>
          <p:cNvSpPr txBox="1"/>
          <p:nvPr/>
        </p:nvSpPr>
        <p:spPr>
          <a:xfrm>
            <a:off x="3860601" y="1140913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프로필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133444" y="72819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1A1BA5E-4CDE-BA09-9547-4EAB64A0E8BE}"/>
              </a:ext>
            </a:extLst>
          </p:cNvPr>
          <p:cNvSpPr/>
          <p:nvPr/>
        </p:nvSpPr>
        <p:spPr>
          <a:xfrm>
            <a:off x="6336862" y="2123345"/>
            <a:ext cx="1439242" cy="1556465"/>
          </a:xfrm>
          <a:custGeom>
            <a:avLst/>
            <a:gdLst>
              <a:gd name="connsiteX0" fmla="*/ 71120 w 1122680"/>
              <a:gd name="connsiteY0" fmla="*/ 0 h 1214120"/>
              <a:gd name="connsiteX1" fmla="*/ 25400 w 1122680"/>
              <a:gd name="connsiteY1" fmla="*/ 60960 h 1214120"/>
              <a:gd name="connsiteX2" fmla="*/ 0 w 1122680"/>
              <a:gd name="connsiteY2" fmla="*/ 127000 h 1214120"/>
              <a:gd name="connsiteX3" fmla="*/ 5080 w 1122680"/>
              <a:gd name="connsiteY3" fmla="*/ 203200 h 1214120"/>
              <a:gd name="connsiteX4" fmla="*/ 15240 w 1122680"/>
              <a:gd name="connsiteY4" fmla="*/ 304800 h 1214120"/>
              <a:gd name="connsiteX5" fmla="*/ 45720 w 1122680"/>
              <a:gd name="connsiteY5" fmla="*/ 421640 h 1214120"/>
              <a:gd name="connsiteX6" fmla="*/ 116840 w 1122680"/>
              <a:gd name="connsiteY6" fmla="*/ 472440 h 1214120"/>
              <a:gd name="connsiteX7" fmla="*/ 254000 w 1122680"/>
              <a:gd name="connsiteY7" fmla="*/ 563880 h 1214120"/>
              <a:gd name="connsiteX8" fmla="*/ 320040 w 1122680"/>
              <a:gd name="connsiteY8" fmla="*/ 579120 h 1214120"/>
              <a:gd name="connsiteX9" fmla="*/ 416560 w 1122680"/>
              <a:gd name="connsiteY9" fmla="*/ 609600 h 1214120"/>
              <a:gd name="connsiteX10" fmla="*/ 447040 w 1122680"/>
              <a:gd name="connsiteY10" fmla="*/ 695960 h 1214120"/>
              <a:gd name="connsiteX11" fmla="*/ 492760 w 1122680"/>
              <a:gd name="connsiteY11" fmla="*/ 772160 h 1214120"/>
              <a:gd name="connsiteX12" fmla="*/ 513080 w 1122680"/>
              <a:gd name="connsiteY12" fmla="*/ 838200 h 1214120"/>
              <a:gd name="connsiteX13" fmla="*/ 487680 w 1122680"/>
              <a:gd name="connsiteY13" fmla="*/ 878840 h 1214120"/>
              <a:gd name="connsiteX14" fmla="*/ 518160 w 1122680"/>
              <a:gd name="connsiteY14" fmla="*/ 919480 h 1214120"/>
              <a:gd name="connsiteX15" fmla="*/ 538480 w 1122680"/>
              <a:gd name="connsiteY15" fmla="*/ 955040 h 1214120"/>
              <a:gd name="connsiteX16" fmla="*/ 533400 w 1122680"/>
              <a:gd name="connsiteY16" fmla="*/ 1036320 h 1214120"/>
              <a:gd name="connsiteX17" fmla="*/ 533400 w 1122680"/>
              <a:gd name="connsiteY17" fmla="*/ 1076960 h 1214120"/>
              <a:gd name="connsiteX18" fmla="*/ 543560 w 1122680"/>
              <a:gd name="connsiteY18" fmla="*/ 1122680 h 1214120"/>
              <a:gd name="connsiteX19" fmla="*/ 563880 w 1122680"/>
              <a:gd name="connsiteY19" fmla="*/ 1168400 h 1214120"/>
              <a:gd name="connsiteX20" fmla="*/ 624840 w 1122680"/>
              <a:gd name="connsiteY20" fmla="*/ 1214120 h 1214120"/>
              <a:gd name="connsiteX21" fmla="*/ 762000 w 1122680"/>
              <a:gd name="connsiteY21" fmla="*/ 1148080 h 1214120"/>
              <a:gd name="connsiteX22" fmla="*/ 828040 w 1122680"/>
              <a:gd name="connsiteY22" fmla="*/ 1076960 h 1214120"/>
              <a:gd name="connsiteX23" fmla="*/ 909320 w 1122680"/>
              <a:gd name="connsiteY23" fmla="*/ 1016000 h 1214120"/>
              <a:gd name="connsiteX24" fmla="*/ 1046480 w 1122680"/>
              <a:gd name="connsiteY24" fmla="*/ 1005840 h 1214120"/>
              <a:gd name="connsiteX25" fmla="*/ 1122680 w 1122680"/>
              <a:gd name="connsiteY25" fmla="*/ 929640 h 1214120"/>
              <a:gd name="connsiteX26" fmla="*/ 1107440 w 1122680"/>
              <a:gd name="connsiteY26" fmla="*/ 894080 h 1214120"/>
              <a:gd name="connsiteX27" fmla="*/ 1005840 w 1122680"/>
              <a:gd name="connsiteY27" fmla="*/ 812800 h 1214120"/>
              <a:gd name="connsiteX28" fmla="*/ 990600 w 1122680"/>
              <a:gd name="connsiteY28" fmla="*/ 690880 h 1214120"/>
              <a:gd name="connsiteX29" fmla="*/ 995680 w 1122680"/>
              <a:gd name="connsiteY29" fmla="*/ 584200 h 1214120"/>
              <a:gd name="connsiteX30" fmla="*/ 960120 w 1122680"/>
              <a:gd name="connsiteY30" fmla="*/ 513080 h 1214120"/>
              <a:gd name="connsiteX31" fmla="*/ 1036320 w 1122680"/>
              <a:gd name="connsiteY31" fmla="*/ 335280 h 1214120"/>
              <a:gd name="connsiteX32" fmla="*/ 995680 w 1122680"/>
              <a:gd name="connsiteY32" fmla="*/ 218440 h 1214120"/>
              <a:gd name="connsiteX33" fmla="*/ 955040 w 1122680"/>
              <a:gd name="connsiteY33" fmla="*/ 193040 h 1214120"/>
              <a:gd name="connsiteX34" fmla="*/ 914400 w 1122680"/>
              <a:gd name="connsiteY34" fmla="*/ 198120 h 1214120"/>
              <a:gd name="connsiteX35" fmla="*/ 899160 w 1122680"/>
              <a:gd name="connsiteY35" fmla="*/ 76200 h 1214120"/>
              <a:gd name="connsiteX36" fmla="*/ 787400 w 1122680"/>
              <a:gd name="connsiteY36" fmla="*/ 55880 h 1214120"/>
              <a:gd name="connsiteX37" fmla="*/ 767080 w 1122680"/>
              <a:gd name="connsiteY37" fmla="*/ 81280 h 1214120"/>
              <a:gd name="connsiteX38" fmla="*/ 695960 w 1122680"/>
              <a:gd name="connsiteY38" fmla="*/ 76200 h 1214120"/>
              <a:gd name="connsiteX39" fmla="*/ 645160 w 1122680"/>
              <a:gd name="connsiteY39" fmla="*/ 40640 h 1214120"/>
              <a:gd name="connsiteX40" fmla="*/ 589280 w 1122680"/>
              <a:gd name="connsiteY40" fmla="*/ 40640 h 1214120"/>
              <a:gd name="connsiteX41" fmla="*/ 538480 w 1122680"/>
              <a:gd name="connsiteY41" fmla="*/ 71120 h 1214120"/>
              <a:gd name="connsiteX42" fmla="*/ 447040 w 1122680"/>
              <a:gd name="connsiteY42" fmla="*/ 10160 h 1214120"/>
              <a:gd name="connsiteX43" fmla="*/ 345440 w 1122680"/>
              <a:gd name="connsiteY43" fmla="*/ 152400 h 1214120"/>
              <a:gd name="connsiteX44" fmla="*/ 289560 w 1122680"/>
              <a:gd name="connsiteY44" fmla="*/ 30480 h 1214120"/>
              <a:gd name="connsiteX45" fmla="*/ 172720 w 1122680"/>
              <a:gd name="connsiteY45" fmla="*/ 86360 h 1214120"/>
              <a:gd name="connsiteX46" fmla="*/ 71120 w 1122680"/>
              <a:gd name="connsiteY46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22680" h="1214120">
                <a:moveTo>
                  <a:pt x="71120" y="0"/>
                </a:moveTo>
                <a:lnTo>
                  <a:pt x="25400" y="60960"/>
                </a:lnTo>
                <a:lnTo>
                  <a:pt x="0" y="127000"/>
                </a:lnTo>
                <a:lnTo>
                  <a:pt x="5080" y="203200"/>
                </a:lnTo>
                <a:lnTo>
                  <a:pt x="15240" y="304800"/>
                </a:lnTo>
                <a:lnTo>
                  <a:pt x="45720" y="421640"/>
                </a:lnTo>
                <a:lnTo>
                  <a:pt x="116840" y="472440"/>
                </a:lnTo>
                <a:lnTo>
                  <a:pt x="254000" y="563880"/>
                </a:lnTo>
                <a:lnTo>
                  <a:pt x="320040" y="579120"/>
                </a:lnTo>
                <a:lnTo>
                  <a:pt x="416560" y="609600"/>
                </a:lnTo>
                <a:lnTo>
                  <a:pt x="447040" y="695960"/>
                </a:lnTo>
                <a:lnTo>
                  <a:pt x="492760" y="772160"/>
                </a:lnTo>
                <a:lnTo>
                  <a:pt x="513080" y="838200"/>
                </a:lnTo>
                <a:lnTo>
                  <a:pt x="487680" y="878840"/>
                </a:lnTo>
                <a:lnTo>
                  <a:pt x="518160" y="919480"/>
                </a:lnTo>
                <a:lnTo>
                  <a:pt x="538480" y="955040"/>
                </a:lnTo>
                <a:lnTo>
                  <a:pt x="533400" y="1036320"/>
                </a:lnTo>
                <a:lnTo>
                  <a:pt x="533400" y="1076960"/>
                </a:lnTo>
                <a:lnTo>
                  <a:pt x="543560" y="1122680"/>
                </a:lnTo>
                <a:lnTo>
                  <a:pt x="563880" y="1168400"/>
                </a:lnTo>
                <a:lnTo>
                  <a:pt x="624840" y="1214120"/>
                </a:lnTo>
                <a:lnTo>
                  <a:pt x="762000" y="1148080"/>
                </a:lnTo>
                <a:lnTo>
                  <a:pt x="828040" y="1076960"/>
                </a:lnTo>
                <a:lnTo>
                  <a:pt x="909320" y="1016000"/>
                </a:lnTo>
                <a:lnTo>
                  <a:pt x="1046480" y="1005840"/>
                </a:lnTo>
                <a:lnTo>
                  <a:pt x="1122680" y="929640"/>
                </a:lnTo>
                <a:lnTo>
                  <a:pt x="1107440" y="894080"/>
                </a:lnTo>
                <a:lnTo>
                  <a:pt x="1005840" y="812800"/>
                </a:lnTo>
                <a:lnTo>
                  <a:pt x="990600" y="690880"/>
                </a:lnTo>
                <a:lnTo>
                  <a:pt x="995680" y="584200"/>
                </a:lnTo>
                <a:lnTo>
                  <a:pt x="960120" y="513080"/>
                </a:lnTo>
                <a:lnTo>
                  <a:pt x="1036320" y="335280"/>
                </a:lnTo>
                <a:lnTo>
                  <a:pt x="995680" y="218440"/>
                </a:lnTo>
                <a:lnTo>
                  <a:pt x="955040" y="193040"/>
                </a:lnTo>
                <a:lnTo>
                  <a:pt x="914400" y="198120"/>
                </a:lnTo>
                <a:lnTo>
                  <a:pt x="899160" y="76200"/>
                </a:lnTo>
                <a:lnTo>
                  <a:pt x="787400" y="55880"/>
                </a:lnTo>
                <a:lnTo>
                  <a:pt x="767080" y="81280"/>
                </a:lnTo>
                <a:lnTo>
                  <a:pt x="695960" y="76200"/>
                </a:lnTo>
                <a:lnTo>
                  <a:pt x="645160" y="40640"/>
                </a:lnTo>
                <a:lnTo>
                  <a:pt x="589280" y="40640"/>
                </a:lnTo>
                <a:lnTo>
                  <a:pt x="538480" y="71120"/>
                </a:lnTo>
                <a:lnTo>
                  <a:pt x="447040" y="10160"/>
                </a:lnTo>
                <a:lnTo>
                  <a:pt x="345440" y="152400"/>
                </a:lnTo>
                <a:lnTo>
                  <a:pt x="289560" y="30480"/>
                </a:lnTo>
                <a:lnTo>
                  <a:pt x="172720" y="86360"/>
                </a:lnTo>
                <a:lnTo>
                  <a:pt x="7112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     </a:t>
            </a:r>
            <a:r>
              <a:rPr lang="ko-KR" altLang="en-US" sz="1600" dirty="0"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강화군</a:t>
            </a:r>
            <a:endParaRPr lang="ko-KR" altLang="en-US" sz="1200" dirty="0"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8190A8C-BE89-A979-DC07-7A1AFC780A9A}"/>
              </a:ext>
            </a:extLst>
          </p:cNvPr>
          <p:cNvSpPr/>
          <p:nvPr/>
        </p:nvSpPr>
        <p:spPr>
          <a:xfrm>
            <a:off x="5891076" y="2533627"/>
            <a:ext cx="592629" cy="846613"/>
          </a:xfrm>
          <a:custGeom>
            <a:avLst/>
            <a:gdLst>
              <a:gd name="connsiteX0" fmla="*/ 203200 w 462280"/>
              <a:gd name="connsiteY0" fmla="*/ 0 h 660400"/>
              <a:gd name="connsiteX1" fmla="*/ 157480 w 462280"/>
              <a:gd name="connsiteY1" fmla="*/ 91440 h 660400"/>
              <a:gd name="connsiteX2" fmla="*/ 50800 w 462280"/>
              <a:gd name="connsiteY2" fmla="*/ 121920 h 660400"/>
              <a:gd name="connsiteX3" fmla="*/ 0 w 462280"/>
              <a:gd name="connsiteY3" fmla="*/ 213360 h 660400"/>
              <a:gd name="connsiteX4" fmla="*/ 15240 w 462280"/>
              <a:gd name="connsiteY4" fmla="*/ 274320 h 660400"/>
              <a:gd name="connsiteX5" fmla="*/ 248920 w 462280"/>
              <a:gd name="connsiteY5" fmla="*/ 381000 h 660400"/>
              <a:gd name="connsiteX6" fmla="*/ 248920 w 462280"/>
              <a:gd name="connsiteY6" fmla="*/ 421640 h 660400"/>
              <a:gd name="connsiteX7" fmla="*/ 182880 w 462280"/>
              <a:gd name="connsiteY7" fmla="*/ 518160 h 660400"/>
              <a:gd name="connsiteX8" fmla="*/ 208280 w 462280"/>
              <a:gd name="connsiteY8" fmla="*/ 599440 h 660400"/>
              <a:gd name="connsiteX9" fmla="*/ 274320 w 462280"/>
              <a:gd name="connsiteY9" fmla="*/ 609600 h 660400"/>
              <a:gd name="connsiteX10" fmla="*/ 304800 w 462280"/>
              <a:gd name="connsiteY10" fmla="*/ 660400 h 660400"/>
              <a:gd name="connsiteX11" fmla="*/ 406400 w 462280"/>
              <a:gd name="connsiteY11" fmla="*/ 609600 h 660400"/>
              <a:gd name="connsiteX12" fmla="*/ 447040 w 462280"/>
              <a:gd name="connsiteY12" fmla="*/ 579120 h 660400"/>
              <a:gd name="connsiteX13" fmla="*/ 462280 w 462280"/>
              <a:gd name="connsiteY13" fmla="*/ 513080 h 660400"/>
              <a:gd name="connsiteX14" fmla="*/ 391160 w 462280"/>
              <a:gd name="connsiteY14" fmla="*/ 462280 h 660400"/>
              <a:gd name="connsiteX15" fmla="*/ 360680 w 462280"/>
              <a:gd name="connsiteY15" fmla="*/ 325120 h 660400"/>
              <a:gd name="connsiteX16" fmla="*/ 340360 w 462280"/>
              <a:gd name="connsiteY16" fmla="*/ 274320 h 660400"/>
              <a:gd name="connsiteX17" fmla="*/ 345440 w 462280"/>
              <a:gd name="connsiteY17" fmla="*/ 203200 h 660400"/>
              <a:gd name="connsiteX18" fmla="*/ 254000 w 462280"/>
              <a:gd name="connsiteY18" fmla="*/ 193040 h 660400"/>
              <a:gd name="connsiteX19" fmla="*/ 218440 w 462280"/>
              <a:gd name="connsiteY19" fmla="*/ 187960 h 660400"/>
              <a:gd name="connsiteX20" fmla="*/ 218440 w 462280"/>
              <a:gd name="connsiteY20" fmla="*/ 121920 h 660400"/>
              <a:gd name="connsiteX21" fmla="*/ 248920 w 462280"/>
              <a:gd name="connsiteY21" fmla="*/ 71120 h 660400"/>
              <a:gd name="connsiteX22" fmla="*/ 203200 w 462280"/>
              <a:gd name="connsiteY22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2280" h="660400">
                <a:moveTo>
                  <a:pt x="203200" y="0"/>
                </a:moveTo>
                <a:lnTo>
                  <a:pt x="157480" y="91440"/>
                </a:lnTo>
                <a:lnTo>
                  <a:pt x="50800" y="121920"/>
                </a:lnTo>
                <a:lnTo>
                  <a:pt x="0" y="213360"/>
                </a:lnTo>
                <a:lnTo>
                  <a:pt x="15240" y="274320"/>
                </a:lnTo>
                <a:lnTo>
                  <a:pt x="248920" y="381000"/>
                </a:lnTo>
                <a:lnTo>
                  <a:pt x="248920" y="421640"/>
                </a:lnTo>
                <a:lnTo>
                  <a:pt x="182880" y="518160"/>
                </a:lnTo>
                <a:lnTo>
                  <a:pt x="208280" y="599440"/>
                </a:lnTo>
                <a:lnTo>
                  <a:pt x="274320" y="609600"/>
                </a:lnTo>
                <a:lnTo>
                  <a:pt x="304800" y="660400"/>
                </a:lnTo>
                <a:lnTo>
                  <a:pt x="406400" y="609600"/>
                </a:lnTo>
                <a:lnTo>
                  <a:pt x="447040" y="579120"/>
                </a:lnTo>
                <a:lnTo>
                  <a:pt x="462280" y="513080"/>
                </a:lnTo>
                <a:lnTo>
                  <a:pt x="391160" y="462280"/>
                </a:lnTo>
                <a:lnTo>
                  <a:pt x="360680" y="325120"/>
                </a:lnTo>
                <a:lnTo>
                  <a:pt x="340360" y="274320"/>
                </a:lnTo>
                <a:lnTo>
                  <a:pt x="345440" y="203200"/>
                </a:lnTo>
                <a:lnTo>
                  <a:pt x="254000" y="193040"/>
                </a:lnTo>
                <a:lnTo>
                  <a:pt x="218440" y="187960"/>
                </a:lnTo>
                <a:lnTo>
                  <a:pt x="218440" y="121920"/>
                </a:lnTo>
                <a:lnTo>
                  <a:pt x="248920" y="71120"/>
                </a:lnTo>
                <a:lnTo>
                  <a:pt x="2032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544130D-7B28-78AA-FBE8-27214F089309}"/>
              </a:ext>
            </a:extLst>
          </p:cNvPr>
          <p:cNvSpPr/>
          <p:nvPr/>
        </p:nvSpPr>
        <p:spPr>
          <a:xfrm>
            <a:off x="5571968" y="4161728"/>
            <a:ext cx="377720" cy="162810"/>
          </a:xfrm>
          <a:custGeom>
            <a:avLst/>
            <a:gdLst>
              <a:gd name="connsiteX0" fmla="*/ 30480 w 294640"/>
              <a:gd name="connsiteY0" fmla="*/ 60960 h 127000"/>
              <a:gd name="connsiteX1" fmla="*/ 55880 w 294640"/>
              <a:gd name="connsiteY1" fmla="*/ 25400 h 127000"/>
              <a:gd name="connsiteX2" fmla="*/ 91440 w 294640"/>
              <a:gd name="connsiteY2" fmla="*/ 30480 h 127000"/>
              <a:gd name="connsiteX3" fmla="*/ 182880 w 294640"/>
              <a:gd name="connsiteY3" fmla="*/ 40640 h 127000"/>
              <a:gd name="connsiteX4" fmla="*/ 223520 w 294640"/>
              <a:gd name="connsiteY4" fmla="*/ 0 h 127000"/>
              <a:gd name="connsiteX5" fmla="*/ 264160 w 294640"/>
              <a:gd name="connsiteY5" fmla="*/ 15240 h 127000"/>
              <a:gd name="connsiteX6" fmla="*/ 294640 w 294640"/>
              <a:gd name="connsiteY6" fmla="*/ 111760 h 127000"/>
              <a:gd name="connsiteX7" fmla="*/ 238760 w 294640"/>
              <a:gd name="connsiteY7" fmla="*/ 86360 h 127000"/>
              <a:gd name="connsiteX8" fmla="*/ 177800 w 294640"/>
              <a:gd name="connsiteY8" fmla="*/ 127000 h 127000"/>
              <a:gd name="connsiteX9" fmla="*/ 86360 w 294640"/>
              <a:gd name="connsiteY9" fmla="*/ 50800 h 127000"/>
              <a:gd name="connsiteX10" fmla="*/ 0 w 294640"/>
              <a:gd name="connsiteY10" fmla="*/ 101600 h 127000"/>
              <a:gd name="connsiteX11" fmla="*/ 30480 w 294640"/>
              <a:gd name="connsiteY11" fmla="*/ 6096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4640" h="127000">
                <a:moveTo>
                  <a:pt x="30480" y="60960"/>
                </a:moveTo>
                <a:lnTo>
                  <a:pt x="55880" y="25400"/>
                </a:lnTo>
                <a:lnTo>
                  <a:pt x="91440" y="30480"/>
                </a:lnTo>
                <a:lnTo>
                  <a:pt x="182880" y="40640"/>
                </a:lnTo>
                <a:lnTo>
                  <a:pt x="223520" y="0"/>
                </a:lnTo>
                <a:lnTo>
                  <a:pt x="264160" y="15240"/>
                </a:lnTo>
                <a:lnTo>
                  <a:pt x="294640" y="111760"/>
                </a:lnTo>
                <a:lnTo>
                  <a:pt x="238760" y="86360"/>
                </a:lnTo>
                <a:lnTo>
                  <a:pt x="177800" y="127000"/>
                </a:lnTo>
                <a:lnTo>
                  <a:pt x="86360" y="50800"/>
                </a:lnTo>
                <a:lnTo>
                  <a:pt x="0" y="101600"/>
                </a:lnTo>
                <a:lnTo>
                  <a:pt x="30480" y="6096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862814D-61D0-F9B1-CB29-F7A174267232}"/>
              </a:ext>
            </a:extLst>
          </p:cNvPr>
          <p:cNvSpPr/>
          <p:nvPr/>
        </p:nvSpPr>
        <p:spPr>
          <a:xfrm>
            <a:off x="6105985" y="4135679"/>
            <a:ext cx="625191" cy="358182"/>
          </a:xfrm>
          <a:custGeom>
            <a:avLst/>
            <a:gdLst>
              <a:gd name="connsiteX0" fmla="*/ 162560 w 487680"/>
              <a:gd name="connsiteY0" fmla="*/ 10160 h 279400"/>
              <a:gd name="connsiteX1" fmla="*/ 60960 w 487680"/>
              <a:gd name="connsiteY1" fmla="*/ 45720 h 279400"/>
              <a:gd name="connsiteX2" fmla="*/ 20320 w 487680"/>
              <a:gd name="connsiteY2" fmla="*/ 45720 h 279400"/>
              <a:gd name="connsiteX3" fmla="*/ 0 w 487680"/>
              <a:gd name="connsiteY3" fmla="*/ 121920 h 279400"/>
              <a:gd name="connsiteX4" fmla="*/ 45720 w 487680"/>
              <a:gd name="connsiteY4" fmla="*/ 152400 h 279400"/>
              <a:gd name="connsiteX5" fmla="*/ 45720 w 487680"/>
              <a:gd name="connsiteY5" fmla="*/ 152400 h 279400"/>
              <a:gd name="connsiteX6" fmla="*/ 142240 w 487680"/>
              <a:gd name="connsiteY6" fmla="*/ 187960 h 279400"/>
              <a:gd name="connsiteX7" fmla="*/ 162560 w 487680"/>
              <a:gd name="connsiteY7" fmla="*/ 208280 h 279400"/>
              <a:gd name="connsiteX8" fmla="*/ 213360 w 487680"/>
              <a:gd name="connsiteY8" fmla="*/ 233680 h 279400"/>
              <a:gd name="connsiteX9" fmla="*/ 289560 w 487680"/>
              <a:gd name="connsiteY9" fmla="*/ 243840 h 279400"/>
              <a:gd name="connsiteX10" fmla="*/ 350520 w 487680"/>
              <a:gd name="connsiteY10" fmla="*/ 187960 h 279400"/>
              <a:gd name="connsiteX11" fmla="*/ 381000 w 487680"/>
              <a:gd name="connsiteY11" fmla="*/ 187960 h 279400"/>
              <a:gd name="connsiteX12" fmla="*/ 447040 w 487680"/>
              <a:gd name="connsiteY12" fmla="*/ 279400 h 279400"/>
              <a:gd name="connsiteX13" fmla="*/ 487680 w 487680"/>
              <a:gd name="connsiteY13" fmla="*/ 264160 h 279400"/>
              <a:gd name="connsiteX14" fmla="*/ 452120 w 487680"/>
              <a:gd name="connsiteY14" fmla="*/ 162560 h 279400"/>
              <a:gd name="connsiteX15" fmla="*/ 467360 w 487680"/>
              <a:gd name="connsiteY15" fmla="*/ 111760 h 279400"/>
              <a:gd name="connsiteX16" fmla="*/ 452120 w 487680"/>
              <a:gd name="connsiteY16" fmla="*/ 20320 h 279400"/>
              <a:gd name="connsiteX17" fmla="*/ 411480 w 487680"/>
              <a:gd name="connsiteY17" fmla="*/ 0 h 279400"/>
              <a:gd name="connsiteX18" fmla="*/ 233680 w 487680"/>
              <a:gd name="connsiteY18" fmla="*/ 106680 h 279400"/>
              <a:gd name="connsiteX19" fmla="*/ 162560 w 487680"/>
              <a:gd name="connsiteY19" fmla="*/ 81280 h 279400"/>
              <a:gd name="connsiteX20" fmla="*/ 162560 w 487680"/>
              <a:gd name="connsiteY20" fmla="*/ 1016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7680" h="279400">
                <a:moveTo>
                  <a:pt x="162560" y="10160"/>
                </a:moveTo>
                <a:lnTo>
                  <a:pt x="60960" y="45720"/>
                </a:lnTo>
                <a:lnTo>
                  <a:pt x="20320" y="45720"/>
                </a:lnTo>
                <a:lnTo>
                  <a:pt x="0" y="121920"/>
                </a:lnTo>
                <a:lnTo>
                  <a:pt x="45720" y="152400"/>
                </a:lnTo>
                <a:lnTo>
                  <a:pt x="45720" y="152400"/>
                </a:lnTo>
                <a:lnTo>
                  <a:pt x="142240" y="187960"/>
                </a:lnTo>
                <a:lnTo>
                  <a:pt x="162560" y="208280"/>
                </a:lnTo>
                <a:lnTo>
                  <a:pt x="213360" y="233680"/>
                </a:lnTo>
                <a:lnTo>
                  <a:pt x="289560" y="243840"/>
                </a:lnTo>
                <a:lnTo>
                  <a:pt x="350520" y="187960"/>
                </a:lnTo>
                <a:lnTo>
                  <a:pt x="381000" y="187960"/>
                </a:lnTo>
                <a:lnTo>
                  <a:pt x="447040" y="279400"/>
                </a:lnTo>
                <a:lnTo>
                  <a:pt x="487680" y="264160"/>
                </a:lnTo>
                <a:lnTo>
                  <a:pt x="452120" y="162560"/>
                </a:lnTo>
                <a:lnTo>
                  <a:pt x="467360" y="111760"/>
                </a:lnTo>
                <a:lnTo>
                  <a:pt x="452120" y="20320"/>
                </a:lnTo>
                <a:lnTo>
                  <a:pt x="411480" y="0"/>
                </a:lnTo>
                <a:lnTo>
                  <a:pt x="233680" y="106680"/>
                </a:lnTo>
                <a:lnTo>
                  <a:pt x="162560" y="81280"/>
                </a:lnTo>
                <a:lnTo>
                  <a:pt x="162560" y="1016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9A5A34-03CD-4B51-6BE8-AE8EFF6CA33B}"/>
              </a:ext>
            </a:extLst>
          </p:cNvPr>
          <p:cNvSpPr/>
          <p:nvPr/>
        </p:nvSpPr>
        <p:spPr>
          <a:xfrm>
            <a:off x="5727353" y="4191505"/>
            <a:ext cx="1999309" cy="1289457"/>
          </a:xfrm>
          <a:custGeom>
            <a:avLst/>
            <a:gdLst>
              <a:gd name="connsiteX0" fmla="*/ 30480 w 1559560"/>
              <a:gd name="connsiteY0" fmla="*/ 538480 h 1005840"/>
              <a:gd name="connsiteX1" fmla="*/ 132080 w 1559560"/>
              <a:gd name="connsiteY1" fmla="*/ 568960 h 1005840"/>
              <a:gd name="connsiteX2" fmla="*/ 411480 w 1559560"/>
              <a:gd name="connsiteY2" fmla="*/ 345440 h 1005840"/>
              <a:gd name="connsiteX3" fmla="*/ 497840 w 1559560"/>
              <a:gd name="connsiteY3" fmla="*/ 325120 h 1005840"/>
              <a:gd name="connsiteX4" fmla="*/ 746760 w 1559560"/>
              <a:gd name="connsiteY4" fmla="*/ 314960 h 1005840"/>
              <a:gd name="connsiteX5" fmla="*/ 863600 w 1559560"/>
              <a:gd name="connsiteY5" fmla="*/ 299720 h 1005840"/>
              <a:gd name="connsiteX6" fmla="*/ 944880 w 1559560"/>
              <a:gd name="connsiteY6" fmla="*/ 193040 h 1005840"/>
              <a:gd name="connsiteX7" fmla="*/ 944880 w 1559560"/>
              <a:gd name="connsiteY7" fmla="*/ 96520 h 1005840"/>
              <a:gd name="connsiteX8" fmla="*/ 1107440 w 1559560"/>
              <a:gd name="connsiteY8" fmla="*/ 0 h 1005840"/>
              <a:gd name="connsiteX9" fmla="*/ 1137920 w 1559560"/>
              <a:gd name="connsiteY9" fmla="*/ 116840 h 1005840"/>
              <a:gd name="connsiteX10" fmla="*/ 1244600 w 1559560"/>
              <a:gd name="connsiteY10" fmla="*/ 127000 h 1005840"/>
              <a:gd name="connsiteX11" fmla="*/ 1330960 w 1559560"/>
              <a:gd name="connsiteY11" fmla="*/ 157480 h 1005840"/>
              <a:gd name="connsiteX12" fmla="*/ 1391920 w 1559560"/>
              <a:gd name="connsiteY12" fmla="*/ 177800 h 1005840"/>
              <a:gd name="connsiteX13" fmla="*/ 1518920 w 1559560"/>
              <a:gd name="connsiteY13" fmla="*/ 259080 h 1005840"/>
              <a:gd name="connsiteX14" fmla="*/ 1549400 w 1559560"/>
              <a:gd name="connsiteY14" fmla="*/ 365760 h 1005840"/>
              <a:gd name="connsiteX15" fmla="*/ 1559560 w 1559560"/>
              <a:gd name="connsiteY15" fmla="*/ 426720 h 1005840"/>
              <a:gd name="connsiteX16" fmla="*/ 1371600 w 1559560"/>
              <a:gd name="connsiteY16" fmla="*/ 533400 h 1005840"/>
              <a:gd name="connsiteX17" fmla="*/ 1270000 w 1559560"/>
              <a:gd name="connsiteY17" fmla="*/ 487680 h 1005840"/>
              <a:gd name="connsiteX18" fmla="*/ 1229360 w 1559560"/>
              <a:gd name="connsiteY18" fmla="*/ 477520 h 1005840"/>
              <a:gd name="connsiteX19" fmla="*/ 1198880 w 1559560"/>
              <a:gd name="connsiteY19" fmla="*/ 553720 h 1005840"/>
              <a:gd name="connsiteX20" fmla="*/ 914400 w 1559560"/>
              <a:gd name="connsiteY20" fmla="*/ 701040 h 1005840"/>
              <a:gd name="connsiteX21" fmla="*/ 848360 w 1559560"/>
              <a:gd name="connsiteY21" fmla="*/ 812800 h 1005840"/>
              <a:gd name="connsiteX22" fmla="*/ 629920 w 1559560"/>
              <a:gd name="connsiteY22" fmla="*/ 960120 h 1005840"/>
              <a:gd name="connsiteX23" fmla="*/ 487680 w 1559560"/>
              <a:gd name="connsiteY23" fmla="*/ 1005840 h 1005840"/>
              <a:gd name="connsiteX24" fmla="*/ 411480 w 1559560"/>
              <a:gd name="connsiteY24" fmla="*/ 878840 h 1005840"/>
              <a:gd name="connsiteX25" fmla="*/ 304800 w 1559560"/>
              <a:gd name="connsiteY25" fmla="*/ 858520 h 1005840"/>
              <a:gd name="connsiteX26" fmla="*/ 279400 w 1559560"/>
              <a:gd name="connsiteY26" fmla="*/ 807720 h 1005840"/>
              <a:gd name="connsiteX27" fmla="*/ 198120 w 1559560"/>
              <a:gd name="connsiteY27" fmla="*/ 873760 h 1005840"/>
              <a:gd name="connsiteX28" fmla="*/ 91440 w 1559560"/>
              <a:gd name="connsiteY28" fmla="*/ 858520 h 1005840"/>
              <a:gd name="connsiteX29" fmla="*/ 96520 w 1559560"/>
              <a:gd name="connsiteY29" fmla="*/ 716280 h 1005840"/>
              <a:gd name="connsiteX30" fmla="*/ 0 w 1559560"/>
              <a:gd name="connsiteY30" fmla="*/ 635000 h 1005840"/>
              <a:gd name="connsiteX31" fmla="*/ 30480 w 1559560"/>
              <a:gd name="connsiteY31" fmla="*/ 53848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9560" h="1005840">
                <a:moveTo>
                  <a:pt x="30480" y="538480"/>
                </a:moveTo>
                <a:lnTo>
                  <a:pt x="132080" y="568960"/>
                </a:lnTo>
                <a:lnTo>
                  <a:pt x="411480" y="345440"/>
                </a:lnTo>
                <a:lnTo>
                  <a:pt x="497840" y="325120"/>
                </a:lnTo>
                <a:lnTo>
                  <a:pt x="746760" y="314960"/>
                </a:lnTo>
                <a:lnTo>
                  <a:pt x="863600" y="299720"/>
                </a:lnTo>
                <a:lnTo>
                  <a:pt x="944880" y="193040"/>
                </a:lnTo>
                <a:lnTo>
                  <a:pt x="944880" y="96520"/>
                </a:lnTo>
                <a:lnTo>
                  <a:pt x="1107440" y="0"/>
                </a:lnTo>
                <a:lnTo>
                  <a:pt x="1137920" y="116840"/>
                </a:lnTo>
                <a:lnTo>
                  <a:pt x="1244600" y="127000"/>
                </a:lnTo>
                <a:lnTo>
                  <a:pt x="1330960" y="157480"/>
                </a:lnTo>
                <a:lnTo>
                  <a:pt x="1391920" y="177800"/>
                </a:lnTo>
                <a:lnTo>
                  <a:pt x="1518920" y="259080"/>
                </a:lnTo>
                <a:lnTo>
                  <a:pt x="1549400" y="365760"/>
                </a:lnTo>
                <a:lnTo>
                  <a:pt x="1559560" y="426720"/>
                </a:lnTo>
                <a:lnTo>
                  <a:pt x="1371600" y="533400"/>
                </a:lnTo>
                <a:lnTo>
                  <a:pt x="1270000" y="487680"/>
                </a:lnTo>
                <a:lnTo>
                  <a:pt x="1229360" y="477520"/>
                </a:lnTo>
                <a:lnTo>
                  <a:pt x="1198880" y="553720"/>
                </a:lnTo>
                <a:lnTo>
                  <a:pt x="914400" y="701040"/>
                </a:lnTo>
                <a:lnTo>
                  <a:pt x="848360" y="812800"/>
                </a:lnTo>
                <a:lnTo>
                  <a:pt x="629920" y="960120"/>
                </a:lnTo>
                <a:lnTo>
                  <a:pt x="487680" y="1005840"/>
                </a:lnTo>
                <a:lnTo>
                  <a:pt x="411480" y="878840"/>
                </a:lnTo>
                <a:lnTo>
                  <a:pt x="304800" y="858520"/>
                </a:lnTo>
                <a:lnTo>
                  <a:pt x="279400" y="807720"/>
                </a:lnTo>
                <a:lnTo>
                  <a:pt x="198120" y="873760"/>
                </a:lnTo>
                <a:lnTo>
                  <a:pt x="91440" y="858520"/>
                </a:lnTo>
                <a:lnTo>
                  <a:pt x="96520" y="716280"/>
                </a:lnTo>
                <a:lnTo>
                  <a:pt x="0" y="635000"/>
                </a:lnTo>
                <a:lnTo>
                  <a:pt x="30480" y="53848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중구</a:t>
            </a:r>
            <a:r>
              <a:rPr lang="en-US" altLang="ko-KR" sz="1400" dirty="0"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(</a:t>
            </a:r>
            <a:r>
              <a:rPr lang="ko-KR" altLang="en-US" sz="1400" dirty="0"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영종도</a:t>
            </a:r>
            <a:r>
              <a:rPr lang="en-US" altLang="ko-KR" sz="1400" dirty="0"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)</a:t>
            </a:r>
            <a:endParaRPr lang="ko-KR" altLang="en-US" sz="1400" dirty="0"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A28CC57-EEC3-4F18-5930-CA59CC215214}"/>
              </a:ext>
            </a:extLst>
          </p:cNvPr>
          <p:cNvSpPr/>
          <p:nvPr/>
        </p:nvSpPr>
        <p:spPr>
          <a:xfrm>
            <a:off x="7667885" y="4760754"/>
            <a:ext cx="449356" cy="553555"/>
          </a:xfrm>
          <a:custGeom>
            <a:avLst/>
            <a:gdLst>
              <a:gd name="connsiteX0" fmla="*/ 66040 w 350520"/>
              <a:gd name="connsiteY0" fmla="*/ 5080 h 431800"/>
              <a:gd name="connsiteX1" fmla="*/ 137160 w 350520"/>
              <a:gd name="connsiteY1" fmla="*/ 0 h 431800"/>
              <a:gd name="connsiteX2" fmla="*/ 203200 w 350520"/>
              <a:gd name="connsiteY2" fmla="*/ 5080 h 431800"/>
              <a:gd name="connsiteX3" fmla="*/ 264160 w 350520"/>
              <a:gd name="connsiteY3" fmla="*/ 55880 h 431800"/>
              <a:gd name="connsiteX4" fmla="*/ 325120 w 350520"/>
              <a:gd name="connsiteY4" fmla="*/ 55880 h 431800"/>
              <a:gd name="connsiteX5" fmla="*/ 350520 w 350520"/>
              <a:gd name="connsiteY5" fmla="*/ 116840 h 431800"/>
              <a:gd name="connsiteX6" fmla="*/ 325120 w 350520"/>
              <a:gd name="connsiteY6" fmla="*/ 182880 h 431800"/>
              <a:gd name="connsiteX7" fmla="*/ 299720 w 350520"/>
              <a:gd name="connsiteY7" fmla="*/ 259080 h 431800"/>
              <a:gd name="connsiteX8" fmla="*/ 304800 w 350520"/>
              <a:gd name="connsiteY8" fmla="*/ 304800 h 431800"/>
              <a:gd name="connsiteX9" fmla="*/ 289560 w 350520"/>
              <a:gd name="connsiteY9" fmla="*/ 411480 h 431800"/>
              <a:gd name="connsiteX10" fmla="*/ 228600 w 350520"/>
              <a:gd name="connsiteY10" fmla="*/ 431800 h 431800"/>
              <a:gd name="connsiteX11" fmla="*/ 45720 w 350520"/>
              <a:gd name="connsiteY11" fmla="*/ 416560 h 431800"/>
              <a:gd name="connsiteX12" fmla="*/ 45720 w 350520"/>
              <a:gd name="connsiteY12" fmla="*/ 416560 h 431800"/>
              <a:gd name="connsiteX13" fmla="*/ 0 w 350520"/>
              <a:gd name="connsiteY13" fmla="*/ 213360 h 431800"/>
              <a:gd name="connsiteX14" fmla="*/ 10160 w 350520"/>
              <a:gd name="connsiteY14" fmla="*/ 132080 h 431800"/>
              <a:gd name="connsiteX15" fmla="*/ 60960 w 350520"/>
              <a:gd name="connsiteY15" fmla="*/ 111760 h 431800"/>
              <a:gd name="connsiteX16" fmla="*/ 66040 w 350520"/>
              <a:gd name="connsiteY16" fmla="*/ 508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0520" h="431800">
                <a:moveTo>
                  <a:pt x="66040" y="5080"/>
                </a:moveTo>
                <a:lnTo>
                  <a:pt x="137160" y="0"/>
                </a:lnTo>
                <a:lnTo>
                  <a:pt x="203200" y="5080"/>
                </a:lnTo>
                <a:lnTo>
                  <a:pt x="264160" y="55880"/>
                </a:lnTo>
                <a:lnTo>
                  <a:pt x="325120" y="55880"/>
                </a:lnTo>
                <a:lnTo>
                  <a:pt x="350520" y="116840"/>
                </a:lnTo>
                <a:lnTo>
                  <a:pt x="325120" y="182880"/>
                </a:lnTo>
                <a:lnTo>
                  <a:pt x="299720" y="259080"/>
                </a:lnTo>
                <a:lnTo>
                  <a:pt x="304800" y="304800"/>
                </a:lnTo>
                <a:lnTo>
                  <a:pt x="289560" y="411480"/>
                </a:lnTo>
                <a:lnTo>
                  <a:pt x="228600" y="431800"/>
                </a:lnTo>
                <a:lnTo>
                  <a:pt x="45720" y="416560"/>
                </a:lnTo>
                <a:lnTo>
                  <a:pt x="45720" y="416560"/>
                </a:lnTo>
                <a:lnTo>
                  <a:pt x="0" y="213360"/>
                </a:lnTo>
                <a:lnTo>
                  <a:pt x="10160" y="132080"/>
                </a:lnTo>
                <a:lnTo>
                  <a:pt x="60960" y="111760"/>
                </a:lnTo>
                <a:lnTo>
                  <a:pt x="66040" y="508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중구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188C12EA-0EE3-8F10-D0DF-43FED4A7A34D}"/>
              </a:ext>
            </a:extLst>
          </p:cNvPr>
          <p:cNvSpPr/>
          <p:nvPr/>
        </p:nvSpPr>
        <p:spPr>
          <a:xfrm>
            <a:off x="8075877" y="5306168"/>
            <a:ext cx="651241" cy="416794"/>
          </a:xfrm>
          <a:custGeom>
            <a:avLst/>
            <a:gdLst>
              <a:gd name="connsiteX0" fmla="*/ 5080 w 508000"/>
              <a:gd name="connsiteY0" fmla="*/ 30480 h 325120"/>
              <a:gd name="connsiteX1" fmla="*/ 0 w 508000"/>
              <a:gd name="connsiteY1" fmla="*/ 147320 h 325120"/>
              <a:gd name="connsiteX2" fmla="*/ 40640 w 508000"/>
              <a:gd name="connsiteY2" fmla="*/ 223520 h 325120"/>
              <a:gd name="connsiteX3" fmla="*/ 55880 w 508000"/>
              <a:gd name="connsiteY3" fmla="*/ 198120 h 325120"/>
              <a:gd name="connsiteX4" fmla="*/ 193040 w 508000"/>
              <a:gd name="connsiteY4" fmla="*/ 325120 h 325120"/>
              <a:gd name="connsiteX5" fmla="*/ 350520 w 508000"/>
              <a:gd name="connsiteY5" fmla="*/ 243840 h 325120"/>
              <a:gd name="connsiteX6" fmla="*/ 431800 w 508000"/>
              <a:gd name="connsiteY6" fmla="*/ 127000 h 325120"/>
              <a:gd name="connsiteX7" fmla="*/ 508000 w 508000"/>
              <a:gd name="connsiteY7" fmla="*/ 55880 h 325120"/>
              <a:gd name="connsiteX8" fmla="*/ 462280 w 508000"/>
              <a:gd name="connsiteY8" fmla="*/ 0 h 325120"/>
              <a:gd name="connsiteX9" fmla="*/ 416560 w 508000"/>
              <a:gd name="connsiteY9" fmla="*/ 15240 h 325120"/>
              <a:gd name="connsiteX10" fmla="*/ 345440 w 508000"/>
              <a:gd name="connsiteY10" fmla="*/ 66040 h 325120"/>
              <a:gd name="connsiteX11" fmla="*/ 218440 w 508000"/>
              <a:gd name="connsiteY11" fmla="*/ 40640 h 325120"/>
              <a:gd name="connsiteX12" fmla="*/ 167640 w 508000"/>
              <a:gd name="connsiteY12" fmla="*/ 5080 h 325120"/>
              <a:gd name="connsiteX13" fmla="*/ 127000 w 508000"/>
              <a:gd name="connsiteY13" fmla="*/ 5080 h 325120"/>
              <a:gd name="connsiteX14" fmla="*/ 127000 w 508000"/>
              <a:gd name="connsiteY14" fmla="*/ 5080 h 325120"/>
              <a:gd name="connsiteX15" fmla="*/ 5080 w 508000"/>
              <a:gd name="connsiteY15" fmla="*/ 3048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8000" h="325120">
                <a:moveTo>
                  <a:pt x="5080" y="30480"/>
                </a:moveTo>
                <a:lnTo>
                  <a:pt x="0" y="147320"/>
                </a:lnTo>
                <a:lnTo>
                  <a:pt x="40640" y="223520"/>
                </a:lnTo>
                <a:lnTo>
                  <a:pt x="55880" y="198120"/>
                </a:lnTo>
                <a:lnTo>
                  <a:pt x="193040" y="325120"/>
                </a:lnTo>
                <a:lnTo>
                  <a:pt x="350520" y="243840"/>
                </a:lnTo>
                <a:lnTo>
                  <a:pt x="431800" y="127000"/>
                </a:lnTo>
                <a:lnTo>
                  <a:pt x="508000" y="55880"/>
                </a:lnTo>
                <a:lnTo>
                  <a:pt x="462280" y="0"/>
                </a:lnTo>
                <a:lnTo>
                  <a:pt x="416560" y="15240"/>
                </a:lnTo>
                <a:lnTo>
                  <a:pt x="345440" y="66040"/>
                </a:lnTo>
                <a:lnTo>
                  <a:pt x="218440" y="40640"/>
                </a:lnTo>
                <a:lnTo>
                  <a:pt x="167640" y="5080"/>
                </a:lnTo>
                <a:lnTo>
                  <a:pt x="127000" y="5080"/>
                </a:lnTo>
                <a:lnTo>
                  <a:pt x="127000" y="5080"/>
                </a:lnTo>
                <a:lnTo>
                  <a:pt x="5080" y="3048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연수구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B5CE33F8-FABC-9BE0-C0DF-308529DCB866}"/>
              </a:ext>
            </a:extLst>
          </p:cNvPr>
          <p:cNvSpPr/>
          <p:nvPr/>
        </p:nvSpPr>
        <p:spPr>
          <a:xfrm>
            <a:off x="8046065" y="4763376"/>
            <a:ext cx="618679" cy="591543"/>
          </a:xfrm>
          <a:custGeom>
            <a:avLst/>
            <a:gdLst>
              <a:gd name="connsiteX0" fmla="*/ 122767 w 482600"/>
              <a:gd name="connsiteY0" fmla="*/ 124883 h 461433"/>
              <a:gd name="connsiteX1" fmla="*/ 167217 w 482600"/>
              <a:gd name="connsiteY1" fmla="*/ 0 h 461433"/>
              <a:gd name="connsiteX2" fmla="*/ 270933 w 482600"/>
              <a:gd name="connsiteY2" fmla="*/ 67733 h 461433"/>
              <a:gd name="connsiteX3" fmla="*/ 300567 w 482600"/>
              <a:gd name="connsiteY3" fmla="*/ 57150 h 461433"/>
              <a:gd name="connsiteX4" fmla="*/ 359833 w 482600"/>
              <a:gd name="connsiteY4" fmla="*/ 110067 h 461433"/>
              <a:gd name="connsiteX5" fmla="*/ 349250 w 482600"/>
              <a:gd name="connsiteY5" fmla="*/ 152400 h 461433"/>
              <a:gd name="connsiteX6" fmla="*/ 408517 w 482600"/>
              <a:gd name="connsiteY6" fmla="*/ 213783 h 461433"/>
              <a:gd name="connsiteX7" fmla="*/ 431800 w 482600"/>
              <a:gd name="connsiteY7" fmla="*/ 294217 h 461433"/>
              <a:gd name="connsiteX8" fmla="*/ 431800 w 482600"/>
              <a:gd name="connsiteY8" fmla="*/ 330200 h 461433"/>
              <a:gd name="connsiteX9" fmla="*/ 482600 w 482600"/>
              <a:gd name="connsiteY9" fmla="*/ 389467 h 461433"/>
              <a:gd name="connsiteX10" fmla="*/ 480483 w 482600"/>
              <a:gd name="connsiteY10" fmla="*/ 410633 h 461433"/>
              <a:gd name="connsiteX11" fmla="*/ 374650 w 482600"/>
              <a:gd name="connsiteY11" fmla="*/ 461433 h 461433"/>
              <a:gd name="connsiteX12" fmla="*/ 241300 w 482600"/>
              <a:gd name="connsiteY12" fmla="*/ 448733 h 461433"/>
              <a:gd name="connsiteX13" fmla="*/ 205317 w 482600"/>
              <a:gd name="connsiteY13" fmla="*/ 410633 h 461433"/>
              <a:gd name="connsiteX14" fmla="*/ 143933 w 482600"/>
              <a:gd name="connsiteY14" fmla="*/ 404283 h 461433"/>
              <a:gd name="connsiteX15" fmla="*/ 105833 w 482600"/>
              <a:gd name="connsiteY15" fmla="*/ 431800 h 461433"/>
              <a:gd name="connsiteX16" fmla="*/ 35983 w 482600"/>
              <a:gd name="connsiteY16" fmla="*/ 425450 h 461433"/>
              <a:gd name="connsiteX17" fmla="*/ 40217 w 482600"/>
              <a:gd name="connsiteY17" fmla="*/ 294217 h 461433"/>
              <a:gd name="connsiteX18" fmla="*/ 0 w 482600"/>
              <a:gd name="connsiteY18" fmla="*/ 241300 h 461433"/>
              <a:gd name="connsiteX19" fmla="*/ 69850 w 482600"/>
              <a:gd name="connsiteY19" fmla="*/ 143933 h 461433"/>
              <a:gd name="connsiteX20" fmla="*/ 122767 w 482600"/>
              <a:gd name="connsiteY20" fmla="*/ 124883 h 46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2600" h="461433">
                <a:moveTo>
                  <a:pt x="122767" y="124883"/>
                </a:moveTo>
                <a:lnTo>
                  <a:pt x="167217" y="0"/>
                </a:lnTo>
                <a:lnTo>
                  <a:pt x="270933" y="67733"/>
                </a:lnTo>
                <a:lnTo>
                  <a:pt x="300567" y="57150"/>
                </a:lnTo>
                <a:lnTo>
                  <a:pt x="359833" y="110067"/>
                </a:lnTo>
                <a:lnTo>
                  <a:pt x="349250" y="152400"/>
                </a:lnTo>
                <a:lnTo>
                  <a:pt x="408517" y="213783"/>
                </a:lnTo>
                <a:lnTo>
                  <a:pt x="431800" y="294217"/>
                </a:lnTo>
                <a:lnTo>
                  <a:pt x="431800" y="330200"/>
                </a:lnTo>
                <a:lnTo>
                  <a:pt x="482600" y="389467"/>
                </a:lnTo>
                <a:lnTo>
                  <a:pt x="480483" y="410633"/>
                </a:lnTo>
                <a:lnTo>
                  <a:pt x="374650" y="461433"/>
                </a:lnTo>
                <a:lnTo>
                  <a:pt x="241300" y="448733"/>
                </a:lnTo>
                <a:lnTo>
                  <a:pt x="205317" y="410633"/>
                </a:lnTo>
                <a:lnTo>
                  <a:pt x="143933" y="404283"/>
                </a:lnTo>
                <a:lnTo>
                  <a:pt x="105833" y="431800"/>
                </a:lnTo>
                <a:lnTo>
                  <a:pt x="35983" y="425450"/>
                </a:lnTo>
                <a:lnTo>
                  <a:pt x="40217" y="294217"/>
                </a:lnTo>
                <a:lnTo>
                  <a:pt x="0" y="241300"/>
                </a:lnTo>
                <a:lnTo>
                  <a:pt x="69850" y="143933"/>
                </a:lnTo>
                <a:lnTo>
                  <a:pt x="122767" y="12488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남구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2BFE38F-B84E-FCDA-9142-5E9E366FF9DE}"/>
              </a:ext>
            </a:extLst>
          </p:cNvPr>
          <p:cNvSpPr/>
          <p:nvPr/>
        </p:nvSpPr>
        <p:spPr>
          <a:xfrm>
            <a:off x="7838482" y="4631862"/>
            <a:ext cx="415166" cy="295772"/>
          </a:xfrm>
          <a:custGeom>
            <a:avLst/>
            <a:gdLst>
              <a:gd name="connsiteX0" fmla="*/ 6350 w 323850"/>
              <a:gd name="connsiteY0" fmla="*/ 48684 h 230717"/>
              <a:gd name="connsiteX1" fmla="*/ 0 w 323850"/>
              <a:gd name="connsiteY1" fmla="*/ 82550 h 230717"/>
              <a:gd name="connsiteX2" fmla="*/ 93133 w 323850"/>
              <a:gd name="connsiteY2" fmla="*/ 97367 h 230717"/>
              <a:gd name="connsiteX3" fmla="*/ 139700 w 323850"/>
              <a:gd name="connsiteY3" fmla="*/ 135467 h 230717"/>
              <a:gd name="connsiteX4" fmla="*/ 186267 w 323850"/>
              <a:gd name="connsiteY4" fmla="*/ 141817 h 230717"/>
              <a:gd name="connsiteX5" fmla="*/ 254000 w 323850"/>
              <a:gd name="connsiteY5" fmla="*/ 230717 h 230717"/>
              <a:gd name="connsiteX6" fmla="*/ 279400 w 323850"/>
              <a:gd name="connsiteY6" fmla="*/ 209550 h 230717"/>
              <a:gd name="connsiteX7" fmla="*/ 323850 w 323850"/>
              <a:gd name="connsiteY7" fmla="*/ 67734 h 230717"/>
              <a:gd name="connsiteX8" fmla="*/ 283633 w 323850"/>
              <a:gd name="connsiteY8" fmla="*/ 0 h 230717"/>
              <a:gd name="connsiteX9" fmla="*/ 215900 w 323850"/>
              <a:gd name="connsiteY9" fmla="*/ 0 h 230717"/>
              <a:gd name="connsiteX10" fmla="*/ 186267 w 323850"/>
              <a:gd name="connsiteY10" fmla="*/ 31750 h 230717"/>
              <a:gd name="connsiteX11" fmla="*/ 141817 w 323850"/>
              <a:gd name="connsiteY11" fmla="*/ 38100 h 230717"/>
              <a:gd name="connsiteX12" fmla="*/ 122767 w 323850"/>
              <a:gd name="connsiteY12" fmla="*/ 55034 h 230717"/>
              <a:gd name="connsiteX13" fmla="*/ 6350 w 323850"/>
              <a:gd name="connsiteY13" fmla="*/ 48684 h 23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850" h="230717">
                <a:moveTo>
                  <a:pt x="6350" y="48684"/>
                </a:moveTo>
                <a:lnTo>
                  <a:pt x="0" y="82550"/>
                </a:lnTo>
                <a:lnTo>
                  <a:pt x="93133" y="97367"/>
                </a:lnTo>
                <a:lnTo>
                  <a:pt x="139700" y="135467"/>
                </a:lnTo>
                <a:lnTo>
                  <a:pt x="186267" y="141817"/>
                </a:lnTo>
                <a:lnTo>
                  <a:pt x="254000" y="230717"/>
                </a:lnTo>
                <a:lnTo>
                  <a:pt x="279400" y="209550"/>
                </a:lnTo>
                <a:lnTo>
                  <a:pt x="323850" y="67734"/>
                </a:lnTo>
                <a:lnTo>
                  <a:pt x="283633" y="0"/>
                </a:lnTo>
                <a:lnTo>
                  <a:pt x="215900" y="0"/>
                </a:lnTo>
                <a:lnTo>
                  <a:pt x="186267" y="31750"/>
                </a:lnTo>
                <a:lnTo>
                  <a:pt x="141817" y="38100"/>
                </a:lnTo>
                <a:lnTo>
                  <a:pt x="122767" y="55034"/>
                </a:lnTo>
                <a:lnTo>
                  <a:pt x="6350" y="4868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동구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FE11F68C-2803-993F-3032-360DF00ED868}"/>
              </a:ext>
            </a:extLst>
          </p:cNvPr>
          <p:cNvSpPr/>
          <p:nvPr/>
        </p:nvSpPr>
        <p:spPr>
          <a:xfrm>
            <a:off x="8383410" y="4879963"/>
            <a:ext cx="957866" cy="1031131"/>
          </a:xfrm>
          <a:custGeom>
            <a:avLst/>
            <a:gdLst>
              <a:gd name="connsiteX0" fmla="*/ 129116 w 747183"/>
              <a:gd name="connsiteY0" fmla="*/ 25400 h 804333"/>
              <a:gd name="connsiteX1" fmla="*/ 120650 w 747183"/>
              <a:gd name="connsiteY1" fmla="*/ 69850 h 804333"/>
              <a:gd name="connsiteX2" fmla="*/ 150283 w 747183"/>
              <a:gd name="connsiteY2" fmla="*/ 105833 h 804333"/>
              <a:gd name="connsiteX3" fmla="*/ 190500 w 747183"/>
              <a:gd name="connsiteY3" fmla="*/ 107950 h 804333"/>
              <a:gd name="connsiteX4" fmla="*/ 190500 w 747183"/>
              <a:gd name="connsiteY4" fmla="*/ 226483 h 804333"/>
              <a:gd name="connsiteX5" fmla="*/ 245533 w 747183"/>
              <a:gd name="connsiteY5" fmla="*/ 279400 h 804333"/>
              <a:gd name="connsiteX6" fmla="*/ 266700 w 747183"/>
              <a:gd name="connsiteY6" fmla="*/ 340783 h 804333"/>
              <a:gd name="connsiteX7" fmla="*/ 283633 w 747183"/>
              <a:gd name="connsiteY7" fmla="*/ 414867 h 804333"/>
              <a:gd name="connsiteX8" fmla="*/ 215900 w 747183"/>
              <a:gd name="connsiteY8" fmla="*/ 450850 h 804333"/>
              <a:gd name="connsiteX9" fmla="*/ 135466 w 747183"/>
              <a:gd name="connsiteY9" fmla="*/ 601133 h 804333"/>
              <a:gd name="connsiteX10" fmla="*/ 0 w 747183"/>
              <a:gd name="connsiteY10" fmla="*/ 694267 h 804333"/>
              <a:gd name="connsiteX11" fmla="*/ 29633 w 747183"/>
              <a:gd name="connsiteY11" fmla="*/ 740833 h 804333"/>
              <a:gd name="connsiteX12" fmla="*/ 116416 w 747183"/>
              <a:gd name="connsiteY12" fmla="*/ 740833 h 804333"/>
              <a:gd name="connsiteX13" fmla="*/ 260350 w 747183"/>
              <a:gd name="connsiteY13" fmla="*/ 804333 h 804333"/>
              <a:gd name="connsiteX14" fmla="*/ 383116 w 747183"/>
              <a:gd name="connsiteY14" fmla="*/ 789517 h 804333"/>
              <a:gd name="connsiteX15" fmla="*/ 450850 w 747183"/>
              <a:gd name="connsiteY15" fmla="*/ 681567 h 804333"/>
              <a:gd name="connsiteX16" fmla="*/ 550333 w 747183"/>
              <a:gd name="connsiteY16" fmla="*/ 630767 h 804333"/>
              <a:gd name="connsiteX17" fmla="*/ 613833 w 747183"/>
              <a:gd name="connsiteY17" fmla="*/ 482600 h 804333"/>
              <a:gd name="connsiteX18" fmla="*/ 592666 w 747183"/>
              <a:gd name="connsiteY18" fmla="*/ 440267 h 804333"/>
              <a:gd name="connsiteX19" fmla="*/ 626533 w 747183"/>
              <a:gd name="connsiteY19" fmla="*/ 416983 h 804333"/>
              <a:gd name="connsiteX20" fmla="*/ 666750 w 747183"/>
              <a:gd name="connsiteY20" fmla="*/ 410633 h 804333"/>
              <a:gd name="connsiteX21" fmla="*/ 717550 w 747183"/>
              <a:gd name="connsiteY21" fmla="*/ 404283 h 804333"/>
              <a:gd name="connsiteX22" fmla="*/ 694266 w 747183"/>
              <a:gd name="connsiteY22" fmla="*/ 243417 h 804333"/>
              <a:gd name="connsiteX23" fmla="*/ 742950 w 747183"/>
              <a:gd name="connsiteY23" fmla="*/ 190500 h 804333"/>
              <a:gd name="connsiteX24" fmla="*/ 747183 w 747183"/>
              <a:gd name="connsiteY24" fmla="*/ 61383 h 804333"/>
              <a:gd name="connsiteX25" fmla="*/ 702733 w 747183"/>
              <a:gd name="connsiteY25" fmla="*/ 16933 h 804333"/>
              <a:gd name="connsiteX26" fmla="*/ 588433 w 747183"/>
              <a:gd name="connsiteY26" fmla="*/ 82550 h 804333"/>
              <a:gd name="connsiteX27" fmla="*/ 573616 w 747183"/>
              <a:gd name="connsiteY27" fmla="*/ 105833 h 804333"/>
              <a:gd name="connsiteX28" fmla="*/ 533400 w 747183"/>
              <a:gd name="connsiteY28" fmla="*/ 103717 h 804333"/>
              <a:gd name="connsiteX29" fmla="*/ 472016 w 747183"/>
              <a:gd name="connsiteY29" fmla="*/ 33867 h 804333"/>
              <a:gd name="connsiteX30" fmla="*/ 383116 w 747183"/>
              <a:gd name="connsiteY30" fmla="*/ 44450 h 804333"/>
              <a:gd name="connsiteX31" fmla="*/ 313266 w 747183"/>
              <a:gd name="connsiteY31" fmla="*/ 0 h 804333"/>
              <a:gd name="connsiteX32" fmla="*/ 245533 w 747183"/>
              <a:gd name="connsiteY32" fmla="*/ 38100 h 804333"/>
              <a:gd name="connsiteX33" fmla="*/ 129116 w 747183"/>
              <a:gd name="connsiteY33" fmla="*/ 25400 h 80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7183" h="804333">
                <a:moveTo>
                  <a:pt x="129116" y="25400"/>
                </a:moveTo>
                <a:lnTo>
                  <a:pt x="120650" y="69850"/>
                </a:lnTo>
                <a:lnTo>
                  <a:pt x="150283" y="105833"/>
                </a:lnTo>
                <a:lnTo>
                  <a:pt x="190500" y="107950"/>
                </a:lnTo>
                <a:lnTo>
                  <a:pt x="190500" y="226483"/>
                </a:lnTo>
                <a:lnTo>
                  <a:pt x="245533" y="279400"/>
                </a:lnTo>
                <a:lnTo>
                  <a:pt x="266700" y="340783"/>
                </a:lnTo>
                <a:lnTo>
                  <a:pt x="283633" y="414867"/>
                </a:lnTo>
                <a:lnTo>
                  <a:pt x="215900" y="450850"/>
                </a:lnTo>
                <a:lnTo>
                  <a:pt x="135466" y="601133"/>
                </a:lnTo>
                <a:lnTo>
                  <a:pt x="0" y="694267"/>
                </a:lnTo>
                <a:lnTo>
                  <a:pt x="29633" y="740833"/>
                </a:lnTo>
                <a:lnTo>
                  <a:pt x="116416" y="740833"/>
                </a:lnTo>
                <a:lnTo>
                  <a:pt x="260350" y="804333"/>
                </a:lnTo>
                <a:lnTo>
                  <a:pt x="383116" y="789517"/>
                </a:lnTo>
                <a:lnTo>
                  <a:pt x="450850" y="681567"/>
                </a:lnTo>
                <a:lnTo>
                  <a:pt x="550333" y="630767"/>
                </a:lnTo>
                <a:lnTo>
                  <a:pt x="613833" y="482600"/>
                </a:lnTo>
                <a:lnTo>
                  <a:pt x="592666" y="440267"/>
                </a:lnTo>
                <a:lnTo>
                  <a:pt x="626533" y="416983"/>
                </a:lnTo>
                <a:lnTo>
                  <a:pt x="666750" y="410633"/>
                </a:lnTo>
                <a:lnTo>
                  <a:pt x="717550" y="404283"/>
                </a:lnTo>
                <a:lnTo>
                  <a:pt x="694266" y="243417"/>
                </a:lnTo>
                <a:lnTo>
                  <a:pt x="742950" y="190500"/>
                </a:lnTo>
                <a:lnTo>
                  <a:pt x="747183" y="61383"/>
                </a:lnTo>
                <a:lnTo>
                  <a:pt x="702733" y="16933"/>
                </a:lnTo>
                <a:lnTo>
                  <a:pt x="588433" y="82550"/>
                </a:lnTo>
                <a:lnTo>
                  <a:pt x="573616" y="105833"/>
                </a:lnTo>
                <a:lnTo>
                  <a:pt x="533400" y="103717"/>
                </a:lnTo>
                <a:lnTo>
                  <a:pt x="472016" y="33867"/>
                </a:lnTo>
                <a:lnTo>
                  <a:pt x="383116" y="44450"/>
                </a:lnTo>
                <a:lnTo>
                  <a:pt x="313266" y="0"/>
                </a:lnTo>
                <a:lnTo>
                  <a:pt x="245533" y="38100"/>
                </a:lnTo>
                <a:lnTo>
                  <a:pt x="129116" y="254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남동구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573C50D6-C419-9160-056C-63E10D5B70BA}"/>
              </a:ext>
            </a:extLst>
          </p:cNvPr>
          <p:cNvSpPr/>
          <p:nvPr/>
        </p:nvSpPr>
        <p:spPr>
          <a:xfrm>
            <a:off x="8524259" y="4341362"/>
            <a:ext cx="681090" cy="640388"/>
          </a:xfrm>
          <a:custGeom>
            <a:avLst/>
            <a:gdLst>
              <a:gd name="connsiteX0" fmla="*/ 4234 w 531284"/>
              <a:gd name="connsiteY0" fmla="*/ 16934 h 499534"/>
              <a:gd name="connsiteX1" fmla="*/ 0 w 531284"/>
              <a:gd name="connsiteY1" fmla="*/ 80434 h 499534"/>
              <a:gd name="connsiteX2" fmla="*/ 31750 w 531284"/>
              <a:gd name="connsiteY2" fmla="*/ 141817 h 499534"/>
              <a:gd name="connsiteX3" fmla="*/ 69850 w 531284"/>
              <a:gd name="connsiteY3" fmla="*/ 270934 h 499534"/>
              <a:gd name="connsiteX4" fmla="*/ 78317 w 531284"/>
              <a:gd name="connsiteY4" fmla="*/ 325967 h 499534"/>
              <a:gd name="connsiteX5" fmla="*/ 27517 w 531284"/>
              <a:gd name="connsiteY5" fmla="*/ 381000 h 499534"/>
              <a:gd name="connsiteX6" fmla="*/ 19050 w 531284"/>
              <a:gd name="connsiteY6" fmla="*/ 419100 h 499534"/>
              <a:gd name="connsiteX7" fmla="*/ 44450 w 531284"/>
              <a:gd name="connsiteY7" fmla="*/ 444500 h 499534"/>
              <a:gd name="connsiteX8" fmla="*/ 101600 w 531284"/>
              <a:gd name="connsiteY8" fmla="*/ 444500 h 499534"/>
              <a:gd name="connsiteX9" fmla="*/ 169334 w 531284"/>
              <a:gd name="connsiteY9" fmla="*/ 402167 h 499534"/>
              <a:gd name="connsiteX10" fmla="*/ 198967 w 531284"/>
              <a:gd name="connsiteY10" fmla="*/ 402167 h 499534"/>
              <a:gd name="connsiteX11" fmla="*/ 275167 w 531284"/>
              <a:gd name="connsiteY11" fmla="*/ 438150 h 499534"/>
              <a:gd name="connsiteX12" fmla="*/ 355600 w 531284"/>
              <a:gd name="connsiteY12" fmla="*/ 429684 h 499534"/>
              <a:gd name="connsiteX13" fmla="*/ 433917 w 531284"/>
              <a:gd name="connsiteY13" fmla="*/ 499534 h 499534"/>
              <a:gd name="connsiteX14" fmla="*/ 488950 w 531284"/>
              <a:gd name="connsiteY14" fmla="*/ 463550 h 499534"/>
              <a:gd name="connsiteX15" fmla="*/ 531284 w 531284"/>
              <a:gd name="connsiteY15" fmla="*/ 436034 h 499534"/>
              <a:gd name="connsiteX16" fmla="*/ 368300 w 531284"/>
              <a:gd name="connsiteY16" fmla="*/ 296334 h 499534"/>
              <a:gd name="connsiteX17" fmla="*/ 368300 w 531284"/>
              <a:gd name="connsiteY17" fmla="*/ 201084 h 499534"/>
              <a:gd name="connsiteX18" fmla="*/ 397934 w 531284"/>
              <a:gd name="connsiteY18" fmla="*/ 156634 h 499534"/>
              <a:gd name="connsiteX19" fmla="*/ 381000 w 531284"/>
              <a:gd name="connsiteY19" fmla="*/ 105834 h 499534"/>
              <a:gd name="connsiteX20" fmla="*/ 425450 w 531284"/>
              <a:gd name="connsiteY20" fmla="*/ 46567 h 499534"/>
              <a:gd name="connsiteX21" fmla="*/ 508000 w 531284"/>
              <a:gd name="connsiteY21" fmla="*/ 52917 h 499534"/>
              <a:gd name="connsiteX22" fmla="*/ 486834 w 531284"/>
              <a:gd name="connsiteY22" fmla="*/ 0 h 499534"/>
              <a:gd name="connsiteX23" fmla="*/ 376767 w 531284"/>
              <a:gd name="connsiteY23" fmla="*/ 12700 h 499534"/>
              <a:gd name="connsiteX24" fmla="*/ 287867 w 531284"/>
              <a:gd name="connsiteY24" fmla="*/ 8467 h 499534"/>
              <a:gd name="connsiteX25" fmla="*/ 190500 w 531284"/>
              <a:gd name="connsiteY25" fmla="*/ 6350 h 499534"/>
              <a:gd name="connsiteX26" fmla="*/ 146050 w 531284"/>
              <a:gd name="connsiteY26" fmla="*/ 21167 h 499534"/>
              <a:gd name="connsiteX27" fmla="*/ 4234 w 531284"/>
              <a:gd name="connsiteY27" fmla="*/ 16934 h 49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1284" h="499534">
                <a:moveTo>
                  <a:pt x="4234" y="16934"/>
                </a:moveTo>
                <a:lnTo>
                  <a:pt x="0" y="80434"/>
                </a:lnTo>
                <a:lnTo>
                  <a:pt x="31750" y="141817"/>
                </a:lnTo>
                <a:lnTo>
                  <a:pt x="69850" y="270934"/>
                </a:lnTo>
                <a:lnTo>
                  <a:pt x="78317" y="325967"/>
                </a:lnTo>
                <a:lnTo>
                  <a:pt x="27517" y="381000"/>
                </a:lnTo>
                <a:lnTo>
                  <a:pt x="19050" y="419100"/>
                </a:lnTo>
                <a:lnTo>
                  <a:pt x="44450" y="444500"/>
                </a:lnTo>
                <a:lnTo>
                  <a:pt x="101600" y="444500"/>
                </a:lnTo>
                <a:lnTo>
                  <a:pt x="169334" y="402167"/>
                </a:lnTo>
                <a:lnTo>
                  <a:pt x="198967" y="402167"/>
                </a:lnTo>
                <a:lnTo>
                  <a:pt x="275167" y="438150"/>
                </a:lnTo>
                <a:lnTo>
                  <a:pt x="355600" y="429684"/>
                </a:lnTo>
                <a:lnTo>
                  <a:pt x="433917" y="499534"/>
                </a:lnTo>
                <a:lnTo>
                  <a:pt x="488950" y="463550"/>
                </a:lnTo>
                <a:lnTo>
                  <a:pt x="531284" y="436034"/>
                </a:lnTo>
                <a:lnTo>
                  <a:pt x="368300" y="296334"/>
                </a:lnTo>
                <a:lnTo>
                  <a:pt x="368300" y="201084"/>
                </a:lnTo>
                <a:lnTo>
                  <a:pt x="397934" y="156634"/>
                </a:lnTo>
                <a:lnTo>
                  <a:pt x="381000" y="105834"/>
                </a:lnTo>
                <a:lnTo>
                  <a:pt x="425450" y="46567"/>
                </a:lnTo>
                <a:lnTo>
                  <a:pt x="508000" y="52917"/>
                </a:lnTo>
                <a:lnTo>
                  <a:pt x="486834" y="0"/>
                </a:lnTo>
                <a:lnTo>
                  <a:pt x="376767" y="12700"/>
                </a:lnTo>
                <a:lnTo>
                  <a:pt x="287867" y="8467"/>
                </a:lnTo>
                <a:lnTo>
                  <a:pt x="190500" y="6350"/>
                </a:lnTo>
                <a:lnTo>
                  <a:pt x="146050" y="21167"/>
                </a:lnTo>
                <a:lnTo>
                  <a:pt x="4234" y="1693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부평구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F1433FC-5077-EAE8-7469-07DA33609AE6}"/>
              </a:ext>
            </a:extLst>
          </p:cNvPr>
          <p:cNvSpPr/>
          <p:nvPr/>
        </p:nvSpPr>
        <p:spPr>
          <a:xfrm>
            <a:off x="8526973" y="3627711"/>
            <a:ext cx="960580" cy="705510"/>
          </a:xfrm>
          <a:custGeom>
            <a:avLst/>
            <a:gdLst>
              <a:gd name="connsiteX0" fmla="*/ 52917 w 749300"/>
              <a:gd name="connsiteY0" fmla="*/ 55033 h 550333"/>
              <a:gd name="connsiteX1" fmla="*/ 160867 w 749300"/>
              <a:gd name="connsiteY1" fmla="*/ 124883 h 550333"/>
              <a:gd name="connsiteX2" fmla="*/ 201083 w 749300"/>
              <a:gd name="connsiteY2" fmla="*/ 55033 h 550333"/>
              <a:gd name="connsiteX3" fmla="*/ 294217 w 749300"/>
              <a:gd name="connsiteY3" fmla="*/ 0 h 550333"/>
              <a:gd name="connsiteX4" fmla="*/ 408517 w 749300"/>
              <a:gd name="connsiteY4" fmla="*/ 0 h 550333"/>
              <a:gd name="connsiteX5" fmla="*/ 416983 w 749300"/>
              <a:gd name="connsiteY5" fmla="*/ 46567 h 550333"/>
              <a:gd name="connsiteX6" fmla="*/ 459317 w 749300"/>
              <a:gd name="connsiteY6" fmla="*/ 93133 h 550333"/>
              <a:gd name="connsiteX7" fmla="*/ 554567 w 749300"/>
              <a:gd name="connsiteY7" fmla="*/ 31750 h 550333"/>
              <a:gd name="connsiteX8" fmla="*/ 615950 w 749300"/>
              <a:gd name="connsiteY8" fmla="*/ 46567 h 550333"/>
              <a:gd name="connsiteX9" fmla="*/ 670983 w 749300"/>
              <a:gd name="connsiteY9" fmla="*/ 38100 h 550333"/>
              <a:gd name="connsiteX10" fmla="*/ 749300 w 749300"/>
              <a:gd name="connsiteY10" fmla="*/ 91017 h 550333"/>
              <a:gd name="connsiteX11" fmla="*/ 668867 w 749300"/>
              <a:gd name="connsiteY11" fmla="*/ 160867 h 550333"/>
              <a:gd name="connsiteX12" fmla="*/ 630767 w 749300"/>
              <a:gd name="connsiteY12" fmla="*/ 245533 h 550333"/>
              <a:gd name="connsiteX13" fmla="*/ 579967 w 749300"/>
              <a:gd name="connsiteY13" fmla="*/ 296333 h 550333"/>
              <a:gd name="connsiteX14" fmla="*/ 516467 w 749300"/>
              <a:gd name="connsiteY14" fmla="*/ 408517 h 550333"/>
              <a:gd name="connsiteX15" fmla="*/ 493183 w 749300"/>
              <a:gd name="connsiteY15" fmla="*/ 548217 h 550333"/>
              <a:gd name="connsiteX16" fmla="*/ 319617 w 749300"/>
              <a:gd name="connsiteY16" fmla="*/ 550333 h 550333"/>
              <a:gd name="connsiteX17" fmla="*/ 245533 w 749300"/>
              <a:gd name="connsiteY17" fmla="*/ 543983 h 550333"/>
              <a:gd name="connsiteX18" fmla="*/ 55033 w 749300"/>
              <a:gd name="connsiteY18" fmla="*/ 550333 h 550333"/>
              <a:gd name="connsiteX19" fmla="*/ 16933 w 749300"/>
              <a:gd name="connsiteY19" fmla="*/ 493183 h 550333"/>
              <a:gd name="connsiteX20" fmla="*/ 61383 w 749300"/>
              <a:gd name="connsiteY20" fmla="*/ 459317 h 550333"/>
              <a:gd name="connsiteX21" fmla="*/ 146050 w 749300"/>
              <a:gd name="connsiteY21" fmla="*/ 372533 h 550333"/>
              <a:gd name="connsiteX22" fmla="*/ 93133 w 749300"/>
              <a:gd name="connsiteY22" fmla="*/ 194733 h 550333"/>
              <a:gd name="connsiteX23" fmla="*/ 88900 w 749300"/>
              <a:gd name="connsiteY23" fmla="*/ 162983 h 550333"/>
              <a:gd name="connsiteX24" fmla="*/ 0 w 749300"/>
              <a:gd name="connsiteY24" fmla="*/ 101600 h 550333"/>
              <a:gd name="connsiteX25" fmla="*/ 2117 w 749300"/>
              <a:gd name="connsiteY25" fmla="*/ 65617 h 550333"/>
              <a:gd name="connsiteX26" fmla="*/ 52917 w 749300"/>
              <a:gd name="connsiteY26" fmla="*/ 55033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9300" h="550333">
                <a:moveTo>
                  <a:pt x="52917" y="55033"/>
                </a:moveTo>
                <a:lnTo>
                  <a:pt x="160867" y="124883"/>
                </a:lnTo>
                <a:lnTo>
                  <a:pt x="201083" y="55033"/>
                </a:lnTo>
                <a:lnTo>
                  <a:pt x="294217" y="0"/>
                </a:lnTo>
                <a:lnTo>
                  <a:pt x="408517" y="0"/>
                </a:lnTo>
                <a:lnTo>
                  <a:pt x="416983" y="46567"/>
                </a:lnTo>
                <a:lnTo>
                  <a:pt x="459317" y="93133"/>
                </a:lnTo>
                <a:lnTo>
                  <a:pt x="554567" y="31750"/>
                </a:lnTo>
                <a:lnTo>
                  <a:pt x="615950" y="46567"/>
                </a:lnTo>
                <a:lnTo>
                  <a:pt x="670983" y="38100"/>
                </a:lnTo>
                <a:lnTo>
                  <a:pt x="749300" y="91017"/>
                </a:lnTo>
                <a:lnTo>
                  <a:pt x="668867" y="160867"/>
                </a:lnTo>
                <a:lnTo>
                  <a:pt x="630767" y="245533"/>
                </a:lnTo>
                <a:lnTo>
                  <a:pt x="579967" y="296333"/>
                </a:lnTo>
                <a:lnTo>
                  <a:pt x="516467" y="408517"/>
                </a:lnTo>
                <a:lnTo>
                  <a:pt x="493183" y="548217"/>
                </a:lnTo>
                <a:lnTo>
                  <a:pt x="319617" y="550333"/>
                </a:lnTo>
                <a:lnTo>
                  <a:pt x="245533" y="543983"/>
                </a:lnTo>
                <a:lnTo>
                  <a:pt x="55033" y="550333"/>
                </a:lnTo>
                <a:lnTo>
                  <a:pt x="16933" y="493183"/>
                </a:lnTo>
                <a:lnTo>
                  <a:pt x="61383" y="459317"/>
                </a:lnTo>
                <a:lnTo>
                  <a:pt x="146050" y="372533"/>
                </a:lnTo>
                <a:lnTo>
                  <a:pt x="93133" y="194733"/>
                </a:lnTo>
                <a:lnTo>
                  <a:pt x="88900" y="162983"/>
                </a:lnTo>
                <a:lnTo>
                  <a:pt x="0" y="101600"/>
                </a:lnTo>
                <a:lnTo>
                  <a:pt x="2117" y="65617"/>
                </a:lnTo>
                <a:lnTo>
                  <a:pt x="52917" y="5503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계양구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3229567-472E-749A-8115-F8ACC0EAF1AF}"/>
              </a:ext>
            </a:extLst>
          </p:cNvPr>
          <p:cNvSpPr/>
          <p:nvPr/>
        </p:nvSpPr>
        <p:spPr>
          <a:xfrm>
            <a:off x="7571819" y="3133854"/>
            <a:ext cx="1280774" cy="1739355"/>
          </a:xfrm>
          <a:custGeom>
            <a:avLst/>
            <a:gdLst>
              <a:gd name="connsiteX0" fmla="*/ 0 w 999067"/>
              <a:gd name="connsiteY0" fmla="*/ 452966 h 1356783"/>
              <a:gd name="connsiteX1" fmla="*/ 46567 w 999067"/>
              <a:gd name="connsiteY1" fmla="*/ 393700 h 1356783"/>
              <a:gd name="connsiteX2" fmla="*/ 158750 w 999067"/>
              <a:gd name="connsiteY2" fmla="*/ 404283 h 1356783"/>
              <a:gd name="connsiteX3" fmla="*/ 287867 w 999067"/>
              <a:gd name="connsiteY3" fmla="*/ 279400 h 1356783"/>
              <a:gd name="connsiteX4" fmla="*/ 395817 w 999067"/>
              <a:gd name="connsiteY4" fmla="*/ 270933 h 1356783"/>
              <a:gd name="connsiteX5" fmla="*/ 518584 w 999067"/>
              <a:gd name="connsiteY5" fmla="*/ 0 h 1356783"/>
              <a:gd name="connsiteX6" fmla="*/ 611717 w 999067"/>
              <a:gd name="connsiteY6" fmla="*/ 6350 h 1356783"/>
              <a:gd name="connsiteX7" fmla="*/ 789517 w 999067"/>
              <a:gd name="connsiteY7" fmla="*/ 156633 h 1356783"/>
              <a:gd name="connsiteX8" fmla="*/ 850900 w 999067"/>
              <a:gd name="connsiteY8" fmla="*/ 203200 h 1356783"/>
              <a:gd name="connsiteX9" fmla="*/ 999067 w 999067"/>
              <a:gd name="connsiteY9" fmla="*/ 370416 h 1356783"/>
              <a:gd name="connsiteX10" fmla="*/ 933450 w 999067"/>
              <a:gd name="connsiteY10" fmla="*/ 429683 h 1356783"/>
              <a:gd name="connsiteX11" fmla="*/ 908050 w 999067"/>
              <a:gd name="connsiteY11" fmla="*/ 480483 h 1356783"/>
              <a:gd name="connsiteX12" fmla="*/ 808567 w 999067"/>
              <a:gd name="connsiteY12" fmla="*/ 429683 h 1356783"/>
              <a:gd name="connsiteX13" fmla="*/ 736600 w 999067"/>
              <a:gd name="connsiteY13" fmla="*/ 450850 h 1356783"/>
              <a:gd name="connsiteX14" fmla="*/ 717550 w 999067"/>
              <a:gd name="connsiteY14" fmla="*/ 488950 h 1356783"/>
              <a:gd name="connsiteX15" fmla="*/ 719667 w 999067"/>
              <a:gd name="connsiteY15" fmla="*/ 499533 h 1356783"/>
              <a:gd name="connsiteX16" fmla="*/ 812800 w 999067"/>
              <a:gd name="connsiteY16" fmla="*/ 554566 h 1356783"/>
              <a:gd name="connsiteX17" fmla="*/ 825500 w 999067"/>
              <a:gd name="connsiteY17" fmla="*/ 594783 h 1356783"/>
              <a:gd name="connsiteX18" fmla="*/ 872067 w 999067"/>
              <a:gd name="connsiteY18" fmla="*/ 740833 h 1356783"/>
              <a:gd name="connsiteX19" fmla="*/ 755650 w 999067"/>
              <a:gd name="connsiteY19" fmla="*/ 853016 h 1356783"/>
              <a:gd name="connsiteX20" fmla="*/ 734484 w 999067"/>
              <a:gd name="connsiteY20" fmla="*/ 903816 h 1356783"/>
              <a:gd name="connsiteX21" fmla="*/ 749300 w 999067"/>
              <a:gd name="connsiteY21" fmla="*/ 937683 h 1356783"/>
              <a:gd name="connsiteX22" fmla="*/ 723900 w 999067"/>
              <a:gd name="connsiteY22" fmla="*/ 977900 h 1356783"/>
              <a:gd name="connsiteX23" fmla="*/ 726017 w 999067"/>
              <a:gd name="connsiteY23" fmla="*/ 1073150 h 1356783"/>
              <a:gd name="connsiteX24" fmla="*/ 770467 w 999067"/>
              <a:gd name="connsiteY24" fmla="*/ 1102783 h 1356783"/>
              <a:gd name="connsiteX25" fmla="*/ 778934 w 999067"/>
              <a:gd name="connsiteY25" fmla="*/ 1172633 h 1356783"/>
              <a:gd name="connsiteX26" fmla="*/ 804334 w 999067"/>
              <a:gd name="connsiteY26" fmla="*/ 1263650 h 1356783"/>
              <a:gd name="connsiteX27" fmla="*/ 747184 w 999067"/>
              <a:gd name="connsiteY27" fmla="*/ 1316566 h 1356783"/>
              <a:gd name="connsiteX28" fmla="*/ 738717 w 999067"/>
              <a:gd name="connsiteY28" fmla="*/ 1356783 h 1356783"/>
              <a:gd name="connsiteX29" fmla="*/ 692150 w 999067"/>
              <a:gd name="connsiteY29" fmla="*/ 1320800 h 1356783"/>
              <a:gd name="connsiteX30" fmla="*/ 628650 w 999067"/>
              <a:gd name="connsiteY30" fmla="*/ 1305983 h 1356783"/>
              <a:gd name="connsiteX31" fmla="*/ 548217 w 999067"/>
              <a:gd name="connsiteY31" fmla="*/ 1244600 h 1356783"/>
              <a:gd name="connsiteX32" fmla="*/ 474134 w 999067"/>
              <a:gd name="connsiteY32" fmla="*/ 1111250 h 1356783"/>
              <a:gd name="connsiteX33" fmla="*/ 459317 w 999067"/>
              <a:gd name="connsiteY33" fmla="*/ 980016 h 1356783"/>
              <a:gd name="connsiteX34" fmla="*/ 533400 w 999067"/>
              <a:gd name="connsiteY34" fmla="*/ 893233 h 1356783"/>
              <a:gd name="connsiteX35" fmla="*/ 205317 w 999067"/>
              <a:gd name="connsiteY35" fmla="*/ 908050 h 1356783"/>
              <a:gd name="connsiteX36" fmla="*/ 143934 w 999067"/>
              <a:gd name="connsiteY36" fmla="*/ 865716 h 1356783"/>
              <a:gd name="connsiteX37" fmla="*/ 158750 w 999067"/>
              <a:gd name="connsiteY37" fmla="*/ 704850 h 1356783"/>
              <a:gd name="connsiteX38" fmla="*/ 110067 w 999067"/>
              <a:gd name="connsiteY38" fmla="*/ 664633 h 1356783"/>
              <a:gd name="connsiteX39" fmla="*/ 0 w 999067"/>
              <a:gd name="connsiteY39" fmla="*/ 452966 h 135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99067" h="1356783">
                <a:moveTo>
                  <a:pt x="0" y="452966"/>
                </a:moveTo>
                <a:lnTo>
                  <a:pt x="46567" y="393700"/>
                </a:lnTo>
                <a:lnTo>
                  <a:pt x="158750" y="404283"/>
                </a:lnTo>
                <a:lnTo>
                  <a:pt x="287867" y="279400"/>
                </a:lnTo>
                <a:lnTo>
                  <a:pt x="395817" y="270933"/>
                </a:lnTo>
                <a:lnTo>
                  <a:pt x="518584" y="0"/>
                </a:lnTo>
                <a:lnTo>
                  <a:pt x="611717" y="6350"/>
                </a:lnTo>
                <a:lnTo>
                  <a:pt x="789517" y="156633"/>
                </a:lnTo>
                <a:lnTo>
                  <a:pt x="850900" y="203200"/>
                </a:lnTo>
                <a:lnTo>
                  <a:pt x="999067" y="370416"/>
                </a:lnTo>
                <a:lnTo>
                  <a:pt x="933450" y="429683"/>
                </a:lnTo>
                <a:lnTo>
                  <a:pt x="908050" y="480483"/>
                </a:lnTo>
                <a:lnTo>
                  <a:pt x="808567" y="429683"/>
                </a:lnTo>
                <a:lnTo>
                  <a:pt x="736600" y="450850"/>
                </a:lnTo>
                <a:lnTo>
                  <a:pt x="717550" y="488950"/>
                </a:lnTo>
                <a:lnTo>
                  <a:pt x="719667" y="499533"/>
                </a:lnTo>
                <a:lnTo>
                  <a:pt x="812800" y="554566"/>
                </a:lnTo>
                <a:lnTo>
                  <a:pt x="825500" y="594783"/>
                </a:lnTo>
                <a:lnTo>
                  <a:pt x="872067" y="740833"/>
                </a:lnTo>
                <a:lnTo>
                  <a:pt x="755650" y="853016"/>
                </a:lnTo>
                <a:lnTo>
                  <a:pt x="734484" y="903816"/>
                </a:lnTo>
                <a:lnTo>
                  <a:pt x="749300" y="937683"/>
                </a:lnTo>
                <a:lnTo>
                  <a:pt x="723900" y="977900"/>
                </a:lnTo>
                <a:cubicBezTo>
                  <a:pt x="724606" y="1009650"/>
                  <a:pt x="725311" y="1041400"/>
                  <a:pt x="726017" y="1073150"/>
                </a:cubicBezTo>
                <a:lnTo>
                  <a:pt x="770467" y="1102783"/>
                </a:lnTo>
                <a:lnTo>
                  <a:pt x="778934" y="1172633"/>
                </a:lnTo>
                <a:lnTo>
                  <a:pt x="804334" y="1263650"/>
                </a:lnTo>
                <a:lnTo>
                  <a:pt x="747184" y="1316566"/>
                </a:lnTo>
                <a:lnTo>
                  <a:pt x="738717" y="1356783"/>
                </a:lnTo>
                <a:lnTo>
                  <a:pt x="692150" y="1320800"/>
                </a:lnTo>
                <a:lnTo>
                  <a:pt x="628650" y="1305983"/>
                </a:lnTo>
                <a:lnTo>
                  <a:pt x="548217" y="1244600"/>
                </a:lnTo>
                <a:lnTo>
                  <a:pt x="474134" y="1111250"/>
                </a:lnTo>
                <a:lnTo>
                  <a:pt x="459317" y="980016"/>
                </a:lnTo>
                <a:lnTo>
                  <a:pt x="533400" y="893233"/>
                </a:lnTo>
                <a:lnTo>
                  <a:pt x="205317" y="908050"/>
                </a:lnTo>
                <a:lnTo>
                  <a:pt x="143934" y="865716"/>
                </a:lnTo>
                <a:lnTo>
                  <a:pt x="158750" y="704850"/>
                </a:lnTo>
                <a:lnTo>
                  <a:pt x="110067" y="664633"/>
                </a:lnTo>
                <a:lnTo>
                  <a:pt x="0" y="45296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서구</a:t>
            </a:r>
          </a:p>
        </p:txBody>
      </p:sp>
    </p:spTree>
    <p:extLst>
      <p:ext uri="{BB962C8B-B14F-4D97-AF65-F5344CB8AC3E}">
        <p14:creationId xmlns:p14="http://schemas.microsoft.com/office/powerpoint/2010/main" val="1459913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0.00278 L 0.00573 -0.00185 L -0.00677 0.00741 L -0.00469 0.01898 L 0.00182 0.00648 L -0.00078 0.01945 L -0.0086 0.01991 L 0.00494 0.01852 L -0.01328 0.03565 L 0.00963 0.03426 L 0.02083 0.00139 L 0.03463 0.00093 L 0.02317 0.0176 L 0.02161 0.01621 L 0.0289 0.02269 L 0.03515 0.01667 L 0.02864 0.02547 L 0.02838 0.03797 L 0.01927 0.0375 L 0.03802 0.03658 L 0.04843 0.00047 L 0.05911 -0.00046 L 0.05026 0.00834 L 0.05182 0.01621 L 0.05859 0.00834 L 0.0526 0.02176 L 0.04739 0.0213 L 0.05729 0.01898 L 0.06198 0.01621 L 0.06771 -0.00555 L 0.06927 0.00324 C 0.06927 0.00926 0.0694 0.01528 0.06953 0.0213 L 0.05547 0.03565 L 0.06744 0.03195 L 0.06797 0.03565 L 0.05911 0.05047 L 0.05729 0.04954 L 0.06302 0.05648 L 0.06744 0.0551 L 0.07005 0.04723 " pathEditMode="relative" rAng="0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 animBg="1"/>
      <p:bldP spid="18" grpId="0" animBg="1"/>
      <p:bldP spid="22" grpId="0" animBg="1"/>
      <p:bldP spid="26" grpId="0" animBg="1"/>
      <p:bldP spid="27" grpId="0" animBg="1"/>
      <p:bldP spid="29" grpId="0" animBg="1"/>
      <p:bldP spid="31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7C554-E2C5-14EB-EA09-16CBF43691D2}"/>
              </a:ext>
            </a:extLst>
          </p:cNvPr>
          <p:cNvSpPr txBox="1"/>
          <p:nvPr/>
        </p:nvSpPr>
        <p:spPr>
          <a:xfrm>
            <a:off x="3860601" y="1140913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프로필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A28CC57-EEC3-4F18-5930-CA59CC215214}"/>
              </a:ext>
            </a:extLst>
          </p:cNvPr>
          <p:cNvSpPr/>
          <p:nvPr/>
        </p:nvSpPr>
        <p:spPr>
          <a:xfrm rot="10800000" flipV="1">
            <a:off x="6352397" y="1639437"/>
            <a:ext cx="3135155" cy="3862153"/>
          </a:xfrm>
          <a:custGeom>
            <a:avLst/>
            <a:gdLst>
              <a:gd name="connsiteX0" fmla="*/ 66040 w 350520"/>
              <a:gd name="connsiteY0" fmla="*/ 5080 h 431800"/>
              <a:gd name="connsiteX1" fmla="*/ 137160 w 350520"/>
              <a:gd name="connsiteY1" fmla="*/ 0 h 431800"/>
              <a:gd name="connsiteX2" fmla="*/ 203200 w 350520"/>
              <a:gd name="connsiteY2" fmla="*/ 5080 h 431800"/>
              <a:gd name="connsiteX3" fmla="*/ 264160 w 350520"/>
              <a:gd name="connsiteY3" fmla="*/ 55880 h 431800"/>
              <a:gd name="connsiteX4" fmla="*/ 325120 w 350520"/>
              <a:gd name="connsiteY4" fmla="*/ 55880 h 431800"/>
              <a:gd name="connsiteX5" fmla="*/ 350520 w 350520"/>
              <a:gd name="connsiteY5" fmla="*/ 116840 h 431800"/>
              <a:gd name="connsiteX6" fmla="*/ 325120 w 350520"/>
              <a:gd name="connsiteY6" fmla="*/ 182880 h 431800"/>
              <a:gd name="connsiteX7" fmla="*/ 299720 w 350520"/>
              <a:gd name="connsiteY7" fmla="*/ 259080 h 431800"/>
              <a:gd name="connsiteX8" fmla="*/ 304800 w 350520"/>
              <a:gd name="connsiteY8" fmla="*/ 304800 h 431800"/>
              <a:gd name="connsiteX9" fmla="*/ 289560 w 350520"/>
              <a:gd name="connsiteY9" fmla="*/ 411480 h 431800"/>
              <a:gd name="connsiteX10" fmla="*/ 228600 w 350520"/>
              <a:gd name="connsiteY10" fmla="*/ 431800 h 431800"/>
              <a:gd name="connsiteX11" fmla="*/ 45720 w 350520"/>
              <a:gd name="connsiteY11" fmla="*/ 416560 h 431800"/>
              <a:gd name="connsiteX12" fmla="*/ 45720 w 350520"/>
              <a:gd name="connsiteY12" fmla="*/ 416560 h 431800"/>
              <a:gd name="connsiteX13" fmla="*/ 0 w 350520"/>
              <a:gd name="connsiteY13" fmla="*/ 213360 h 431800"/>
              <a:gd name="connsiteX14" fmla="*/ 10160 w 350520"/>
              <a:gd name="connsiteY14" fmla="*/ 132080 h 431800"/>
              <a:gd name="connsiteX15" fmla="*/ 60960 w 350520"/>
              <a:gd name="connsiteY15" fmla="*/ 111760 h 431800"/>
              <a:gd name="connsiteX16" fmla="*/ 66040 w 350520"/>
              <a:gd name="connsiteY16" fmla="*/ 508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0520" h="431800">
                <a:moveTo>
                  <a:pt x="66040" y="5080"/>
                </a:moveTo>
                <a:lnTo>
                  <a:pt x="137160" y="0"/>
                </a:lnTo>
                <a:lnTo>
                  <a:pt x="203200" y="5080"/>
                </a:lnTo>
                <a:lnTo>
                  <a:pt x="264160" y="55880"/>
                </a:lnTo>
                <a:lnTo>
                  <a:pt x="325120" y="55880"/>
                </a:lnTo>
                <a:lnTo>
                  <a:pt x="350520" y="116840"/>
                </a:lnTo>
                <a:lnTo>
                  <a:pt x="325120" y="182880"/>
                </a:lnTo>
                <a:lnTo>
                  <a:pt x="299720" y="259080"/>
                </a:lnTo>
                <a:lnTo>
                  <a:pt x="304800" y="304800"/>
                </a:lnTo>
                <a:lnTo>
                  <a:pt x="289560" y="411480"/>
                </a:lnTo>
                <a:lnTo>
                  <a:pt x="228600" y="431800"/>
                </a:lnTo>
                <a:lnTo>
                  <a:pt x="45720" y="416560"/>
                </a:lnTo>
                <a:lnTo>
                  <a:pt x="45720" y="416560"/>
                </a:lnTo>
                <a:lnTo>
                  <a:pt x="0" y="213360"/>
                </a:lnTo>
                <a:lnTo>
                  <a:pt x="10160" y="132080"/>
                </a:lnTo>
                <a:lnTo>
                  <a:pt x="60960" y="111760"/>
                </a:lnTo>
                <a:lnTo>
                  <a:pt x="66040" y="508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중구</a:t>
            </a:r>
          </a:p>
        </p:txBody>
      </p:sp>
    </p:spTree>
    <p:extLst>
      <p:ext uri="{BB962C8B-B14F-4D97-AF65-F5344CB8AC3E}">
        <p14:creationId xmlns:p14="http://schemas.microsoft.com/office/powerpoint/2010/main" val="4182903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C44D7E-8353-6383-134E-0E5B14277262}"/>
              </a:ext>
            </a:extLst>
          </p:cNvPr>
          <p:cNvGrpSpPr/>
          <p:nvPr/>
        </p:nvGrpSpPr>
        <p:grpSpPr>
          <a:xfrm>
            <a:off x="2241351" y="2366196"/>
            <a:ext cx="3238500" cy="2704561"/>
            <a:chOff x="2286436" y="2606368"/>
            <a:chExt cx="3238500" cy="2704561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0912C28E-5F8E-F67B-8CE2-6CB324233D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504"/>
            <a:stretch/>
          </p:blipFill>
          <p:spPr bwMode="auto">
            <a:xfrm>
              <a:off x="2286436" y="2909353"/>
              <a:ext cx="3238500" cy="2401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DA6AD-E370-7F94-CEAC-E07DCFDA85F8}"/>
                </a:ext>
              </a:extLst>
            </p:cNvPr>
            <p:cNvSpPr txBox="1"/>
            <p:nvPr/>
          </p:nvSpPr>
          <p:spPr>
            <a:xfrm>
              <a:off x="3408337" y="2606368"/>
              <a:ext cx="994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DC44E"/>
                  </a:solidFill>
                  <a:latin typeface="Cooper Black" panose="0208090404030B020404" pitchFamily="18" charset="0"/>
                </a:rPr>
                <a:t>ISFP-A</a:t>
              </a:r>
              <a:endParaRPr lang="ko-KR" altLang="en-US" dirty="0">
                <a:solidFill>
                  <a:srgbClr val="DDC44E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08291A-A199-D764-AE5F-8C4A3B8E98BA}"/>
              </a:ext>
            </a:extLst>
          </p:cNvPr>
          <p:cNvSpPr txBox="1"/>
          <p:nvPr/>
        </p:nvSpPr>
        <p:spPr>
          <a:xfrm>
            <a:off x="7175972" y="2320029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밝다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9177C-25F4-C8D1-AE1A-D233138594A7}"/>
              </a:ext>
            </a:extLst>
          </p:cNvPr>
          <p:cNvSpPr txBox="1"/>
          <p:nvPr/>
        </p:nvSpPr>
        <p:spPr>
          <a:xfrm>
            <a:off x="7175972" y="3560962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양보를 잘한다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68373-D676-7E96-7187-4DCE336B09AA}"/>
              </a:ext>
            </a:extLst>
          </p:cNvPr>
          <p:cNvSpPr txBox="1"/>
          <p:nvPr/>
        </p:nvSpPr>
        <p:spPr>
          <a:xfrm>
            <a:off x="7175972" y="4801895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집에 있는 것을 좋아한다</a:t>
            </a:r>
            <a:r>
              <a:rPr lang="en-US" altLang="ko-KR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2D496D-7EF0-E7DB-ED25-F7F601B1DE67}"/>
              </a:ext>
            </a:extLst>
          </p:cNvPr>
          <p:cNvGrpSpPr/>
          <p:nvPr/>
        </p:nvGrpSpPr>
        <p:grpSpPr>
          <a:xfrm>
            <a:off x="5273823" y="3268377"/>
            <a:ext cx="1644351" cy="1123035"/>
            <a:chOff x="5577804" y="3345645"/>
            <a:chExt cx="1242648" cy="892297"/>
          </a:xfrm>
        </p:grpSpPr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F971D41-74D2-6ECC-67E4-3DB7B0C65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07" b="39182"/>
            <a:stretch/>
          </p:blipFill>
          <p:spPr bwMode="auto">
            <a:xfrm>
              <a:off x="5577804" y="3345645"/>
              <a:ext cx="1242648" cy="89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무료 압정 압정 벡터 및 사진">
              <a:extLst>
                <a:ext uri="{FF2B5EF4-FFF2-40B4-BE49-F238E27FC236}">
                  <a16:creationId xmlns:a16="http://schemas.microsoft.com/office/drawing/2014/main" id="{133F4FB7-C7A8-FC8A-8417-F310BB4AD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475041" y="3353140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무료 압정 압정 벡터 및 사진">
              <a:extLst>
                <a:ext uri="{FF2B5EF4-FFF2-40B4-BE49-F238E27FC236}">
                  <a16:creationId xmlns:a16="http://schemas.microsoft.com/office/drawing/2014/main" id="{CCC28EDD-5345-7278-5A02-611EF859E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5688110" y="3351943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7DF203-4AF5-5405-1C88-3EA76B74F0DB}"/>
              </a:ext>
            </a:extLst>
          </p:cNvPr>
          <p:cNvGrpSpPr/>
          <p:nvPr/>
        </p:nvGrpSpPr>
        <p:grpSpPr>
          <a:xfrm>
            <a:off x="5412059" y="1942438"/>
            <a:ext cx="1322340" cy="1144874"/>
            <a:chOff x="5694408" y="2141349"/>
            <a:chExt cx="988454" cy="90964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B4571F3-5449-5A6E-10B8-A649ACDBAD1E}"/>
                </a:ext>
              </a:extLst>
            </p:cNvPr>
            <p:cNvGrpSpPr/>
            <p:nvPr/>
          </p:nvGrpSpPr>
          <p:grpSpPr>
            <a:xfrm>
              <a:off x="5731494" y="2141349"/>
              <a:ext cx="951368" cy="909649"/>
              <a:chOff x="5694407" y="2141349"/>
              <a:chExt cx="988455" cy="90964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24CD252-E389-D94E-39A5-3665239292F7}"/>
                  </a:ext>
                </a:extLst>
              </p:cNvPr>
              <p:cNvSpPr/>
              <p:nvPr/>
            </p:nvSpPr>
            <p:spPr>
              <a:xfrm>
                <a:off x="5694407" y="2141349"/>
                <a:ext cx="988455" cy="909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62C288A-9CCA-58D4-DE9D-6EE18592FBE1}"/>
                  </a:ext>
                </a:extLst>
              </p:cNvPr>
              <p:cNvSpPr/>
              <p:nvPr/>
            </p:nvSpPr>
            <p:spPr>
              <a:xfrm>
                <a:off x="5790107" y="2266561"/>
                <a:ext cx="791994" cy="7288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3" name="Picture 12" descr="무료 압정 압정 벡터 및 사진">
              <a:extLst>
                <a:ext uri="{FF2B5EF4-FFF2-40B4-BE49-F238E27FC236}">
                  <a16:creationId xmlns:a16="http://schemas.microsoft.com/office/drawing/2014/main" id="{8FCCD739-C227-FEEB-F1C0-9139B4AC1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5688110" y="2165799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무료 압정 압정 벡터 및 사진">
              <a:extLst>
                <a:ext uri="{FF2B5EF4-FFF2-40B4-BE49-F238E27FC236}">
                  <a16:creationId xmlns:a16="http://schemas.microsoft.com/office/drawing/2014/main" id="{9AFDC2AD-CEAC-A7C4-FBE4-BD1C5B94F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469978" y="2165799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2AA24F0-C060-8589-2889-0A1C9C78D89A}"/>
              </a:ext>
            </a:extLst>
          </p:cNvPr>
          <p:cNvGrpSpPr/>
          <p:nvPr/>
        </p:nvGrpSpPr>
        <p:grpSpPr>
          <a:xfrm>
            <a:off x="5419493" y="4635178"/>
            <a:ext cx="1314906" cy="1149655"/>
            <a:chOff x="5682007" y="4612133"/>
            <a:chExt cx="994702" cy="9134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7149E20-C777-7630-FE6A-14B46581F410}"/>
                </a:ext>
              </a:extLst>
            </p:cNvPr>
            <p:cNvSpPr/>
            <p:nvPr/>
          </p:nvSpPr>
          <p:spPr>
            <a:xfrm>
              <a:off x="5721350" y="4615932"/>
              <a:ext cx="955359" cy="909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ABD567-FA8C-292B-DCF7-97A0DCFB3FDB}"/>
                </a:ext>
              </a:extLst>
            </p:cNvPr>
            <p:cNvSpPr/>
            <p:nvPr/>
          </p:nvSpPr>
          <p:spPr>
            <a:xfrm>
              <a:off x="5816099" y="4760170"/>
              <a:ext cx="768851" cy="732065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Picture 12" descr="무료 압정 압정 벡터 및 사진">
              <a:extLst>
                <a:ext uri="{FF2B5EF4-FFF2-40B4-BE49-F238E27FC236}">
                  <a16:creationId xmlns:a16="http://schemas.microsoft.com/office/drawing/2014/main" id="{6C7C6A0E-004F-9D51-ACBF-77530EA59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462640" y="4619628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무료 압정 압정 벡터 및 사진">
              <a:extLst>
                <a:ext uri="{FF2B5EF4-FFF2-40B4-BE49-F238E27FC236}">
                  <a16:creationId xmlns:a16="http://schemas.microsoft.com/office/drawing/2014/main" id="{DD6008DC-3C71-6049-39D6-988E85B89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5675709" y="4618431"/>
              <a:ext cx="214120" cy="201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88EB51-72E4-0FF7-6C41-305F6FA9093A}"/>
              </a:ext>
            </a:extLst>
          </p:cNvPr>
          <p:cNvSpPr txBox="1"/>
          <p:nvPr/>
        </p:nvSpPr>
        <p:spPr>
          <a:xfrm>
            <a:off x="3860601" y="1140913"/>
            <a:ext cx="974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성격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195459" y="74481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0B550B4B-A5C1-00ED-F1F9-AA7CFF61E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460395" y="3118708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8DB32679-6A34-354D-2813-2C26EAB8D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436716" y="1863990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B3A00E3F-FDDC-1C72-53F8-92A379D34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825326" y="4412073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7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7 0.00324 L -0.02005 0.02268 L -0.0138 0.01111 L -0.01015 0.02268 L -0.00572 0.01065 L 0.00105 0.01111 L -0.00078 -0.00093 L 0.00287 0.00324 L 0.00053 0.0287 L -0.00546 0.03704 L -0.01145 0.04537 L -0.01067 0.05416 L -0.00546 0.05741 L -4.79167E-6 0.05139 L -0.00625 0.03935 L 0.00964 0.00509 L 0.0237 0.00509 L 0.01459 0.02685 L 0.02448 0.00926 L 0.03282 0.00694 L 0.02474 0.01713 L 0.0323 0.01574 L 0.03178 0.00046 C 0.03178 0.00995 0.03191 0.01944 0.03204 0.02916 L 0.01823 0.04074 L 0.03125 0.03889 L 0.02943 0.05879 " pathEditMode="relative" rAng="0" ptsTypes="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7 -0.00162 L -0.01081 0.01042 L -0.00378 -0.00347 L -0.00534 0.0132 L -0.0056 0.01227 C -0.00612 0.01158 -0.00664 0.01088 -0.00716 0.00996 C -0.00781 0.00926 -0.00859 0.00857 -0.00924 0.00764 C -0.00937 0.00741 -0.00964 0.00718 -0.00977 0.00672 C -0.01003 0.00672 -0.01016 0.00648 -0.01029 0.00625 C -0.01055 0.00602 -0.01081 0.00579 -0.01107 0.00533 C -0.01107 0.00556 -0.01133 0.0051 -0.01133 0.00486 C -0.01198 0.00278 -0.01198 0.00347 -0.00898 0.0044 C -0.00781 0.00463 -0.00677 0.00533 -0.0056 0.00579 C -0.00664 0.00602 -0.00677 0.00602 -0.00768 0.00672 C -0.0082 0.00695 -0.00872 0.00741 -0.00924 0.0081 C -0.0095 0.00857 -0.01003 0.00926 -0.01029 0.00996 C -0.01055 0.01019 -0.01068 0.01065 -0.01081 0.01088 C -0.01094 0.01135 -0.01133 0.01204 -0.01107 0.01181 C -0.00885 0.01135 -0.00664 0.01042 -0.0043 0.00949 C -0.00391 0.00857 -0.00339 0.00764 -0.00299 0.00672 C -0.0026 0.00579 -0.00247 0.0051 -0.00221 0.0044 C -0.00182 0.00347 -0.0013 0.00278 -0.00091 0.00209 C -0.00078 0.00139 -0.00039 0.00047 -0.00013 -0.00023 C -0.00013 -0.00069 -2.08333E-7 -0.00115 0.00013 -0.00162 C 0.00013 -0.00254 -2.08333E-7 -0.0037 0.00013 -0.0044 C 0.00026 -0.00486 0.00065 -0.0044 0.00091 -0.0044 C 0.00104 -0.00416 0.0013 -0.0037 0.00143 -0.00347 C 0.00234 -0.00162 0.00182 -0.00162 0.00247 0.0007 L 0.00273 0.00162 C 0.00273 0.00255 0.00273 0.00347 0.00273 0.0044 C 0.0026 0.00463 0.0026 0.0051 0.00247 0.00533 C 0.00247 0.00579 0.00221 0.00602 0.00221 0.00625 C 0.00182 0.00718 0.00143 0.00903 0.00143 0.00926 C 0.0013 0.00996 0.0013 0.01111 0.00117 0.01181 C 0.00078 0.01343 0.00065 0.01366 0.00013 0.01459 C 0.00013 0.01505 0.00013 0.01597 0.00013 0.01551 C 0.00039 0.01505 0.00039 0.01412 0.00039 0.01366 C 0.00052 0.01297 0.00065 0.01181 0.00065 0.01204 L 0.00221 0.00347 L 0.0069 0.00255 L -0.0056 0.02199 L -0.01055 0.02338 L -0.00247 0.01968 L -0.0082 0.03172 L -0.00534 0.03542 L 0.00013 0.03079 L -0.00039 0.02153 L 0.00534 0.02014 L 0.00326 0.03588 L 0.01862 -0.00023 L 0.01029 0.00023 L 0.01081 0.01644 L 0.02044 0.01412 L 0.02357 -0.00578 L 0.02409 0.03357 L 0.02175 0.03496 L 0.02513 0.00764 L 0.02904 0.00672 L 0.03385 0.02894 " pathEditMode="relative" rAng="0" ptsTypes="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24 0.00602 L -0.01224 0.00625 C -0.01289 0.00672 -0.01367 0.00741 -0.01432 0.00811 C -0.01458 0.00834 -0.01484 0.00857 -0.01497 0.0088 C -0.01536 0.00926 -0.01575 0.00996 -0.01601 0.01065 C -0.01627 0.01088 -0.0164 0.01135 -0.0164 0.01158 C -0.01666 0.01274 -0.01705 0.01528 -0.01705 0.01551 C -0.01705 0.01621 -0.01718 0.0169 -0.01692 0.01783 C -0.01679 0.01829 -0.01653 0.01852 -0.01627 0.01899 C -0.0151 0.02084 -0.01549 0.02014 -0.0138 0.02107 C -0.01289 0.02107 -0.01185 0.02153 -0.0108 0.02084 C -0.01054 0.02061 -0.01054 0.01968 -0.01028 0.01899 C -0.01015 0.01852 -0.00989 0.01806 -0.00963 0.01737 C -0.0095 0.01412 -0.00898 0.0095 -0.0095 0.00602 C -0.00963 0.0051 -0.01054 0.0044 -0.0108 0.00417 C -0.01119 0.0044 -0.01172 0.0044 -0.01185 0.0051 C -0.01211 0.00533 -0.01198 0.00625 -0.01172 0.00625 L -0.00612 0.00579 C -0.00547 0.00556 -0.00494 0.00556 -0.00429 0.00487 C -0.00416 0.00463 -0.00403 0.0044 -0.0039 0.00417 C -0.00299 0.00301 -0.00338 0.00417 -0.00299 0.00301 C -0.00312 0.00996 -0.00312 0.0169 -0.00325 0.02408 L -0.00247 0.00787 L 0.00078 0.0088 L -0.00338 0.01366 L 0.00183 0.01412 L -0.00716 0.02871 L -0.01132 0.04075 L -0.00703 0.04375 L -0.00351 0.03797 L -0.00755 0.02871 L 0.00873 0.00417 L 0.01003 0.01737 L 0.01784 0.00394 C 0.01771 0.0088 0.01771 0.01366 0.01758 0.01875 L 0.00821 0.01088 L 0.01888 0.0095 L 0.00977 0.01737 L 0.01732 0.01922 L 0.01381 0.01899 L 0.01341 0.0301 L 0.00743 0.03149 L 0.02149 0.03056 L 0.03151 0.00417 L 0.04128 0.00394 L 0.03112 0.01598 L 0.03828 0.01737 L 0.04232 0.01436 L 0.02722 0.025 L 0.04506 0.02408 L 0.03138 0.03079 L 0.03998 0.03056 L 0.0319 0.04283 L 0.03685 0.04399 L 0.04284 0.04121 L 0.05977 0.00533 L 0.06732 0.0051 L 0.06003 0.02176 L 0.06381 0.01598 C 0.06511 0.01389 0.06459 0.01366 0.06537 0.01436 L 0.06797 0.0169 L 0.0711 0.00139 L 0.07318 0.00625 L 0.07227 0.02246 L 0.07279 0.00903 L 0.0767 0.01042 L 0.06446 0.02801 L 0.07253 0.02825 L 0.06328 0.03889 L 0.06784 0.04607 L 0.07513 0.03727 L 0.0862 0.00024 C 0.08607 0.00255 0.08607 0.0051 0.08607 0.00764 L 0.08164 0.00533 L 0.09141 0.00533 L 0.08347 0.01829 L 0.08529 0.02269 L 0.09037 0.01737 L 0.08985 0.01042 L 0.09558 0.00116 L 0.09414 0.03264 L 0.09623 0.01274 L 0.09987 0.01366 L 0.08464 0.03287 L 0.08659 0.04167 L 0.09453 0.04399 L 0.09675 0.04098 L 0.10443 0.0088 L 0.11237 0.00764 L 0.10495 0.0095 C 0.10495 0.01389 0.10508 0.01829 0.10508 0.02269 L 0.11433 0.02246 L 0.11758 0.00232 L 0.1181 0.04213 L 0.1181 0.01412 L 0.12331 0.01505 L 0.12774 0.03704 " pathEditMode="relative" rAng="0" ptsTypes="AAAAAAAAAAAAAAAAAAAAAAAAAAAAAAAAAAAAAAAAAAAAAAAAAAAAAAAAAAAAAAAAAAAAAAAAAAAAAAAAAAAAAAAAAAAAAAAAA">
                                      <p:cBhvr>
                                        <p:cTn id="5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171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2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1667 L -0.04167 -0.01643 C -0.04062 -0.0169 -0.03945 -0.0169 -0.03828 -0.01713 C -0.0375 -0.01736 -0.03685 -0.01806 -0.0362 -0.01782 C -0.03581 -0.01759 -0.03581 -0.0162 -0.03542 -0.01597 C -0.03489 -0.01551 -0.03437 -0.01597 -0.03372 -0.01597 L -0.04036 -3.7037E-7 L -0.03411 -0.00972 L -0.03099 -0.00417 L -0.02682 -0.01528 L -0.02682 -3.7037E-7 L -0.03542 0.00995 L -0.03476 0.02292 L -0.02682 0.00694 L -0.02682 0.02176 L -0.03476 0.01366 L -0.02708 0.01181 L -0.03372 0.02037 L -0.02708 0.02222 L -0.01497 -0.01713 C -0.01575 -0.01574 -0.01667 -0.01458 -0.01745 -0.01296 C -0.01771 -0.01227 -0.01784 -0.01134 -0.0181 -0.01042 C -0.01836 -0.00972 -0.01862 -0.00926 -0.01875 -0.00856 C -0.01862 -0.00741 -0.01836 -0.0044 -0.01771 -0.0037 C -0.01745 -0.00301 -0.0168 -0.00324 -0.01641 -0.00301 C -0.0151 -0.0037 -0.01328 -0.00301 -0.0125 -0.00486 C -0.01068 -0.00949 -0.01315 -0.01134 -0.01393 -0.01412 C -0.01432 -0.01528 -0.01445 -0.01667 -0.01458 -0.01782 L -0.01185 -0.00972 L -0.00703 -0.01157 L -0.00664 -0.01852 L -0.00625 0.00139 L -0.00208 -0.01782 C -0.00221 -0.00532 -0.00234 0.00718 -0.00247 0.01991 L 0.01901 -0.01667 C 0.0181 -0.01574 0.01706 -0.01528 0.01628 -0.01412 C 0.01511 -0.0125 0.0155 -0.00764 0.01589 -0.00602 C 0.01628 -0.00486 0.01797 -0.00417 0.01875 -0.0037 C 0.02018 -0.00417 0.02214 -0.00347 0.02318 -0.00556 C 0.02643 -0.01227 0.02136 -0.01296 0.02005 -0.01343 C 0.01849 -0.01574 0.01927 -0.01528 0.01797 -0.01528 L 0.02734 -0.01782 L 0.02839 -0.00116 L 0.02214 0.00509 L 0.01484 0.01667 L 0.01836 0.01366 L 0.02188 0.01806 L 0.02839 0.01065 L 0.02149 0.02431 L 0.0263 0.01667 L 0.03151 0.02292 L 0.03984 -0.01667 L 0.03984 -0.00556 L 0.04818 -0.00602 L 0.03607 0.00324 L 0.05339 0.00255 L 0.03984 0.01065 L 0.04024 0.0162 L 0.04792 0.02107 L 0.06732 -0.01481 L 0.07526 -0.01852 L 0.06797 -3.7037E-7 L 0.0763 -0.01227 L 0.08229 -0.01157 L 0.0819 -0.01968 L 0.07982 0.00741 L 0.07083 0.01991 L 0.07943 0.00995 L 0.0819 0.02222 L 0.09688 -0.01782 L 0.09271 -0.01111 L 0.09688 -0.00417 L 0.10026 -0.00926 L 0.10208 -0.01528 L 0.09609 -0.01968 L 0.08854 -0.00046 L 0.10586 0.00069 L 0.09375 0.00741 L 0.10065 0.00741 L 0.09167 0.01921 L 0.09792 0.02292 L 0.10234 0.01991 L 0.12526 -0.01782 L 0.13464 -0.01852 L 0.12318 -0.00486 L 0.12878 -0.01111 L 0.13464 -0.00926 L 0.12878 -0.00556 L 0.12917 0.00069 L 0.12109 -3.7037E-7 L 0.13672 -3.7037E-7 L 0.12839 0.00694 L 0.12917 0.01065 L 0.12422 0.00926 L 0.13399 0.00926 L 0.12604 0.01806 L 0.12917 0.02176 L 0.13399 0.01852 L 0.13151 0.01366 L 0.14688 -0.01412 L 0.14401 -0.00741 L 0.14857 -0.00116 L 0.15234 -0.00556 L 0.14649 -0.01343 L 0.15729 -0.02083 L 0.15547 0.02292 L 0.15625 -0.00856 L 0.16003 -0.00787 L 0.17005 -0.02454 L 0.17005 -0.01782 L 0.16524 -0.01667 L 0.17526 -0.01852 L 0.16732 -0.00602 L 0.16836 -0.00301 L 0.17396 -0.00486 L 0.17318 -0.01111 L 0.17813 -0.01852 L 0.17917 -0.00417 L 0.17774 0.01065 L 0.18021 -0.00926 L 0.18333 -0.00856 L 0.17005 0.00995 L 0.16875 0.02222 L 0.17917 0.01991 L 0.18815 -0.01481 L 0.19544 -0.01528 L 0.1888 -0.01343 L 0.18919 -3.7037E-7 L 0.19922 -0.00301 L 0.20169 -0.01898 L 0.2013 0.01991 L 0.20313 -0.00602 L 0.2069 -0.00972 L 0.21146 0.01366 " pathEditMode="relative" rAng="0" ptsTypes="AAAAAAAAAAAAAAAAAAAAAAAAAAAAAAAAAAAAAAAAAAAAAAAAAAAAAAAAAAAAAAAAAAAAAAAAAAAAAAAAAAAAAAAAAAAAAAAAAAAAAAAAAAAAAAAAAAAAAAAAAAAAAAAAAAAAAA">
                                      <p:cBhvr>
                                        <p:cTn id="70" dur="4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16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88EB51-72E4-0FF7-6C41-305F6FA9093A}"/>
              </a:ext>
            </a:extLst>
          </p:cNvPr>
          <p:cNvSpPr txBox="1"/>
          <p:nvPr/>
        </p:nvSpPr>
        <p:spPr>
          <a:xfrm>
            <a:off x="3860601" y="1140913"/>
            <a:ext cx="974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성격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195459" y="74481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85A357A-E32F-4327-B3A2-CC55D56FC8A5}"/>
              </a:ext>
            </a:extLst>
          </p:cNvPr>
          <p:cNvGrpSpPr/>
          <p:nvPr/>
        </p:nvGrpSpPr>
        <p:grpSpPr>
          <a:xfrm>
            <a:off x="4124998" y="2022075"/>
            <a:ext cx="5672022" cy="3781348"/>
            <a:chOff x="4184674" y="2129746"/>
            <a:chExt cx="5672022" cy="3781348"/>
          </a:xfrm>
        </p:grpSpPr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D45C0373-6D78-5E54-0394-425CA2A91C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6137804"/>
                </p:ext>
              </p:extLst>
            </p:nvPr>
          </p:nvGraphicFramePr>
          <p:xfrm>
            <a:off x="4184674" y="2129746"/>
            <a:ext cx="5672022" cy="37813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47A8BC-11B6-7EBD-9726-3C71D46238D1}"/>
                </a:ext>
              </a:extLst>
            </p:cNvPr>
            <p:cNvSpPr txBox="1"/>
            <p:nvPr/>
          </p:nvSpPr>
          <p:spPr>
            <a:xfrm>
              <a:off x="7552266" y="392853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교보 손글씨 2022 김혜남" panose="02020503000000000000" pitchFamily="18" charset="-127"/>
                  <a:ea typeface="교보 손글씨 2022 김혜남" panose="02020503000000000000" pitchFamily="18" charset="-127"/>
                </a:rPr>
                <a:t>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30A6F0-06D3-80B6-23B9-3D1DC164F5FD}"/>
                </a:ext>
              </a:extLst>
            </p:cNvPr>
            <p:cNvSpPr txBox="1"/>
            <p:nvPr/>
          </p:nvSpPr>
          <p:spPr>
            <a:xfrm>
              <a:off x="5616848" y="41132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교보 손글씨 2022 김혜남" panose="02020503000000000000" pitchFamily="18" charset="-127"/>
                  <a:ea typeface="교보 손글씨 2022 김혜남" panose="02020503000000000000" pitchFamily="18" charset="-127"/>
                </a:rPr>
                <a:t>휴대폰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D03E42-8BE5-84E5-A187-0E99043FA4FB}"/>
                </a:ext>
              </a:extLst>
            </p:cNvPr>
            <p:cNvSpPr txBox="1"/>
            <p:nvPr/>
          </p:nvSpPr>
          <p:spPr>
            <a:xfrm>
              <a:off x="5778751" y="299828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교보 손글씨 2022 김혜남" panose="02020503000000000000" pitchFamily="18" charset="-127"/>
                  <a:ea typeface="교보 손글씨 2022 김혜남" panose="02020503000000000000" pitchFamily="18" charset="-127"/>
                </a:rPr>
                <a:t>예능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99E7CD-4CCD-40D4-DD77-4E3A0FB10E9F}"/>
                </a:ext>
              </a:extLst>
            </p:cNvPr>
            <p:cNvSpPr txBox="1"/>
            <p:nvPr/>
          </p:nvSpPr>
          <p:spPr>
            <a:xfrm>
              <a:off x="6429262" y="2553928"/>
              <a:ext cx="77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교보 손글씨 2022 김혜남" panose="02020503000000000000" pitchFamily="18" charset="-127"/>
                  <a:ea typeface="교보 손글씨 2022 김혜남" panose="02020503000000000000" pitchFamily="18" charset="-127"/>
                </a:rPr>
                <a:t>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61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7 0.00324 L -0.02005 0.02268 L -0.0138 0.01111 L -0.01015 0.02268 L -0.00572 0.01065 L 0.00105 0.01111 L -0.00078 -0.00093 L 0.00287 0.00324 L 0.00053 0.0287 L -0.00546 0.03704 L -0.01145 0.04537 L -0.01067 0.05416 L -0.00546 0.05741 L -4.79167E-6 0.05139 L -0.00625 0.03935 L 0.00964 0.00509 L 0.0237 0.00509 L 0.01459 0.02685 L 0.02448 0.00926 L 0.03282 0.00694 L 0.02474 0.01713 L 0.0323 0.01574 L 0.03178 0.00046 C 0.03178 0.00995 0.03191 0.01944 0.03204 0.02916 L 0.01823 0.04074 L 0.03125 0.03889 L 0.02943 0.05879 " pathEditMode="relative" rAng="0" ptsTypes="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1930-1FAD-C9AB-CA44-FB9D7115AA70}"/>
              </a:ext>
            </a:extLst>
          </p:cNvPr>
          <p:cNvSpPr txBox="1"/>
          <p:nvPr/>
        </p:nvSpPr>
        <p:spPr>
          <a:xfrm>
            <a:off x="7770760" y="2159626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여행가기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10908-1CF1-238F-452A-0878FCA2AAEF}"/>
              </a:ext>
            </a:extLst>
          </p:cNvPr>
          <p:cNvSpPr txBox="1"/>
          <p:nvPr/>
        </p:nvSpPr>
        <p:spPr>
          <a:xfrm>
            <a:off x="7756333" y="3614287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게임하기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D241F-F39E-B5B7-91BF-310338E8C31D}"/>
              </a:ext>
            </a:extLst>
          </p:cNvPr>
          <p:cNvSpPr txBox="1"/>
          <p:nvPr/>
        </p:nvSpPr>
        <p:spPr>
          <a:xfrm>
            <a:off x="7770760" y="5105934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산책하기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9A6C7-0DF5-AD6D-6126-EB2E6EB0182B}"/>
              </a:ext>
            </a:extLst>
          </p:cNvPr>
          <p:cNvSpPr txBox="1"/>
          <p:nvPr/>
        </p:nvSpPr>
        <p:spPr>
          <a:xfrm>
            <a:off x="3860601" y="1140913"/>
            <a:ext cx="936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취미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8938DE-9E4B-2F85-7ED6-45E966809C5E}"/>
              </a:ext>
            </a:extLst>
          </p:cNvPr>
          <p:cNvGrpSpPr/>
          <p:nvPr/>
        </p:nvGrpSpPr>
        <p:grpSpPr>
          <a:xfrm>
            <a:off x="6020644" y="3429000"/>
            <a:ext cx="1322340" cy="1278985"/>
            <a:chOff x="6020644" y="3429000"/>
            <a:chExt cx="1322340" cy="127898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72874FF-E5D6-5D82-852A-356D6ADE8680}"/>
                </a:ext>
              </a:extLst>
            </p:cNvPr>
            <p:cNvSpPr/>
            <p:nvPr/>
          </p:nvSpPr>
          <p:spPr>
            <a:xfrm>
              <a:off x="6070257" y="3429000"/>
              <a:ext cx="1272727" cy="114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4" name="Picture 12" descr="무료 압정 압정 벡터 및 사진">
              <a:extLst>
                <a:ext uri="{FF2B5EF4-FFF2-40B4-BE49-F238E27FC236}">
                  <a16:creationId xmlns:a16="http://schemas.microsoft.com/office/drawing/2014/main" id="{F5194EA7-0FA6-A6D5-EB89-96AC066B1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020697" y="3451792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무료 압정 압정 벡터 및 사진">
              <a:extLst>
                <a:ext uri="{FF2B5EF4-FFF2-40B4-BE49-F238E27FC236}">
                  <a16:creationId xmlns:a16="http://schemas.microsoft.com/office/drawing/2014/main" id="{37FB6D62-6164-4F50-CEDE-9A3893E90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066670" y="3451792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C6A790-AF2D-0ED6-46C2-015C5ECA8A80}"/>
                </a:ext>
              </a:extLst>
            </p:cNvPr>
            <p:cNvSpPr/>
            <p:nvPr/>
          </p:nvSpPr>
          <p:spPr>
            <a:xfrm>
              <a:off x="6050886" y="3563111"/>
              <a:ext cx="1272727" cy="114487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3EFBB-277B-41DD-664B-E56BA02E94FB}"/>
              </a:ext>
            </a:extLst>
          </p:cNvPr>
          <p:cNvGrpSpPr/>
          <p:nvPr/>
        </p:nvGrpSpPr>
        <p:grpSpPr>
          <a:xfrm>
            <a:off x="6020644" y="1848799"/>
            <a:ext cx="1322340" cy="1144874"/>
            <a:chOff x="6020644" y="1848799"/>
            <a:chExt cx="1322340" cy="114487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A47178-984F-1B87-DC3C-14D03B9A7062}"/>
                </a:ext>
              </a:extLst>
            </p:cNvPr>
            <p:cNvSpPr/>
            <p:nvPr/>
          </p:nvSpPr>
          <p:spPr>
            <a:xfrm>
              <a:off x="6070257" y="1848799"/>
              <a:ext cx="1272727" cy="114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Picture 12" descr="무료 압정 압정 벡터 및 사진">
              <a:extLst>
                <a:ext uri="{FF2B5EF4-FFF2-40B4-BE49-F238E27FC236}">
                  <a16:creationId xmlns:a16="http://schemas.microsoft.com/office/drawing/2014/main" id="{E53F62A1-D705-2EB2-B7E8-5E6418877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020697" y="187159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무료 압정 압정 벡터 및 사진">
              <a:extLst>
                <a:ext uri="{FF2B5EF4-FFF2-40B4-BE49-F238E27FC236}">
                  <a16:creationId xmlns:a16="http://schemas.microsoft.com/office/drawing/2014/main" id="{D5C1C1DA-0BA1-336A-A02F-8B4573C68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066670" y="187159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52B8606-8A9C-6252-D52A-23FB630D0BBC}"/>
                </a:ext>
              </a:extLst>
            </p:cNvPr>
            <p:cNvSpPr/>
            <p:nvPr/>
          </p:nvSpPr>
          <p:spPr>
            <a:xfrm>
              <a:off x="6134365" y="1994529"/>
              <a:ext cx="1167300" cy="92684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C9BD221-6362-9ECE-5AE5-721C0FC2501E}"/>
              </a:ext>
            </a:extLst>
          </p:cNvPr>
          <p:cNvGrpSpPr/>
          <p:nvPr/>
        </p:nvGrpSpPr>
        <p:grpSpPr>
          <a:xfrm>
            <a:off x="6020644" y="4864939"/>
            <a:ext cx="1322340" cy="1144874"/>
            <a:chOff x="6020644" y="4864939"/>
            <a:chExt cx="1322340" cy="114487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F22A9D6-EA0E-62D1-7599-D599260AF75D}"/>
                </a:ext>
              </a:extLst>
            </p:cNvPr>
            <p:cNvSpPr/>
            <p:nvPr/>
          </p:nvSpPr>
          <p:spPr>
            <a:xfrm>
              <a:off x="6070257" y="4864939"/>
              <a:ext cx="1272727" cy="114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Picture 12" descr="무료 압정 압정 벡터 및 사진">
              <a:extLst>
                <a:ext uri="{FF2B5EF4-FFF2-40B4-BE49-F238E27FC236}">
                  <a16:creationId xmlns:a16="http://schemas.microsoft.com/office/drawing/2014/main" id="{34A62732-1FEE-5757-0D43-5A9C8BAFA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6020697" y="488773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2" descr="무료 압정 압정 벡터 및 사진">
              <a:extLst>
                <a:ext uri="{FF2B5EF4-FFF2-40B4-BE49-F238E27FC236}">
                  <a16:creationId xmlns:a16="http://schemas.microsoft.com/office/drawing/2014/main" id="{F293BBDD-70D0-6F17-D54D-4B94134CB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7066670" y="4887731"/>
              <a:ext cx="269489" cy="26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483D96-8D76-C30E-35C4-23F562A87439}"/>
                </a:ext>
              </a:extLst>
            </p:cNvPr>
            <p:cNvSpPr/>
            <p:nvPr/>
          </p:nvSpPr>
          <p:spPr>
            <a:xfrm>
              <a:off x="6328627" y="4932966"/>
              <a:ext cx="727735" cy="1015336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209407" y="712710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24DF9939-0A0C-A744-1ACD-2D31425DE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8111289" y="1729972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D9001DC2-88FF-541A-08F5-571D76231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7986579" y="3175125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736C8D92-7ACC-8CE7-2AF7-B4D945A50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8100839" y="4611766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37C313-A25C-06ED-84C2-968AA409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22" y="2738718"/>
            <a:ext cx="2358406" cy="23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5 -0.00787 L -0.01341 -0.00208 L -0.01862 -0.00023 L -0.00964 -0.00185 L -0.01823 0.0125 L -0.01198 0.00694 L -0.00612 0.00972 L -0.01927 0.02014 L -0.00495 0.02037 L -0.01328 0.03542 L 0.00078 -0.00764 L 0.00013 0.05162 L 0.00989 -0.00185 L 0.01067 0.01898 L 0.01159 -0.00046 L 0.022 0.00092 L 0.02148 0.01389 L 0.01211 0.02014 L 0.01992 0.01852 L 0.0306 -0.0081 L 0.02864 0.05023 " pathEditMode="relative" rAng="0" ptsTypes="AAAAAAAAAAAAAAAAAAA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8 -0.00046 L -0.0168 -0.00023 C -0.01992 0.0037 -0.02162 0.00324 -0.01966 0.01134 C -0.01953 0.01227 -0.01862 0.01227 -0.0181 0.01273 C -0.01537 0.01227 -0.0125 0.01296 -0.01055 0.00903 C -0.0099 0.00787 -0.01016 0.00602 -0.00977 0.00463 C -0.00925 0.00301 -0.00859 0.00162 -0.00807 0.00023 C -0.00925 -0.00648 -0.00755 0.00023 -0.0155 -0.00347 C -0.01641 -0.00394 -0.01758 -0.00486 -0.01758 -0.00648 C -0.01758 -0.00787 -0.01615 -0.00509 -0.0155 -0.00417 C -0.01484 -0.00347 -0.01419 -0.00209 -0.01341 -0.00139 C -0.01081 0.00185 -0.00951 0.00023 -0.0056 0.00023 L -0.01055 0.00602 L -0.00391 0.00764 L -0.00768 -0.0088 L -0.00677 0.02916 L 0.00534 -0.01158 L 0.00534 -0.00278 L 0.00273 -0.00417 L 0.00859 -0.00417 L 0.00156 0.00532 L 0.0082 0.00972 L 0.01029 0.00393 L 0.0069 -0.00046 L 0.01315 -0.00509 L 0.01315 0.01204 L 0.01406 -0.00046 L 0.01862 0.00092 L 0.0194 -0.00579 L 0.01992 0.01065 L 0.01484 0.02014 L 0.00898 0.02384 L 0.01159 0.02986 L 0.01784 0.03217 L 0.02148 0.02384 L 0.01237 0.02014 L 0.02695 -0.00278 L 0.03359 -0.00347 L 0.02695 0.01435 L 0.03906 -0.00509 L 0.04023 0.03125 L 0.03945 0.00463 L 0.04323 0.00532 L 0.04987 -0.00278 L 0.05742 -0.00347 L 0.05026 0.01713 L 0.06276 -0.00417 L 0.06328 0.02616 " pathEditMode="relative" rAng="0" ptsTypes="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106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8 0.00162 L -0.00377 0.00162 L -0.00976 0.01944 L -0.00455 0.00694 L 0.00143 0.00463 L 0.00222 -0.00186 L 0.00287 0.01921 L 0.00664 -0.00324 L 0.0056 0.03472 L 0.00534 0.0375 L 0.0181 -0.00139 L 0.01433 0.00648 L 0.01602 0.0125 L 0.0168 0.01481 L 0.0237 0.0081 L 0.01953 0.00069 L 0.02787 -0.00301 L 0.02839 0.01527 L 0.0181 0.02476 L 0.01862 0.03796 C 0.01862 0.03379 0.01862 0.02939 0.01849 0.025 L 0.02904 0.02476 L 0.02735 0.03773 L 0.01992 0.03703 L 0.02826 0.03564 L 0.03906 -0.00209 L 0.04037 0.00439 L 0.03594 0.00347 L 0.04388 0.00231 L 0.03607 0.01759 L 0.04219 0.0199 L 0.04427 0.01713 L 0.04167 0.00833 L 0.04857 -0.00417 L 0.04948 0.03842 L 0.04948 0.00879 L 0.05261 0.0081 L 0.05912 0.00139 L 0.06641 0.00277 L 0.05964 0.01898 L 0.07227 -0.00394 L 0.07188 0.03796 " pathEditMode="relative" rAng="0" ptsTypes="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155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7 0.00324 L -0.01992 0.0169 L -0.02058 0.01713 C -0.01966 0.01481 -0.01927 0.01435 -0.01849 0.01227 C -0.01836 0.01157 -0.0181 0.01065 -0.01784 0.00995 C -0.01485 0.00324 -0.01784 0.01088 -0.01641 0.00717 C -0.01589 0.00787 -0.0155 0.00879 -0.01485 0.00949 C -0.01459 0.00972 -0.01433 0.00972 -0.01407 0.00995 C -0.0138 0.01041 -0.01354 0.01088 -0.01328 0.01134 C -0.01315 0.01157 -0.01302 0.01157 -0.01276 0.0118 C -0.0125 0.01227 -0.01224 0.01296 -0.01198 0.01342 L -0.01159 0.01504 L -0.00638 0.00023 C -0.00638 0.00879 -0.00625 0.01759 -0.00625 0.02639 L -0.00534 0.01134 L -0.00183 0.0118 L -0.01641 0.0294 L -0.01459 0.03935 L -0.00417 0.04097 L 0.00612 -0.0007 L 0.00755 0.00532 L 0.00442 0.00509 L 0.01093 0.00416 L 0.0039 0.01875 L 0.00833 0.01273 L 0.01289 0.01713 L 0.01588 0.00046 L 0.01536 0.0206 L 0.02122 0.00069 C 0.02122 0.00764 0.02135 0.01481 0.02135 0.02176 L 0.01614 0.00879 L 0.02226 0.01065 L 0.00924 0.03171 L 0.02161 0.02824 L 0.02109 0.03958 L 0.03151 0.00069 L 0.03333 0.00578 L 0.02916 0.00532 L 0.0375 0.00578 L 0.02799 0.01898 L 0.02995 0.02268 C 0.03073 0.02291 0.03164 0.02361 0.03255 0.02338 C 0.03359 0.02315 0.0345 0.02199 0.03541 0.02152 C 0.03593 0.02106 0.03646 0.02106 0.03698 0.02083 C 0.03711 0.02014 0.03724 0.01967 0.03737 0.01898 C 0.0375 0.01875 0.03776 0.01852 0.03776 0.01805 C 0.03776 0.01782 0.03711 0.01342 0.03685 0.0125 C 0.03672 0.01227 0.03659 0.01203 0.03646 0.0118 C 0.03593 0.01111 0.03463 0.00995 0.03463 0.01018 L 0.04088 -0.00047 L 0.04088 0.04166 L 0.04218 0.01319 L 0.04557 0.01041 L 0.05286 0.00393 L 0.06041 0.00509 L 0.05299 0.02291 L 0.06575 0.00139 L 0.06432 0.04027 " pathEditMode="relative" rAng="0" ptsTypes="AAAAAAAAAAAAAAAAAAAAAAAAAAAAAAAAAAAAAAAAAAAAAAAAAAAAAAAAAA">
                                      <p:cBhvr>
                                        <p:cTn id="7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171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C63F6D9-2416-12FE-FCAA-B1050063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91" y="1122551"/>
            <a:ext cx="3238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242B9-9769-8E41-6EF8-6E3470E8E6FD}"/>
              </a:ext>
            </a:extLst>
          </p:cNvPr>
          <p:cNvSpPr txBox="1"/>
          <p:nvPr/>
        </p:nvSpPr>
        <p:spPr>
          <a:xfrm>
            <a:off x="10651712" y="3182949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떠든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□□□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D8A9A-B07D-4EC8-F69C-3AC6C8B8C0DF}"/>
              </a:ext>
            </a:extLst>
          </p:cNvPr>
          <p:cNvSpPr txBox="1"/>
          <p:nvPr/>
        </p:nvSpPr>
        <p:spPr>
          <a:xfrm>
            <a:off x="10810409" y="4710766"/>
            <a:ext cx="925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주번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OOO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△△△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ACD17-5322-B228-3584-A9E8272CE6B2}"/>
              </a:ext>
            </a:extLst>
          </p:cNvPr>
          <p:cNvSpPr txBox="1"/>
          <p:nvPr/>
        </p:nvSpPr>
        <p:spPr>
          <a:xfrm>
            <a:off x="480382" y="471076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낙서한 사람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   이창희</a:t>
            </a:r>
            <a:endParaRPr lang="en-US" altLang="ko-KR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교보 손글씨 2022 김혜남" panose="02020503000000000000" pitchFamily="18" charset="-127"/>
              <a:ea typeface="교보 손글씨 2022 김혜남" panose="0202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9A6C7-0DF5-AD6D-6126-EB2E6EB0182B}"/>
              </a:ext>
            </a:extLst>
          </p:cNvPr>
          <p:cNvSpPr txBox="1"/>
          <p:nvPr/>
        </p:nvSpPr>
        <p:spPr>
          <a:xfrm>
            <a:off x="3860601" y="1140913"/>
            <a:ext cx="936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교보 손글씨 2022 김혜남" panose="02020503000000000000" pitchFamily="18" charset="-127"/>
                <a:ea typeface="교보 손글씨 2022 김혜남" panose="02020503000000000000" pitchFamily="18" charset="-127"/>
              </a:rPr>
              <a:t>취미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C81770-033C-F6E6-E075-07DBCE9CC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31"/>
          <a:stretch/>
        </p:blipFill>
        <p:spPr bwMode="auto">
          <a:xfrm rot="20284887">
            <a:off x="4209407" y="712710"/>
            <a:ext cx="674916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00CB5E9E-601A-12DF-45B1-B648E1221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857275"/>
              </p:ext>
            </p:extLst>
          </p:nvPr>
        </p:nvGraphicFramePr>
        <p:xfrm>
          <a:off x="4052368" y="2307867"/>
          <a:ext cx="5658585" cy="377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31443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5 -0.00787 L -0.01341 -0.00208 L -0.01862 -0.00023 L -0.00964 -0.00185 L -0.01823 0.0125 L -0.01198 0.00694 L -0.00612 0.00972 L -0.01927 0.02014 L -0.00495 0.02037 L -0.01328 0.03542 L 0.00078 -0.00764 L 0.00013 0.05162 L 0.00989 -0.00185 L 0.01067 0.01898 L 0.01159 -0.00046 L 0.022 0.00092 L 0.02148 0.01389 L 0.01211 0.02014 L 0.01992 0.01852 L 0.0306 -0.0081 L 0.02864 0.05023 " pathEditMode="relative" rAng="0" ptsTypes="AAAAAAAAAAAAAAAAAAA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198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교보 손글씨 2022 김혜남</vt:lpstr>
      <vt:lpstr>Arial</vt:lpstr>
      <vt:lpstr>Cooper Black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용빈</dc:creator>
  <cp:lastModifiedBy>김 용빈</cp:lastModifiedBy>
  <cp:revision>1</cp:revision>
  <dcterms:created xsi:type="dcterms:W3CDTF">2023-05-18T08:29:19Z</dcterms:created>
  <dcterms:modified xsi:type="dcterms:W3CDTF">2023-05-22T12:36:56Z</dcterms:modified>
</cp:coreProperties>
</file>