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32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7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6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46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6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9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6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8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FE45-DE56-4E38-9466-EA7D461225D7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FA2F-94B9-4185-BD7D-49D4D2C89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6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04A07FD4-B192-12C3-39D3-5D3A4FEF1547}"/>
              </a:ext>
            </a:extLst>
          </p:cNvPr>
          <p:cNvSpPr/>
          <p:nvPr/>
        </p:nvSpPr>
        <p:spPr>
          <a:xfrm>
            <a:off x="2650732" y="249591"/>
            <a:ext cx="1448656" cy="3801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A7D5808C-6F5D-E964-4ADB-5822B2BADB5D}"/>
              </a:ext>
            </a:extLst>
          </p:cNvPr>
          <p:cNvSpPr/>
          <p:nvPr/>
        </p:nvSpPr>
        <p:spPr>
          <a:xfrm>
            <a:off x="1972639" y="780835"/>
            <a:ext cx="2804846" cy="82193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NO,D,C,ST</a:t>
            </a:r>
          </a:p>
          <a:p>
            <a:pPr algn="ctr"/>
            <a:r>
              <a:rPr lang="en-US" altLang="ko-KR" dirty="0"/>
              <a:t>TOT,AMT,SW</a:t>
            </a:r>
          </a:p>
          <a:p>
            <a:pPr algn="ctr"/>
            <a:r>
              <a:rPr lang="en-US" altLang="ko-KR" dirty="0"/>
              <a:t>TNO,TAMT</a:t>
            </a:r>
            <a:endParaRPr lang="ko-KR" altLang="en-US" dirty="0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324C6CA5-9C09-0AAA-C66D-53BA0BC5F5A4}"/>
              </a:ext>
            </a:extLst>
          </p:cNvPr>
          <p:cNvSpPr/>
          <p:nvPr/>
        </p:nvSpPr>
        <p:spPr>
          <a:xfrm>
            <a:off x="2553129" y="1883594"/>
            <a:ext cx="1643865" cy="452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TOT=0,ST=0</a:t>
            </a:r>
          </a:p>
          <a:p>
            <a:pPr algn="ctr"/>
            <a:r>
              <a:rPr lang="en-US" altLang="ko-KR" dirty="0"/>
              <a:t>SW=0,AMT=0</a:t>
            </a:r>
            <a:endParaRPr lang="ko-KR" altLang="en-US" dirty="0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D72D27FB-7848-F01A-57BF-CFBB8E657701}"/>
              </a:ext>
            </a:extLst>
          </p:cNvPr>
          <p:cNvSpPr/>
          <p:nvPr/>
        </p:nvSpPr>
        <p:spPr>
          <a:xfrm>
            <a:off x="2391311" y="2527442"/>
            <a:ext cx="1967501" cy="4520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</a:p>
          <a:p>
            <a:pPr algn="ctr"/>
            <a:r>
              <a:rPr lang="en-US" altLang="ko-KR" dirty="0"/>
              <a:t>NO,D,C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92BC-81C1-E45B-82B1-064216DBA1D7}"/>
              </a:ext>
            </a:extLst>
          </p:cNvPr>
          <p:cNvSpPr/>
          <p:nvPr/>
        </p:nvSpPr>
        <p:spPr>
          <a:xfrm>
            <a:off x="2553128" y="3257892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TNO=NO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5727A9-8195-A050-0A99-5FBBF256650F}"/>
              </a:ext>
            </a:extLst>
          </p:cNvPr>
          <p:cNvSpPr/>
          <p:nvPr/>
        </p:nvSpPr>
        <p:spPr>
          <a:xfrm>
            <a:off x="2553128" y="3902237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AMT=D*C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F42B35-71D7-3BFE-83EF-6E69E2E7D70E}"/>
              </a:ext>
            </a:extLst>
          </p:cNvPr>
          <p:cNvSpPr/>
          <p:nvPr/>
        </p:nvSpPr>
        <p:spPr>
          <a:xfrm>
            <a:off x="2553129" y="4551451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TAMT+=AMT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B1564A93-572D-3E10-17EA-6B0F7BC12108}"/>
              </a:ext>
            </a:extLst>
          </p:cNvPr>
          <p:cNvSpPr/>
          <p:nvPr/>
        </p:nvSpPr>
        <p:spPr>
          <a:xfrm>
            <a:off x="2090791" y="5198723"/>
            <a:ext cx="2568540" cy="452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SW=0</a:t>
            </a:r>
            <a:endParaRPr lang="ko-KR" altLang="en-US" dirty="0"/>
          </a:p>
        </p:txBody>
      </p:sp>
      <p:sp>
        <p:nvSpPr>
          <p:cNvPr id="2" name="순서도: 문서 1">
            <a:extLst>
              <a:ext uri="{FF2B5EF4-FFF2-40B4-BE49-F238E27FC236}">
                <a16:creationId xmlns:a16="http://schemas.microsoft.com/office/drawing/2014/main" id="{66E61FB0-93D2-5A21-D4DF-2BC680AEE233}"/>
              </a:ext>
            </a:extLst>
          </p:cNvPr>
          <p:cNvSpPr/>
          <p:nvPr/>
        </p:nvSpPr>
        <p:spPr>
          <a:xfrm>
            <a:off x="1091630" y="5856269"/>
            <a:ext cx="1613042" cy="5239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NO,D,QT,AMT</a:t>
            </a:r>
            <a:endParaRPr lang="ko-KR" altLang="en-US" dirty="0"/>
          </a:p>
        </p:txBody>
      </p:sp>
      <p:sp>
        <p:nvSpPr>
          <p:cNvPr id="3" name="순서도: 문서 2">
            <a:extLst>
              <a:ext uri="{FF2B5EF4-FFF2-40B4-BE49-F238E27FC236}">
                <a16:creationId xmlns:a16="http://schemas.microsoft.com/office/drawing/2014/main" id="{19172A6A-A9FC-8A6C-D680-C5EADFFE4C6C}"/>
              </a:ext>
            </a:extLst>
          </p:cNvPr>
          <p:cNvSpPr/>
          <p:nvPr/>
        </p:nvSpPr>
        <p:spPr>
          <a:xfrm>
            <a:off x="4153328" y="5856269"/>
            <a:ext cx="1613042" cy="5239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D,QT,AMT</a:t>
            </a:r>
            <a:endParaRPr lang="ko-KR" altLang="en-US" dirty="0"/>
          </a:p>
        </p:txBody>
      </p:sp>
      <p:sp>
        <p:nvSpPr>
          <p:cNvPr id="4" name="순서도: 데이터 3">
            <a:extLst>
              <a:ext uri="{FF2B5EF4-FFF2-40B4-BE49-F238E27FC236}">
                <a16:creationId xmlns:a16="http://schemas.microsoft.com/office/drawing/2014/main" id="{7AFB0E7E-FA2A-4903-8159-D9EC6F45A039}"/>
              </a:ext>
            </a:extLst>
          </p:cNvPr>
          <p:cNvSpPr/>
          <p:nvPr/>
        </p:nvSpPr>
        <p:spPr>
          <a:xfrm>
            <a:off x="2414425" y="6669123"/>
            <a:ext cx="1967501" cy="4520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</a:p>
          <a:p>
            <a:pPr algn="ctr"/>
            <a:r>
              <a:rPr lang="en-US" altLang="ko-KR" dirty="0"/>
              <a:t>NO,D,QT</a:t>
            </a:r>
            <a:endParaRPr lang="ko-KR" altLang="en-US" dirty="0"/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7A1F4165-55BB-1A81-E1C3-BF540B7E42AE}"/>
              </a:ext>
            </a:extLst>
          </p:cNvPr>
          <p:cNvSpPr/>
          <p:nvPr/>
        </p:nvSpPr>
        <p:spPr>
          <a:xfrm>
            <a:off x="2113905" y="7418158"/>
            <a:ext cx="2568540" cy="452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B4C7D-4191-7145-8C81-C39C289FDF62}"/>
              </a:ext>
            </a:extLst>
          </p:cNvPr>
          <p:cNvSpPr txBox="1"/>
          <p:nvPr/>
        </p:nvSpPr>
        <p:spPr>
          <a:xfrm>
            <a:off x="1898151" y="4911316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0BA3C6-5DAD-A06B-69C2-29C0D4310792}"/>
              </a:ext>
            </a:extLst>
          </p:cNvPr>
          <p:cNvSpPr txBox="1"/>
          <p:nvPr/>
        </p:nvSpPr>
        <p:spPr>
          <a:xfrm>
            <a:off x="3554114" y="85754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F2F92-DEAD-4635-D957-C80763039146}"/>
              </a:ext>
            </a:extLst>
          </p:cNvPr>
          <p:cNvSpPr txBox="1"/>
          <p:nvPr/>
        </p:nvSpPr>
        <p:spPr>
          <a:xfrm>
            <a:off x="4358811" y="722642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CB6E0-E524-D732-2110-6C145AB84601}"/>
              </a:ext>
            </a:extLst>
          </p:cNvPr>
          <p:cNvSpPr txBox="1"/>
          <p:nvPr/>
        </p:nvSpPr>
        <p:spPr>
          <a:xfrm>
            <a:off x="3521691" y="76956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순서도: 판단 19">
            <a:extLst>
              <a:ext uri="{FF2B5EF4-FFF2-40B4-BE49-F238E27FC236}">
                <a16:creationId xmlns:a16="http://schemas.microsoft.com/office/drawing/2014/main" id="{62D22BFD-26EA-4F95-503E-A6F67E36A0D6}"/>
              </a:ext>
            </a:extLst>
          </p:cNvPr>
          <p:cNvSpPr/>
          <p:nvPr/>
        </p:nvSpPr>
        <p:spPr>
          <a:xfrm>
            <a:off x="2113905" y="8239876"/>
            <a:ext cx="2568540" cy="452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TNO==NO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E5598-29C9-7231-2F91-725BC0D56456}"/>
              </a:ext>
            </a:extLst>
          </p:cNvPr>
          <p:cNvSpPr/>
          <p:nvPr/>
        </p:nvSpPr>
        <p:spPr>
          <a:xfrm>
            <a:off x="148749" y="8299086"/>
            <a:ext cx="1192203" cy="333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SW=1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5AD9C3-4E7B-EFF2-E050-0658AE56B5AA}"/>
              </a:ext>
            </a:extLst>
          </p:cNvPr>
          <p:cNvSpPr/>
          <p:nvPr/>
        </p:nvSpPr>
        <p:spPr>
          <a:xfrm>
            <a:off x="2576246" y="9017286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SW=0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FF048B-6619-829F-6E60-F58D4F65625E}"/>
              </a:ext>
            </a:extLst>
          </p:cNvPr>
          <p:cNvSpPr/>
          <p:nvPr/>
        </p:nvSpPr>
        <p:spPr>
          <a:xfrm>
            <a:off x="2576244" y="10890607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TAMT=0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9E6410-0235-ECBC-AFF1-965480851575}"/>
              </a:ext>
            </a:extLst>
          </p:cNvPr>
          <p:cNvSpPr/>
          <p:nvPr/>
        </p:nvSpPr>
        <p:spPr>
          <a:xfrm>
            <a:off x="2576244" y="10311830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TOT+=ST</a:t>
            </a: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02F6F56E-C2BB-4E57-BC00-E20493A41027}"/>
              </a:ext>
            </a:extLst>
          </p:cNvPr>
          <p:cNvSpPr/>
          <p:nvPr/>
        </p:nvSpPr>
        <p:spPr>
          <a:xfrm>
            <a:off x="2591654" y="9620036"/>
            <a:ext cx="1613042" cy="5239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708C9B-3CC7-D584-4C3A-0D29EC173DE4}"/>
              </a:ext>
            </a:extLst>
          </p:cNvPr>
          <p:cNvSpPr/>
          <p:nvPr/>
        </p:nvSpPr>
        <p:spPr>
          <a:xfrm>
            <a:off x="4944437" y="8977045"/>
            <a:ext cx="1643865" cy="38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TOT+=ST</a:t>
            </a:r>
          </a:p>
        </p:txBody>
      </p: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BA04BF0A-B7A6-D37C-C24A-A1D91D730A21}"/>
              </a:ext>
            </a:extLst>
          </p:cNvPr>
          <p:cNvSpPr/>
          <p:nvPr/>
        </p:nvSpPr>
        <p:spPr>
          <a:xfrm>
            <a:off x="4959849" y="8240143"/>
            <a:ext cx="1613042" cy="5239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</a:t>
            </a:r>
            <a:endParaRPr lang="ko-KR" altLang="en-US" dirty="0"/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7D283FD6-42FE-660A-7A40-FCFFE58083A9}"/>
              </a:ext>
            </a:extLst>
          </p:cNvPr>
          <p:cNvSpPr/>
          <p:nvPr/>
        </p:nvSpPr>
        <p:spPr>
          <a:xfrm>
            <a:off x="4959849" y="9589215"/>
            <a:ext cx="1613042" cy="52398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TOT</a:t>
            </a:r>
            <a:endParaRPr lang="ko-KR" altLang="en-US" dirty="0"/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3AAE8506-64FA-23D4-05EC-6A769C263C74}"/>
              </a:ext>
            </a:extLst>
          </p:cNvPr>
          <p:cNvSpPr/>
          <p:nvPr/>
        </p:nvSpPr>
        <p:spPr>
          <a:xfrm>
            <a:off x="5042041" y="10309901"/>
            <a:ext cx="1448656" cy="38014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FC3C8B-9D9F-9F4D-B231-7DAF11453658}"/>
              </a:ext>
            </a:extLst>
          </p:cNvPr>
          <p:cNvSpPr txBox="1"/>
          <p:nvPr/>
        </p:nvSpPr>
        <p:spPr>
          <a:xfrm>
            <a:off x="1842943" y="8692262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7DF0C2-9152-35C6-E54F-9838E768FEEA}"/>
              </a:ext>
            </a:extLst>
          </p:cNvPr>
          <p:cNvSpPr txBox="1"/>
          <p:nvPr/>
        </p:nvSpPr>
        <p:spPr>
          <a:xfrm>
            <a:off x="4621026" y="50637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3CF037B9-8EB2-C485-A99F-C93DEAEB4B41}"/>
              </a:ext>
            </a:extLst>
          </p:cNvPr>
          <p:cNvSpPr/>
          <p:nvPr/>
        </p:nvSpPr>
        <p:spPr>
          <a:xfrm>
            <a:off x="3050051" y="11526998"/>
            <a:ext cx="685801" cy="6858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87B82B83-2C44-A645-88FD-8B068FD7D83A}"/>
              </a:ext>
            </a:extLst>
          </p:cNvPr>
          <p:cNvSpPr/>
          <p:nvPr/>
        </p:nvSpPr>
        <p:spPr>
          <a:xfrm>
            <a:off x="5114136" y="2078803"/>
            <a:ext cx="685801" cy="6858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E71E96-55A5-90F0-5F50-4AE57759516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75060" y="629734"/>
            <a:ext cx="2" cy="15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6B86DBD-C381-0337-9F59-4C9FFD54E7B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75062" y="1602768"/>
            <a:ext cx="0" cy="28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9234EC-2076-77FE-E477-683113F2BBCC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3375062" y="2335657"/>
            <a:ext cx="0" cy="19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FF88848-1739-0030-2044-1D3E379F6685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375061" y="2979505"/>
            <a:ext cx="1" cy="27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37D011-69B8-E69B-F660-71540339D33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375061" y="3638036"/>
            <a:ext cx="0" cy="26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84B8E72-A02F-8EB7-7DCE-2A451B6CBCB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375061" y="4282381"/>
            <a:ext cx="1" cy="269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E2B9A1A-5787-05FA-3057-F1917A1FC48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3375061" y="4931595"/>
            <a:ext cx="1" cy="26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0233A55-F2CC-9F70-4F49-C00BB2AB9835}"/>
              </a:ext>
            </a:extLst>
          </p:cNvPr>
          <p:cNvCxnSpPr>
            <a:cxnSpLocks/>
          </p:cNvCxnSpPr>
          <p:nvPr/>
        </p:nvCxnSpPr>
        <p:spPr>
          <a:xfrm>
            <a:off x="4959849" y="5424754"/>
            <a:ext cx="0" cy="4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69E5233-FF3C-DF66-9C13-DEFD6EFCEB7F}"/>
              </a:ext>
            </a:extLst>
          </p:cNvPr>
          <p:cNvCxnSpPr>
            <a:endCxn id="31" idx="2"/>
          </p:cNvCxnSpPr>
          <p:nvPr/>
        </p:nvCxnSpPr>
        <p:spPr>
          <a:xfrm>
            <a:off x="4659330" y="5424754"/>
            <a:ext cx="30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363B9E4-26E4-6693-CCEE-78833AC2BC4F}"/>
              </a:ext>
            </a:extLst>
          </p:cNvPr>
          <p:cNvCxnSpPr>
            <a:cxnSpLocks/>
          </p:cNvCxnSpPr>
          <p:nvPr/>
        </p:nvCxnSpPr>
        <p:spPr>
          <a:xfrm>
            <a:off x="1790877" y="5424753"/>
            <a:ext cx="0" cy="43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456C53A-CEBA-7DCD-ACA9-89E30A873ED5}"/>
              </a:ext>
            </a:extLst>
          </p:cNvPr>
          <p:cNvCxnSpPr/>
          <p:nvPr/>
        </p:nvCxnSpPr>
        <p:spPr>
          <a:xfrm>
            <a:off x="1790271" y="5424753"/>
            <a:ext cx="300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11F822C-2744-537F-2BCD-D601303F14F1}"/>
              </a:ext>
            </a:extLst>
          </p:cNvPr>
          <p:cNvCxnSpPr>
            <a:cxnSpLocks/>
          </p:cNvCxnSpPr>
          <p:nvPr/>
        </p:nvCxnSpPr>
        <p:spPr>
          <a:xfrm>
            <a:off x="4959849" y="6353707"/>
            <a:ext cx="0" cy="13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82E24FD-EC3C-2BAC-087C-419E64B1C3A9}"/>
              </a:ext>
            </a:extLst>
          </p:cNvPr>
          <p:cNvCxnSpPr>
            <a:cxnSpLocks/>
          </p:cNvCxnSpPr>
          <p:nvPr/>
        </p:nvCxnSpPr>
        <p:spPr>
          <a:xfrm>
            <a:off x="1796194" y="6366406"/>
            <a:ext cx="0" cy="11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4565D1-8732-F2DE-A909-FF4CD3BBB572}"/>
              </a:ext>
            </a:extLst>
          </p:cNvPr>
          <p:cNvCxnSpPr>
            <a:cxnSpLocks/>
          </p:cNvCxnSpPr>
          <p:nvPr/>
        </p:nvCxnSpPr>
        <p:spPr>
          <a:xfrm>
            <a:off x="1790271" y="6485203"/>
            <a:ext cx="3169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F11BB24-64DC-1AA8-A8DA-D5704D735F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98176" y="6485203"/>
            <a:ext cx="0" cy="1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BCFE510-049C-CBAC-BD7F-6E0B817B6CC6}"/>
              </a:ext>
            </a:extLst>
          </p:cNvPr>
          <p:cNvCxnSpPr>
            <a:cxnSpLocks/>
            <a:stCxn id="4" idx="4"/>
            <a:endCxn id="14" idx="0"/>
          </p:cNvCxnSpPr>
          <p:nvPr/>
        </p:nvCxnSpPr>
        <p:spPr>
          <a:xfrm flipH="1">
            <a:off x="3398175" y="7121186"/>
            <a:ext cx="1" cy="29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8DF04E9-5A39-7864-A26F-EF06E8BBDA69}"/>
              </a:ext>
            </a:extLst>
          </p:cNvPr>
          <p:cNvCxnSpPr>
            <a:cxnSpLocks/>
          </p:cNvCxnSpPr>
          <p:nvPr/>
        </p:nvCxnSpPr>
        <p:spPr>
          <a:xfrm>
            <a:off x="4693719" y="7644189"/>
            <a:ext cx="110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CAED81-10BD-8D22-E2BC-D37CC081696C}"/>
              </a:ext>
            </a:extLst>
          </p:cNvPr>
          <p:cNvCxnSpPr>
            <a:cxnSpLocks/>
          </p:cNvCxnSpPr>
          <p:nvPr/>
        </p:nvCxnSpPr>
        <p:spPr>
          <a:xfrm>
            <a:off x="5799937" y="7644189"/>
            <a:ext cx="0" cy="59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16026668-336A-7372-6A57-10DDCB186435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5766370" y="8729484"/>
            <a:ext cx="0" cy="24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6D5C574-7F37-A939-0251-52AEAB48A954}"/>
              </a:ext>
            </a:extLst>
          </p:cNvPr>
          <p:cNvCxnSpPr>
            <a:cxnSpLocks/>
          </p:cNvCxnSpPr>
          <p:nvPr/>
        </p:nvCxnSpPr>
        <p:spPr>
          <a:xfrm>
            <a:off x="5766369" y="9341654"/>
            <a:ext cx="0" cy="24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462025C-D700-4176-F0CA-11133065C09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766369" y="9952462"/>
            <a:ext cx="0" cy="357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BC6F21F-999F-BDAA-F7CD-B9CB65192F8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398175" y="7870221"/>
            <a:ext cx="0" cy="36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6A819BB-FF4A-D69F-7851-050F87C77EF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3398175" y="8691939"/>
            <a:ext cx="4" cy="32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3E5B41E-8BEA-2336-8B94-112D3EFEF60F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3398175" y="9397430"/>
            <a:ext cx="4" cy="22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8594E72-768F-7E6E-4DC1-29BD11F4749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3398175" y="10109377"/>
            <a:ext cx="2" cy="20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C7A8174-8699-89EA-8AE2-03DF43D07E3D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3398177" y="10691974"/>
            <a:ext cx="0" cy="1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2240735-1977-C8DA-7F8E-C09328A3427D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3392952" y="11270751"/>
            <a:ext cx="5225" cy="2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CB70DA7-7503-2C25-5C4F-78F9D83C4D4B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88082" y="2421704"/>
            <a:ext cx="1726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D295480-9D7A-FA4A-87FA-298AA8F7BF08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 flipV="1">
            <a:off x="1340952" y="8465907"/>
            <a:ext cx="772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B912658-EB9D-8D99-44D4-357C26EBF287}"/>
              </a:ext>
            </a:extLst>
          </p:cNvPr>
          <p:cNvCxnSpPr>
            <a:cxnSpLocks/>
          </p:cNvCxnSpPr>
          <p:nvPr/>
        </p:nvCxnSpPr>
        <p:spPr>
          <a:xfrm>
            <a:off x="805192" y="3770136"/>
            <a:ext cx="2569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B47EAD1-957B-5509-1FE6-5F219B92244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4851" y="3770136"/>
            <a:ext cx="60341" cy="4528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8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99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2</cp:revision>
  <dcterms:created xsi:type="dcterms:W3CDTF">2023-05-20T00:34:08Z</dcterms:created>
  <dcterms:modified xsi:type="dcterms:W3CDTF">2023-05-20T12:53:15Z</dcterms:modified>
</cp:coreProperties>
</file>