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5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3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95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42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81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6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338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33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6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1849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104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FACBA-6B44-4D2E-AD6E-A623441ED44B}" type="datetimeFigureOut">
              <a:rPr lang="ko-KR" altLang="en-US" smtClean="0"/>
              <a:t>2023-05-17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8642A-654D-4AEE-AF3F-0AE9B5E1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453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787C3CA-9F6C-1543-CD76-A6377E9BBE9A}"/>
              </a:ext>
            </a:extLst>
          </p:cNvPr>
          <p:cNvSpPr/>
          <p:nvPr/>
        </p:nvSpPr>
        <p:spPr>
          <a:xfrm>
            <a:off x="639573" y="576640"/>
            <a:ext cx="5828236" cy="707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우리 학교를 소개합니다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C860D07-E298-EEBF-60F2-79CBAC7C0BB6}"/>
              </a:ext>
            </a:extLst>
          </p:cNvPr>
          <p:cNvGrpSpPr/>
          <p:nvPr/>
        </p:nvGrpSpPr>
        <p:grpSpPr>
          <a:xfrm>
            <a:off x="124691" y="1031513"/>
            <a:ext cx="6858000" cy="9160626"/>
            <a:chOff x="91440" y="507076"/>
            <a:chExt cx="6858000" cy="601083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598ED00-281B-A030-229D-CD0D0647C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" y="507076"/>
              <a:ext cx="6858000" cy="60108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256AC6D-98D9-A1EF-CEA3-7EA2706C28BB}"/>
                </a:ext>
              </a:extLst>
            </p:cNvPr>
            <p:cNvSpPr/>
            <p:nvPr/>
          </p:nvSpPr>
          <p:spPr>
            <a:xfrm>
              <a:off x="1280161" y="1855122"/>
              <a:ext cx="1970116" cy="2016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학교 사진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E6A0D1D-A2AE-A50A-D564-D06EA2E29A56}"/>
                </a:ext>
              </a:extLst>
            </p:cNvPr>
            <p:cNvSpPr/>
            <p:nvPr/>
          </p:nvSpPr>
          <p:spPr>
            <a:xfrm>
              <a:off x="3834939" y="1855122"/>
              <a:ext cx="1970116" cy="20168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학교 약도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6D9DA6A-FEA6-50BE-F655-A06DD6582A31}"/>
                </a:ext>
              </a:extLst>
            </p:cNvPr>
            <p:cNvSpPr txBox="1"/>
            <p:nvPr/>
          </p:nvSpPr>
          <p:spPr>
            <a:xfrm>
              <a:off x="1942053" y="427875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위치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55B253-8A29-1D4F-9950-E8F0928EDA6E}"/>
                </a:ext>
              </a:extLst>
            </p:cNvPr>
            <p:cNvSpPr txBox="1"/>
            <p:nvPr/>
          </p:nvSpPr>
          <p:spPr>
            <a:xfrm>
              <a:off x="4019675" y="4278759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각 건물의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728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371008D-A359-E3C1-4E91-108A6331D936}"/>
              </a:ext>
            </a:extLst>
          </p:cNvPr>
          <p:cNvSpPr/>
          <p:nvPr/>
        </p:nvSpPr>
        <p:spPr>
          <a:xfrm>
            <a:off x="606322" y="418099"/>
            <a:ext cx="5828236" cy="707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우리 학교를 소개합니다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007F16B-4C06-C9B4-C8B0-82A3794C5001}"/>
              </a:ext>
            </a:extLst>
          </p:cNvPr>
          <p:cNvSpPr/>
          <p:nvPr/>
        </p:nvSpPr>
        <p:spPr>
          <a:xfrm>
            <a:off x="1413164" y="1773595"/>
            <a:ext cx="2398221" cy="23982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학교사진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86AC134-9CFE-7ECF-F2DF-B6472E78D79D}"/>
              </a:ext>
            </a:extLst>
          </p:cNvPr>
          <p:cNvSpPr/>
          <p:nvPr/>
        </p:nvSpPr>
        <p:spPr>
          <a:xfrm>
            <a:off x="4134198" y="3344488"/>
            <a:ext cx="1102821" cy="11028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AA400B51-DD70-CD65-0F89-7E6E80B4DB27}"/>
              </a:ext>
            </a:extLst>
          </p:cNvPr>
          <p:cNvSpPr/>
          <p:nvPr/>
        </p:nvSpPr>
        <p:spPr>
          <a:xfrm>
            <a:off x="834044" y="4242262"/>
            <a:ext cx="1421476" cy="14214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743F1C-A26E-24A5-61C4-1950B1208946}"/>
              </a:ext>
            </a:extLst>
          </p:cNvPr>
          <p:cNvSpPr/>
          <p:nvPr/>
        </p:nvSpPr>
        <p:spPr>
          <a:xfrm>
            <a:off x="3647902" y="4691150"/>
            <a:ext cx="2793076" cy="27930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학교약도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D887443-8B0A-6EE2-CBFE-85BA9F04744A}"/>
              </a:ext>
            </a:extLst>
          </p:cNvPr>
          <p:cNvSpPr/>
          <p:nvPr/>
        </p:nvSpPr>
        <p:spPr>
          <a:xfrm>
            <a:off x="417022" y="5907579"/>
            <a:ext cx="3172692" cy="31726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동아리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3E39DFC-EBAF-F230-E997-6448573858E2}"/>
              </a:ext>
            </a:extLst>
          </p:cNvPr>
          <p:cNvSpPr/>
          <p:nvPr/>
        </p:nvSpPr>
        <p:spPr>
          <a:xfrm>
            <a:off x="3995651" y="7646111"/>
            <a:ext cx="2097578" cy="20975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194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A466814-D7A6-C424-75A0-4191843153B7}"/>
              </a:ext>
            </a:extLst>
          </p:cNvPr>
          <p:cNvSpPr/>
          <p:nvPr/>
        </p:nvSpPr>
        <p:spPr>
          <a:xfrm>
            <a:off x="606322" y="418099"/>
            <a:ext cx="5828236" cy="70731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Triangle">
              <a:avLst/>
            </a:prstTxWarp>
            <a:spAutoFit/>
          </a:bodyPr>
          <a:lstStyle/>
          <a:p>
            <a:pPr algn="ctr"/>
            <a:r>
              <a:rPr lang="ko-KR" alt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나를 소개합니다</a:t>
            </a:r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D241245-1A7A-28C6-F8BA-4847B0B4D687}"/>
              </a:ext>
            </a:extLst>
          </p:cNvPr>
          <p:cNvGrpSpPr/>
          <p:nvPr/>
        </p:nvGrpSpPr>
        <p:grpSpPr>
          <a:xfrm>
            <a:off x="1587731" y="1537854"/>
            <a:ext cx="3807229" cy="8368146"/>
            <a:chOff x="1587731" y="1537854"/>
            <a:chExt cx="3807229" cy="836814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3000A8A-8495-6058-F3D2-7826754B2B81}"/>
                </a:ext>
              </a:extLst>
            </p:cNvPr>
            <p:cNvSpPr/>
            <p:nvPr/>
          </p:nvSpPr>
          <p:spPr>
            <a:xfrm>
              <a:off x="1587731" y="1537854"/>
              <a:ext cx="3807229" cy="4971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소개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F3AC514-7318-8431-797E-A74653913062}"/>
                </a:ext>
              </a:extLst>
            </p:cNvPr>
            <p:cNvSpPr/>
            <p:nvPr/>
          </p:nvSpPr>
          <p:spPr>
            <a:xfrm>
              <a:off x="2992582" y="6400799"/>
              <a:ext cx="1105593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9E687AEA-5226-089F-1F93-21AD9679A368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3545378" y="6616930"/>
              <a:ext cx="1" cy="3289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6C35683-EC19-9531-481D-8F56E26B1E82}"/>
              </a:ext>
            </a:extLst>
          </p:cNvPr>
          <p:cNvGrpSpPr/>
          <p:nvPr/>
        </p:nvGrpSpPr>
        <p:grpSpPr>
          <a:xfrm>
            <a:off x="243730" y="5477914"/>
            <a:ext cx="2014632" cy="4428086"/>
            <a:chOff x="-1091045" y="1291243"/>
            <a:chExt cx="3807229" cy="8368146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DC728E7-55C1-C39E-2149-08572AD84F16}"/>
                </a:ext>
              </a:extLst>
            </p:cNvPr>
            <p:cNvSpPr/>
            <p:nvPr/>
          </p:nvSpPr>
          <p:spPr>
            <a:xfrm>
              <a:off x="-1091045" y="1291243"/>
              <a:ext cx="3807229" cy="497101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취미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E09A20A-F5A4-8785-3152-91477804FF97}"/>
                </a:ext>
              </a:extLst>
            </p:cNvPr>
            <p:cNvSpPr/>
            <p:nvPr/>
          </p:nvSpPr>
          <p:spPr>
            <a:xfrm>
              <a:off x="313806" y="6154188"/>
              <a:ext cx="1105593" cy="2161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2C90A285-8D1E-7607-6E55-DBE7816D5A54}"/>
                </a:ext>
              </a:extLst>
            </p:cNvPr>
            <p:cNvCxnSpPr>
              <a:stCxn id="18" idx="2"/>
            </p:cNvCxnSpPr>
            <p:nvPr/>
          </p:nvCxnSpPr>
          <p:spPr>
            <a:xfrm flipH="1">
              <a:off x="866602" y="6370319"/>
              <a:ext cx="1" cy="3289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0A0858F-2CDC-F1F5-E740-F7C1990CC777}"/>
              </a:ext>
            </a:extLst>
          </p:cNvPr>
          <p:cNvGrpSpPr/>
          <p:nvPr/>
        </p:nvGrpSpPr>
        <p:grpSpPr>
          <a:xfrm>
            <a:off x="4196237" y="5893724"/>
            <a:ext cx="2553268" cy="4012276"/>
            <a:chOff x="3822163" y="5200997"/>
            <a:chExt cx="2994095" cy="470500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462982C-1A2D-0CC6-F36E-A3D57E4AB62B}"/>
                </a:ext>
              </a:extLst>
            </p:cNvPr>
            <p:cNvSpPr/>
            <p:nvPr/>
          </p:nvSpPr>
          <p:spPr>
            <a:xfrm>
              <a:off x="3822163" y="5200997"/>
              <a:ext cx="2994095" cy="390932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좋아하는것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B2CC295-898C-FC11-607F-E700CF22F063}"/>
                </a:ext>
              </a:extLst>
            </p:cNvPr>
            <p:cNvSpPr/>
            <p:nvPr/>
          </p:nvSpPr>
          <p:spPr>
            <a:xfrm>
              <a:off x="4926971" y="9025333"/>
              <a:ext cx="869465" cy="16997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6031C02B-F3DD-10C2-927E-2B194F1D0F2C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5361704" y="9195304"/>
              <a:ext cx="0" cy="7106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570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E6DD4E4-562B-1BD7-5DE0-A975129BB233}"/>
              </a:ext>
            </a:extLst>
          </p:cNvPr>
          <p:cNvSpPr/>
          <p:nvPr/>
        </p:nvSpPr>
        <p:spPr>
          <a:xfrm>
            <a:off x="1180407" y="0"/>
            <a:ext cx="4663440" cy="990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F629C79-ED3B-EE8A-ABA0-7398F8A9302F}"/>
              </a:ext>
            </a:extLst>
          </p:cNvPr>
          <p:cNvSpPr/>
          <p:nvPr/>
        </p:nvSpPr>
        <p:spPr>
          <a:xfrm>
            <a:off x="1296785" y="490451"/>
            <a:ext cx="4380808" cy="2227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인적사항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A84D55-11CD-4F8D-383C-8995FE924A13}"/>
              </a:ext>
            </a:extLst>
          </p:cNvPr>
          <p:cNvSpPr/>
          <p:nvPr/>
        </p:nvSpPr>
        <p:spPr>
          <a:xfrm>
            <a:off x="1296785" y="2851266"/>
            <a:ext cx="4380808" cy="2227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취미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5D2F2E-5C0E-8289-F25E-7CE3A4867261}"/>
              </a:ext>
            </a:extLst>
          </p:cNvPr>
          <p:cNvSpPr/>
          <p:nvPr/>
        </p:nvSpPr>
        <p:spPr>
          <a:xfrm>
            <a:off x="1321723" y="5212081"/>
            <a:ext cx="4380808" cy="2227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좋아하는 것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340CBF1-91D7-EF6A-E719-8368E317F065}"/>
              </a:ext>
            </a:extLst>
          </p:cNvPr>
          <p:cNvSpPr/>
          <p:nvPr/>
        </p:nvSpPr>
        <p:spPr>
          <a:xfrm>
            <a:off x="1321723" y="7572896"/>
            <a:ext cx="4380808" cy="22278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싫어하는 것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014901-FE5D-D45E-CFC0-F106AD318D66}"/>
              </a:ext>
            </a:extLst>
          </p:cNvPr>
          <p:cNvSpPr/>
          <p:nvPr/>
        </p:nvSpPr>
        <p:spPr>
          <a:xfrm>
            <a:off x="1296785" y="0"/>
            <a:ext cx="4380808" cy="4059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나를 소개합니다</a:t>
            </a:r>
          </a:p>
        </p:txBody>
      </p:sp>
    </p:spTree>
    <p:extLst>
      <p:ext uri="{BB962C8B-B14F-4D97-AF65-F5344CB8AC3E}">
        <p14:creationId xmlns:p14="http://schemas.microsoft.com/office/powerpoint/2010/main" val="331103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60</TotalTime>
  <Words>33</Words>
  <Application>Microsoft Office PowerPoint</Application>
  <PresentationFormat>A4 용지(210x297mm)</PresentationFormat>
  <Paragraphs>18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용빈</dc:creator>
  <cp:lastModifiedBy>김 용빈</cp:lastModifiedBy>
  <cp:revision>1</cp:revision>
  <dcterms:created xsi:type="dcterms:W3CDTF">2023-05-17T07:06:59Z</dcterms:created>
  <dcterms:modified xsi:type="dcterms:W3CDTF">2023-05-17T08:07:33Z</dcterms:modified>
</cp:coreProperties>
</file>