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9"/>
  </p:notesMasterIdLst>
  <p:sldIdLst>
    <p:sldId id="256" r:id="rId2"/>
    <p:sldId id="310" r:id="rId3"/>
    <p:sldId id="290" r:id="rId4"/>
    <p:sldId id="316" r:id="rId5"/>
    <p:sldId id="325" r:id="rId6"/>
    <p:sldId id="326" r:id="rId7"/>
    <p:sldId id="317" r:id="rId8"/>
    <p:sldId id="327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328" r:id="rId25"/>
    <p:sldId id="291" r:id="rId26"/>
    <p:sldId id="293" r:id="rId27"/>
    <p:sldId id="258" r:id="rId28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강한공군체 Bold" panose="020B0800000101010101" pitchFamily="50" charset="-127"/>
      <p:bold r:id="rId35"/>
    </p:embeddedFont>
    <p:embeddedFont>
      <p:font typeface="강한공군체 Medium" panose="020B0600000101010101" pitchFamily="50" charset="-127"/>
      <p:regular r:id="rId36"/>
    </p:embeddedFont>
    <p:embeddedFont>
      <p:font typeface="바른공군체 Medium" panose="020B0600000101010101" pitchFamily="50" charset="-127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1391C-D757-4317-9BE5-7896450C3638}" v="78" dt="2023-05-01T08:25:37.374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3" autoAdjust="0"/>
  </p:normalViewPr>
  <p:slideViewPr>
    <p:cSldViewPr snapToGrid="0">
      <p:cViewPr varScale="1">
        <p:scale>
          <a:sx n="145" d="100"/>
          <a:sy n="145" d="100"/>
        </p:scale>
        <p:origin x="84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대은" userId="1ba6ee5b3b796c7a" providerId="LiveId" clId="{5D3BA3CD-70E5-449E-A893-376CB0663098}"/>
    <pc:docChg chg="undo custSel addSld delSld modSld">
      <pc:chgData name="이 대은" userId="1ba6ee5b3b796c7a" providerId="LiveId" clId="{5D3BA3CD-70E5-449E-A893-376CB0663098}" dt="2023-04-29T18:16:42.804" v="466" actId="1076"/>
      <pc:docMkLst>
        <pc:docMk/>
      </pc:docMkLst>
      <pc:sldChg chg="addSp delSp modSp add mod">
        <pc:chgData name="이 대은" userId="1ba6ee5b3b796c7a" providerId="LiveId" clId="{5D3BA3CD-70E5-449E-A893-376CB0663098}" dt="2023-04-29T18:08:55.256" v="121" actId="1076"/>
        <pc:sldMkLst>
          <pc:docMk/>
          <pc:sldMk cId="0" sldId="290"/>
        </pc:sldMkLst>
        <pc:spChg chg="add del mod">
          <ac:chgData name="이 대은" userId="1ba6ee5b3b796c7a" providerId="LiveId" clId="{5D3BA3CD-70E5-449E-A893-376CB0663098}" dt="2023-04-29T18:08:24.044" v="113"/>
          <ac:spMkLst>
            <pc:docMk/>
            <pc:sldMk cId="0" sldId="290"/>
            <ac:spMk id="2" creationId="{AA120369-C5B7-01FD-1B65-3F29E5A9B4AA}"/>
          </ac:spMkLst>
        </pc:spChg>
        <pc:spChg chg="add mod">
          <ac:chgData name="이 대은" userId="1ba6ee5b3b796c7a" providerId="LiveId" clId="{5D3BA3CD-70E5-449E-A893-376CB0663098}" dt="2023-04-29T18:08:55.256" v="121" actId="1076"/>
          <ac:spMkLst>
            <pc:docMk/>
            <pc:sldMk cId="0" sldId="290"/>
            <ac:spMk id="3" creationId="{B68419B7-142E-7CD1-E789-AB557F08E1AD}"/>
          </ac:spMkLst>
        </pc:spChg>
        <pc:spChg chg="mod">
          <ac:chgData name="이 대은" userId="1ba6ee5b3b796c7a" providerId="LiveId" clId="{5D3BA3CD-70E5-449E-A893-376CB0663098}" dt="2023-04-29T18:05:01.621" v="18" actId="255"/>
          <ac:spMkLst>
            <pc:docMk/>
            <pc:sldMk cId="0" sldId="290"/>
            <ac:spMk id="3585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8:51.932" v="120" actId="478"/>
          <ac:spMkLst>
            <pc:docMk/>
            <pc:sldMk cId="0" sldId="290"/>
            <ac:spMk id="3586" creationId="{00000000-0000-0000-0000-000000000000}"/>
          </ac:spMkLst>
        </pc:spChg>
        <pc:spChg chg="mod">
          <ac:chgData name="이 대은" userId="1ba6ee5b3b796c7a" providerId="LiveId" clId="{5D3BA3CD-70E5-449E-A893-376CB0663098}" dt="2023-04-29T18:07:50.273" v="99" actId="403"/>
          <ac:spMkLst>
            <pc:docMk/>
            <pc:sldMk cId="0" sldId="290"/>
            <ac:spMk id="3587" creationId="{00000000-0000-0000-0000-000000000000}"/>
          </ac:spMkLst>
        </pc:spChg>
      </pc:sldChg>
      <pc:sldChg chg="addSp delSp modSp mod">
        <pc:chgData name="이 대은" userId="1ba6ee5b3b796c7a" providerId="LiveId" clId="{5D3BA3CD-70E5-449E-A893-376CB0663098}" dt="2023-04-29T18:16:42.804" v="466" actId="1076"/>
        <pc:sldMkLst>
          <pc:docMk/>
          <pc:sldMk cId="1155596885" sldId="310"/>
        </pc:sldMkLst>
        <pc:spChg chg="mod">
          <ac:chgData name="이 대은" userId="1ba6ee5b3b796c7a" providerId="LiveId" clId="{5D3BA3CD-70E5-449E-A893-376CB0663098}" dt="2023-04-29T18:16:42.804" v="466" actId="1076"/>
          <ac:spMkLst>
            <pc:docMk/>
            <pc:sldMk cId="1155596885" sldId="310"/>
            <ac:spMk id="2" creationId="{C1018A32-8483-790D-AE85-4C067F920C2B}"/>
          </ac:spMkLst>
        </pc:spChg>
        <pc:spChg chg="add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4" creationId="{298A1E6D-E4F7-1633-403A-581EFB5803F2}"/>
          </ac:spMkLst>
        </pc:spChg>
        <pc:spChg chg="mod">
          <ac:chgData name="이 대은" userId="1ba6ee5b3b796c7a" providerId="LiveId" clId="{5D3BA3CD-70E5-449E-A893-376CB0663098}" dt="2023-04-29T18:04:08.044" v="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delSp modSp mod">
        <pc:chgData name="이 대은" userId="1ba6ee5b3b796c7a" providerId="LiveId" clId="{5D3BA3CD-70E5-449E-A893-376CB0663098}" dt="2023-04-29T18:14:57.220" v="449" actId="20577"/>
        <pc:sldMkLst>
          <pc:docMk/>
          <pc:sldMk cId="2553416535" sldId="316"/>
        </pc:sldMkLst>
        <pc:spChg chg="mod">
          <ac:chgData name="이 대은" userId="1ba6ee5b3b796c7a" providerId="LiveId" clId="{5D3BA3CD-70E5-449E-A893-376CB0663098}" dt="2023-04-29T18:14:57.220" v="449" actId="20577"/>
          <ac:spMkLst>
            <pc:docMk/>
            <pc:sldMk cId="2553416535" sldId="316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09:24.468" v="122"/>
          <ac:spMkLst>
            <pc:docMk/>
            <pc:sldMk cId="2553416535" sldId="316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8:09:29.381" v="124" actId="478"/>
          <ac:picMkLst>
            <pc:docMk/>
            <pc:sldMk cId="2553416535" sldId="316"/>
            <ac:picMk id="3" creationId="{E3A3A8D9-6705-F19B-3EBB-C0B65E783F2C}"/>
          </ac:picMkLst>
        </pc:picChg>
      </pc:sldChg>
      <pc:sldChg chg="addSp delSp modSp mod">
        <pc:chgData name="이 대은" userId="1ba6ee5b3b796c7a" providerId="LiveId" clId="{5D3BA3CD-70E5-449E-A893-376CB0663098}" dt="2023-04-29T18:16:37.173" v="465" actId="14100"/>
        <pc:sldMkLst>
          <pc:docMk/>
          <pc:sldMk cId="135597074" sldId="317"/>
        </pc:sldMkLst>
        <pc:picChg chg="add mod modCrop">
          <ac:chgData name="이 대은" userId="1ba6ee5b3b796c7a" providerId="LiveId" clId="{5D3BA3CD-70E5-449E-A893-376CB0663098}" dt="2023-04-29T18:16:37.173" v="465" actId="14100"/>
          <ac:picMkLst>
            <pc:docMk/>
            <pc:sldMk cId="135597074" sldId="317"/>
            <ac:picMk id="3" creationId="{4E9882E8-C341-7DA4-37F3-80283BCD024A}"/>
          </ac:picMkLst>
        </pc:picChg>
        <pc:picChg chg="del mod">
          <ac:chgData name="이 대은" userId="1ba6ee5b3b796c7a" providerId="LiveId" clId="{5D3BA3CD-70E5-449E-A893-376CB0663098}" dt="2023-04-29T18:16:07.181" v="456" actId="478"/>
          <ac:picMkLst>
            <pc:docMk/>
            <pc:sldMk cId="135597074" sldId="317"/>
            <ac:picMk id="4" creationId="{48471853-D104-70EB-844B-2FED907FCCDF}"/>
          </ac:picMkLst>
        </pc:picChg>
      </pc:sldChg>
      <pc:sldChg chg="new add del">
        <pc:chgData name="이 대은" userId="1ba6ee5b3b796c7a" providerId="LiveId" clId="{5D3BA3CD-70E5-449E-A893-376CB0663098}" dt="2023-04-29T18:16:03.803" v="453" actId="47"/>
        <pc:sldMkLst>
          <pc:docMk/>
          <pc:sldMk cId="1547101531" sldId="325"/>
        </pc:sldMkLst>
      </pc:sldChg>
      <pc:sldChg chg="add del">
        <pc:chgData name="이 대은" userId="1ba6ee5b3b796c7a" providerId="LiveId" clId="{5D3BA3CD-70E5-449E-A893-376CB0663098}" dt="2023-04-29T18:16:03.803" v="453" actId="47"/>
        <pc:sldMkLst>
          <pc:docMk/>
          <pc:sldMk cId="837645205" sldId="326"/>
        </pc:sldMkLst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18:01:11.543" v="2594" actId="404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17:58:24.114" v="2465" actId="20577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16:56:39.240" v="110" actId="1076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491329996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281411207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3691391C-D757-4317-9BE5-7896450C3638}"/>
    <pc:docChg chg="undo custSel addSld delSld modSld">
      <pc:chgData name="이 대은" userId="1ba6ee5b3b796c7a" providerId="LiveId" clId="{3691391C-D757-4317-9BE5-7896450C3638}" dt="2023-05-01T08:26:45.872" v="683" actId="478"/>
      <pc:docMkLst>
        <pc:docMk/>
      </pc:docMkLst>
      <pc:sldChg chg="add">
        <pc:chgData name="이 대은" userId="1ba6ee5b3b796c7a" providerId="LiveId" clId="{3691391C-D757-4317-9BE5-7896450C3638}" dt="2023-04-29T18:30:10.797" v="265"/>
        <pc:sldMkLst>
          <pc:docMk/>
          <pc:sldMk cId="1796874478" sldId="275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053966193" sldId="276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4095780690" sldId="277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9025876" sldId="278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40505700" sldId="279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612001359" sldId="280"/>
        </pc:sldMkLst>
      </pc:sldChg>
      <pc:sldChg chg="addSp delSp modSp add mod">
        <pc:chgData name="이 대은" userId="1ba6ee5b3b796c7a" providerId="LiveId" clId="{3691391C-D757-4317-9BE5-7896450C3638}" dt="2023-04-29T18:33:41.148" v="504" actId="403"/>
        <pc:sldMkLst>
          <pc:docMk/>
          <pc:sldMk cId="3847351414" sldId="281"/>
        </pc:sldMkLst>
        <pc:spChg chg="add del mod">
          <ac:chgData name="이 대은" userId="1ba6ee5b3b796c7a" providerId="LiveId" clId="{3691391C-D757-4317-9BE5-7896450C3638}" dt="2023-04-29T18:33:41.148" v="504" actId="403"/>
          <ac:spMkLst>
            <pc:docMk/>
            <pc:sldMk cId="3847351414" sldId="281"/>
            <ac:spMk id="2" creationId="{00000000-0000-0000-0000-000000000000}"/>
          </ac:spMkLst>
        </pc:spChg>
        <pc:spChg chg="add del mod">
          <ac:chgData name="이 대은" userId="1ba6ee5b3b796c7a" providerId="LiveId" clId="{3691391C-D757-4317-9BE5-7896450C3638}" dt="2023-04-29T18:30:53.156" v="268"/>
          <ac:spMkLst>
            <pc:docMk/>
            <pc:sldMk cId="3847351414" sldId="281"/>
            <ac:spMk id="3" creationId="{6D419D5E-EBFB-1836-88EA-EC24DE95C0E2}"/>
          </ac:spMkLst>
        </pc:spChg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230157402" sldId="282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3738287967" sldId="283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3149705294" sldId="284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2291211644" sldId="285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217901962" sldId="286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183105096" sldId="287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4080067730" sldId="288"/>
        </pc:sldMkLst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688581486" sldId="289"/>
        </pc:sldMkLst>
      </pc:sldChg>
      <pc:sldChg chg="delSp modSp mod">
        <pc:chgData name="이 대은" userId="1ba6ee5b3b796c7a" providerId="LiveId" clId="{3691391C-D757-4317-9BE5-7896450C3638}" dt="2023-04-29T18:19:13.969" v="68" actId="478"/>
        <pc:sldMkLst>
          <pc:docMk/>
          <pc:sldMk cId="0" sldId="290"/>
        </pc:sldMkLst>
        <pc:spChg chg="mod">
          <ac:chgData name="이 대은" userId="1ba6ee5b3b796c7a" providerId="LiveId" clId="{3691391C-D757-4317-9BE5-7896450C3638}" dt="2023-04-29T18:19:10.428" v="67" actId="15"/>
          <ac:spMkLst>
            <pc:docMk/>
            <pc:sldMk cId="0" sldId="290"/>
            <ac:spMk id="3" creationId="{B68419B7-142E-7CD1-E789-AB557F08E1AD}"/>
          </ac:spMkLst>
        </pc:spChg>
        <pc:spChg chg="del">
          <ac:chgData name="이 대은" userId="1ba6ee5b3b796c7a" providerId="LiveId" clId="{3691391C-D757-4317-9BE5-7896450C3638}" dt="2023-04-29T18:19:13.969" v="68" actId="478"/>
          <ac:spMkLst>
            <pc:docMk/>
            <pc:sldMk cId="0" sldId="290"/>
            <ac:spMk id="3587" creationId="{00000000-0000-0000-0000-000000000000}"/>
          </ac:spMkLst>
        </pc:spChg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491329996" sldId="291"/>
        </pc:sldMkLst>
      </pc:sldChg>
      <pc:sldChg chg="addSp modSp add mod">
        <pc:chgData name="이 대은" userId="1ba6ee5b3b796c7a" providerId="LiveId" clId="{3691391C-D757-4317-9BE5-7896450C3638}" dt="2023-05-01T08:25:52.218" v="680" actId="5793"/>
        <pc:sldMkLst>
          <pc:docMk/>
          <pc:sldMk cId="281411207" sldId="293"/>
        </pc:sldMkLst>
        <pc:spChg chg="add mod">
          <ac:chgData name="이 대은" userId="1ba6ee5b3b796c7a" providerId="LiveId" clId="{3691391C-D757-4317-9BE5-7896450C3638}" dt="2023-05-01T08:25:48.718" v="678" actId="1076"/>
          <ac:spMkLst>
            <pc:docMk/>
            <pc:sldMk cId="281411207" sldId="293"/>
            <ac:spMk id="2" creationId="{E3A70407-8DD1-D792-28A1-2DD9A2F513D3}"/>
          </ac:spMkLst>
        </pc:spChg>
        <pc:spChg chg="mod">
          <ac:chgData name="이 대은" userId="1ba6ee5b3b796c7a" providerId="LiveId" clId="{3691391C-D757-4317-9BE5-7896450C3638}" dt="2023-05-01T08:25:52.218" v="680" actId="5793"/>
          <ac:spMkLst>
            <pc:docMk/>
            <pc:sldMk cId="281411207" sldId="293"/>
            <ac:spMk id="3" creationId="{00000000-0000-0000-0000-000000000000}"/>
          </ac:spMkLst>
        </pc:spChg>
        <pc:picChg chg="add mod">
          <ac:chgData name="이 대은" userId="1ba6ee5b3b796c7a" providerId="LiveId" clId="{3691391C-D757-4317-9BE5-7896450C3638}" dt="2023-05-01T08:24:58.661" v="675" actId="1076"/>
          <ac:picMkLst>
            <pc:docMk/>
            <pc:sldMk cId="281411207" sldId="293"/>
            <ac:picMk id="1026" creationId="{17FB8940-9CCD-CC62-7DB1-591E2AF907BE}"/>
          </ac:picMkLst>
        </pc:picChg>
      </pc:sldChg>
      <pc:sldChg chg="addSp delSp modSp mod">
        <pc:chgData name="이 대은" userId="1ba6ee5b3b796c7a" providerId="LiveId" clId="{3691391C-D757-4317-9BE5-7896450C3638}" dt="2023-04-29T18:18:37.776" v="65" actId="21"/>
        <pc:sldMkLst>
          <pc:docMk/>
          <pc:sldMk cId="1155596885" sldId="310"/>
        </pc:sldMkLst>
        <pc:spChg chg="add del mod">
          <ac:chgData name="이 대은" userId="1ba6ee5b3b796c7a" providerId="LiveId" clId="{3691391C-D757-4317-9BE5-7896450C3638}" dt="2023-04-29T18:18:32.462" v="63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3691391C-D757-4317-9BE5-7896450C3638}" dt="2023-04-29T18:18:22.139" v="57" actId="478"/>
          <ac:spMkLst>
            <pc:docMk/>
            <pc:sldMk cId="1155596885" sldId="310"/>
            <ac:spMk id="5" creationId="{8E04750B-FCAA-882E-C53B-BC28AC4C5866}"/>
          </ac:spMkLst>
        </pc:spChg>
        <pc:spChg chg="add del mod">
          <ac:chgData name="이 대은" userId="1ba6ee5b3b796c7a" providerId="LiveId" clId="{3691391C-D757-4317-9BE5-7896450C3638}" dt="2023-04-29T18:18:26.246" v="59" actId="21"/>
          <ac:spMkLst>
            <pc:docMk/>
            <pc:sldMk cId="1155596885" sldId="310"/>
            <ac:spMk id="7" creationId="{5661474F-FB4A-0598-3D49-3DEEADC01EF4}"/>
          </ac:spMkLst>
        </pc:spChg>
        <pc:spChg chg="add del mod">
          <ac:chgData name="이 대은" userId="1ba6ee5b3b796c7a" providerId="LiveId" clId="{3691391C-D757-4317-9BE5-7896450C3638}" dt="2023-04-29T18:18:37.776" v="65" actId="21"/>
          <ac:spMkLst>
            <pc:docMk/>
            <pc:sldMk cId="1155596885" sldId="310"/>
            <ac:spMk id="9" creationId="{03FEC72C-4CF3-8211-4A9C-008389C325B1}"/>
          </ac:spMkLst>
        </pc:spChg>
        <pc:spChg chg="mod">
          <ac:chgData name="이 대은" userId="1ba6ee5b3b796c7a" providerId="LiveId" clId="{3691391C-D757-4317-9BE5-7896450C3638}" dt="2023-04-29T18:18:17.211" v="55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3691391C-D757-4317-9BE5-7896450C3638}" dt="2023-05-01T08:26:41.447" v="681" actId="478"/>
        <pc:sldMkLst>
          <pc:docMk/>
          <pc:sldMk cId="2553416535" sldId="316"/>
        </pc:sldMkLst>
        <pc:spChg chg="del">
          <ac:chgData name="이 대은" userId="1ba6ee5b3b796c7a" providerId="LiveId" clId="{3691391C-D757-4317-9BE5-7896450C3638}" dt="2023-04-29T18:19:28.739" v="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3691391C-D757-4317-9BE5-7896450C3638}" dt="2023-05-01T08:26:41.447" v="681" actId="478"/>
          <ac:spMkLst>
            <pc:docMk/>
            <pc:sldMk cId="2553416535" sldId="316"/>
            <ac:spMk id="4" creationId="{07E3AA1D-ADC2-A74D-2914-514A33EB7D4C}"/>
          </ac:spMkLst>
        </pc:spChg>
        <pc:spChg chg="mod">
          <ac:chgData name="이 대은" userId="1ba6ee5b3b796c7a" providerId="LiveId" clId="{3691391C-D757-4317-9BE5-7896450C3638}" dt="2023-04-29T18:19:24.897" v="69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3691391C-D757-4317-9BE5-7896450C3638}" dt="2023-04-29T18:19:47.199" v="76" actId="1076"/>
          <ac:picMkLst>
            <pc:docMk/>
            <pc:sldMk cId="2553416535" sldId="316"/>
            <ac:picMk id="5" creationId="{B5A251F2-6CF4-BAC0-C024-B53D5AAFC948}"/>
          </ac:picMkLst>
        </pc:picChg>
        <pc:picChg chg="add del mod">
          <ac:chgData name="이 대은" userId="1ba6ee5b3b796c7a" providerId="LiveId" clId="{3691391C-D757-4317-9BE5-7896450C3638}" dt="2023-04-29T18:20:02.198" v="78"/>
          <ac:picMkLst>
            <pc:docMk/>
            <pc:sldMk cId="2553416535" sldId="316"/>
            <ac:picMk id="6" creationId="{C8FC8C04-3372-79EE-578C-2996BAD02A5B}"/>
          </ac:picMkLst>
        </pc:picChg>
      </pc:sldChg>
      <pc:sldChg chg="addSp delSp modSp mod">
        <pc:chgData name="이 대은" userId="1ba6ee5b3b796c7a" providerId="LiveId" clId="{3691391C-D757-4317-9BE5-7896450C3638}" dt="2023-04-29T18:34:49.601" v="513" actId="113"/>
        <pc:sldMkLst>
          <pc:docMk/>
          <pc:sldMk cId="135597074" sldId="317"/>
        </pc:sldMkLst>
        <pc:spChg chg="mod">
          <ac:chgData name="이 대은" userId="1ba6ee5b3b796c7a" providerId="LiveId" clId="{3691391C-D757-4317-9BE5-7896450C3638}" dt="2023-04-29T18:34:49.601" v="513" actId="113"/>
          <ac:spMkLst>
            <pc:docMk/>
            <pc:sldMk cId="135597074" sldId="317"/>
            <ac:spMk id="2" creationId="{5BA822E1-1B3F-0410-7A86-61AB9566BA0B}"/>
          </ac:spMkLst>
        </pc:spChg>
        <pc:spChg chg="mod">
          <ac:chgData name="이 대은" userId="1ba6ee5b3b796c7a" providerId="LiveId" clId="{3691391C-D757-4317-9BE5-7896450C3638}" dt="2023-04-29T18:22:10.293" v="139" actId="404"/>
          <ac:spMkLst>
            <pc:docMk/>
            <pc:sldMk cId="135597074" sldId="317"/>
            <ac:spMk id="876" creationId="{00000000-0000-0000-0000-000000000000}"/>
          </ac:spMkLst>
        </pc:spChg>
        <pc:picChg chg="del mod">
          <ac:chgData name="이 대은" userId="1ba6ee5b3b796c7a" providerId="LiveId" clId="{3691391C-D757-4317-9BE5-7896450C3638}" dt="2023-04-29T18:22:20.470" v="141" actId="478"/>
          <ac:picMkLst>
            <pc:docMk/>
            <pc:sldMk cId="135597074" sldId="317"/>
            <ac:picMk id="3" creationId="{4E9882E8-C341-7DA4-37F3-80283BCD024A}"/>
          </ac:picMkLst>
        </pc:picChg>
        <pc:picChg chg="add mod">
          <ac:chgData name="이 대은" userId="1ba6ee5b3b796c7a" providerId="LiveId" clId="{3691391C-D757-4317-9BE5-7896450C3638}" dt="2023-04-29T18:22:31.482" v="146" actId="1076"/>
          <ac:picMkLst>
            <pc:docMk/>
            <pc:sldMk cId="135597074" sldId="317"/>
            <ac:picMk id="4" creationId="{A0BF403B-82B1-9EFF-7270-42362D0DD8C9}"/>
          </ac:picMkLst>
        </pc:picChg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4135338076" sldId="318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3960565004" sldId="319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4056306835" sldId="320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2856098057" sldId="321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4237369932" sldId="322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189108032" sldId="323"/>
        </pc:sldMkLst>
      </pc:sldChg>
      <pc:sldChg chg="del">
        <pc:chgData name="이 대은" userId="1ba6ee5b3b796c7a" providerId="LiveId" clId="{3691391C-D757-4317-9BE5-7896450C3638}" dt="2023-04-29T18:30:01.206" v="264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3691391C-D757-4317-9BE5-7896450C3638}" dt="2023-05-01T08:26:44.254" v="682" actId="478"/>
        <pc:sldMkLst>
          <pc:docMk/>
          <pc:sldMk cId="4171774427" sldId="325"/>
        </pc:sldMkLst>
        <pc:spChg chg="del">
          <ac:chgData name="이 대은" userId="1ba6ee5b3b796c7a" providerId="LiveId" clId="{3691391C-D757-4317-9BE5-7896450C3638}" dt="2023-05-01T08:26:44.254" v="682" actId="478"/>
          <ac:spMkLst>
            <pc:docMk/>
            <pc:sldMk cId="4171774427" sldId="325"/>
            <ac:spMk id="4" creationId="{07E3AA1D-ADC2-A74D-2914-514A33EB7D4C}"/>
          </ac:spMkLst>
        </pc:spChg>
        <pc:spChg chg="mod">
          <ac:chgData name="이 대은" userId="1ba6ee5b3b796c7a" providerId="LiveId" clId="{3691391C-D757-4317-9BE5-7896450C3638}" dt="2023-04-29T18:20:16.694" v="82"/>
          <ac:spMkLst>
            <pc:docMk/>
            <pc:sldMk cId="4171774427" sldId="325"/>
            <ac:spMk id="876" creationId="{00000000-0000-0000-0000-000000000000}"/>
          </ac:spMkLst>
        </pc:spChg>
        <pc:picChg chg="add mod">
          <ac:chgData name="이 대은" userId="1ba6ee5b3b796c7a" providerId="LiveId" clId="{3691391C-D757-4317-9BE5-7896450C3638}" dt="2023-04-29T18:20:34.860" v="89" actId="1076"/>
          <ac:picMkLst>
            <pc:docMk/>
            <pc:sldMk cId="4171774427" sldId="325"/>
            <ac:picMk id="2" creationId="{865967CA-3512-3B3A-6CAE-9AF3DFA09E11}"/>
          </ac:picMkLst>
        </pc:picChg>
        <pc:picChg chg="add del mod">
          <ac:chgData name="이 대은" userId="1ba6ee5b3b796c7a" providerId="LiveId" clId="{3691391C-D757-4317-9BE5-7896450C3638}" dt="2023-04-29T18:20:47.473" v="91"/>
          <ac:picMkLst>
            <pc:docMk/>
            <pc:sldMk cId="4171774427" sldId="325"/>
            <ac:picMk id="3" creationId="{6D7B49E9-A057-BB62-030F-56FC5AD16BB0}"/>
          </ac:picMkLst>
        </pc:picChg>
        <pc:picChg chg="del mod">
          <ac:chgData name="이 대은" userId="1ba6ee5b3b796c7a" providerId="LiveId" clId="{3691391C-D757-4317-9BE5-7896450C3638}" dt="2023-04-29T18:20:20.074" v="84" actId="478"/>
          <ac:picMkLst>
            <pc:docMk/>
            <pc:sldMk cId="4171774427" sldId="325"/>
            <ac:picMk id="5" creationId="{B5A251F2-6CF4-BAC0-C024-B53D5AAFC948}"/>
          </ac:picMkLst>
        </pc:picChg>
      </pc:sldChg>
      <pc:sldChg chg="addSp delSp modSp add mod">
        <pc:chgData name="이 대은" userId="1ba6ee5b3b796c7a" providerId="LiveId" clId="{3691391C-D757-4317-9BE5-7896450C3638}" dt="2023-05-01T08:26:45.872" v="683" actId="478"/>
        <pc:sldMkLst>
          <pc:docMk/>
          <pc:sldMk cId="1499473866" sldId="326"/>
        </pc:sldMkLst>
        <pc:spChg chg="add mod">
          <ac:chgData name="이 대은" userId="1ba6ee5b3b796c7a" providerId="LiveId" clId="{3691391C-D757-4317-9BE5-7896450C3638}" dt="2023-04-29T18:21:01.173" v="94" actId="1076"/>
          <ac:spMkLst>
            <pc:docMk/>
            <pc:sldMk cId="1499473866" sldId="326"/>
            <ac:spMk id="3" creationId="{744B83EF-E808-2596-A9F4-37EC1C5B3E19}"/>
          </ac:spMkLst>
        </pc:spChg>
        <pc:spChg chg="del">
          <ac:chgData name="이 대은" userId="1ba6ee5b3b796c7a" providerId="LiveId" clId="{3691391C-D757-4317-9BE5-7896450C3638}" dt="2023-05-01T08:26:45.872" v="683" actId="478"/>
          <ac:spMkLst>
            <pc:docMk/>
            <pc:sldMk cId="1499473866" sldId="326"/>
            <ac:spMk id="4" creationId="{07E3AA1D-ADC2-A74D-2914-514A33EB7D4C}"/>
          </ac:spMkLst>
        </pc:spChg>
        <pc:spChg chg="add mod">
          <ac:chgData name="이 대은" userId="1ba6ee5b3b796c7a" providerId="LiveId" clId="{3691391C-D757-4317-9BE5-7896450C3638}" dt="2023-04-29T18:21:26.059" v="131" actId="2711"/>
          <ac:spMkLst>
            <pc:docMk/>
            <pc:sldMk cId="1499473866" sldId="326"/>
            <ac:spMk id="5" creationId="{227C8064-ECEE-27DA-D489-5D17464A3D14}"/>
          </ac:spMkLst>
        </pc:spChg>
      </pc:sldChg>
      <pc:sldChg chg="modSp add mod">
        <pc:chgData name="이 대은" userId="1ba6ee5b3b796c7a" providerId="LiveId" clId="{3691391C-D757-4317-9BE5-7896450C3638}" dt="2023-04-29T18:34:21.990" v="510" actId="113"/>
        <pc:sldMkLst>
          <pc:docMk/>
          <pc:sldMk cId="2642803241" sldId="327"/>
        </pc:sldMkLst>
        <pc:spChg chg="mod">
          <ac:chgData name="이 대은" userId="1ba6ee5b3b796c7a" providerId="LiveId" clId="{3691391C-D757-4317-9BE5-7896450C3638}" dt="2023-04-29T18:34:21.990" v="510" actId="113"/>
          <ac:spMkLst>
            <pc:docMk/>
            <pc:sldMk cId="2642803241" sldId="327"/>
            <ac:spMk id="2" creationId="{5BA822E1-1B3F-0410-7A86-61AB9566BA0B}"/>
          </ac:spMkLst>
        </pc:spChg>
        <pc:spChg chg="mod">
          <ac:chgData name="이 대은" userId="1ba6ee5b3b796c7a" providerId="LiveId" clId="{3691391C-D757-4317-9BE5-7896450C3638}" dt="2023-04-29T18:26:42.471" v="155"/>
          <ac:spMkLst>
            <pc:docMk/>
            <pc:sldMk cId="2642803241" sldId="327"/>
            <ac:spMk id="876" creationId="{00000000-0000-0000-0000-000000000000}"/>
          </ac:spMkLst>
        </pc:spChg>
      </pc:sldChg>
      <pc:sldChg chg="add">
        <pc:chgData name="이 대은" userId="1ba6ee5b3b796c7a" providerId="LiveId" clId="{3691391C-D757-4317-9BE5-7896450C3638}" dt="2023-04-29T18:30:10.797" v="265"/>
        <pc:sldMkLst>
          <pc:docMk/>
          <pc:sldMk cId="1143615212" sldId="328"/>
        </pc:sldMkLst>
      </pc:sldChg>
      <pc:sldChg chg="addSp delSp modSp add del mod">
        <pc:chgData name="이 대은" userId="1ba6ee5b3b796c7a" providerId="LiveId" clId="{3691391C-D757-4317-9BE5-7896450C3638}" dt="2023-04-29T18:39:18.822" v="639" actId="47"/>
        <pc:sldMkLst>
          <pc:docMk/>
          <pc:sldMk cId="1788234509" sldId="329"/>
        </pc:sldMkLst>
        <pc:spChg chg="add mod">
          <ac:chgData name="이 대은" userId="1ba6ee5b3b796c7a" providerId="LiveId" clId="{3691391C-D757-4317-9BE5-7896450C3638}" dt="2023-04-29T18:35:42.842" v="515" actId="478"/>
          <ac:spMkLst>
            <pc:docMk/>
            <pc:sldMk cId="1788234509" sldId="329"/>
            <ac:spMk id="4" creationId="{AD495351-E760-0E9B-BA83-E4DA6476D05D}"/>
          </ac:spMkLst>
        </pc:spChg>
        <pc:spChg chg="del">
          <ac:chgData name="이 대은" userId="1ba6ee5b3b796c7a" providerId="LiveId" clId="{3691391C-D757-4317-9BE5-7896450C3638}" dt="2023-04-29T18:35:42.842" v="515" actId="478"/>
          <ac:spMkLst>
            <pc:docMk/>
            <pc:sldMk cId="1788234509" sldId="329"/>
            <ac:spMk id="876" creationId="{00000000-0000-0000-0000-000000000000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796874478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053966193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409578069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9025876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4050570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612001359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847351414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30157402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738287967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149705294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291211644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17901962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183105096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408006773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688581486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97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06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677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7C62-A22A-488C-833F-500F99ED619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2A29-6917-4CD2-A8A4-C8D9360F3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7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  <p:sldLayoutId id="214748369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585965" y="2693314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79687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585965" y="291024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409578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17" name="오른쪽 화살표 16"/>
          <p:cNvSpPr/>
          <p:nvPr/>
        </p:nvSpPr>
        <p:spPr>
          <a:xfrm>
            <a:off x="585965" y="307819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902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17" name="오른쪽 화살표 16"/>
          <p:cNvSpPr/>
          <p:nvPr/>
        </p:nvSpPr>
        <p:spPr>
          <a:xfrm>
            <a:off x="585965" y="3463085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4050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17" name="오른쪽 화살표 16"/>
          <p:cNvSpPr/>
          <p:nvPr/>
        </p:nvSpPr>
        <p:spPr>
          <a:xfrm rot="953514">
            <a:off x="1375145" y="330028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61200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17" name="오른쪽 화살표 16"/>
          <p:cNvSpPr/>
          <p:nvPr/>
        </p:nvSpPr>
        <p:spPr>
          <a:xfrm rot="953514">
            <a:off x="1375145" y="330028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" name="폭발 1 1"/>
          <p:cNvSpPr/>
          <p:nvPr/>
        </p:nvSpPr>
        <p:spPr>
          <a:xfrm>
            <a:off x="989486" y="-190500"/>
            <a:ext cx="7853258" cy="6013157"/>
          </a:xfrm>
          <a:prstGeom prst="irregularSeal1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다음 차례를 하기 전에</a:t>
            </a:r>
            <a:br>
              <a:rPr lang="en-US" altLang="ko-KR" sz="2400" dirty="0"/>
            </a:br>
            <a:r>
              <a:rPr lang="ko-KR" altLang="en-US" sz="3300" dirty="0"/>
              <a:t>여기서 잠깐</a:t>
            </a:r>
            <a:r>
              <a:rPr lang="en-US" altLang="ko-KR" sz="3300" dirty="0"/>
              <a:t>!!!</a:t>
            </a:r>
          </a:p>
          <a:p>
            <a:pPr algn="ctr"/>
            <a:r>
              <a:rPr lang="ko-KR" altLang="en-US" sz="2400" dirty="0"/>
              <a:t>컴퓨터는 코드를 읽을 때</a:t>
            </a:r>
            <a:endParaRPr lang="en-US" altLang="ko-KR" sz="2400" dirty="0"/>
          </a:p>
          <a:p>
            <a:pPr algn="ctr"/>
            <a:r>
              <a:rPr lang="ko-KR" altLang="en-US" sz="3200" b="1"/>
              <a:t>오른쪽에서 왼쪽</a:t>
            </a:r>
            <a:r>
              <a:rPr lang="ko-KR" altLang="en-US" sz="2400"/>
              <a:t>으로 </a:t>
            </a:r>
            <a:r>
              <a:rPr lang="ko-KR" altLang="en-US" sz="2400" dirty="0"/>
              <a:t>읽는다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900" strike="sngStrike" dirty="0"/>
              <a:t>왜 그런지 궁금하면 나중에 빅 </a:t>
            </a:r>
            <a:r>
              <a:rPr lang="ko-KR" altLang="en-US" sz="900" strike="sngStrike" dirty="0" err="1"/>
              <a:t>엔디안</a:t>
            </a:r>
            <a:r>
              <a:rPr lang="ko-KR" altLang="en-US" sz="900" strike="sngStrike" dirty="0"/>
              <a:t> </a:t>
            </a:r>
            <a:r>
              <a:rPr lang="en-US" altLang="ko-KR" sz="900" strike="sngStrike" dirty="0"/>
              <a:t>vs </a:t>
            </a:r>
            <a:r>
              <a:rPr lang="ko-KR" altLang="en-US" sz="900" strike="sngStrike" dirty="0"/>
              <a:t>리틀 </a:t>
            </a:r>
            <a:r>
              <a:rPr lang="ko-KR" altLang="en-US" sz="900" strike="sngStrike" dirty="0" err="1"/>
              <a:t>엔디안를</a:t>
            </a:r>
            <a:r>
              <a:rPr lang="ko-KR" altLang="en-US" sz="900" strike="sngStrike" dirty="0"/>
              <a:t> 찾아보세요</a:t>
            </a:r>
            <a:r>
              <a:rPr lang="en-US" altLang="ko-KR" sz="900" strike="sngStrike" dirty="0"/>
              <a:t>.</a:t>
            </a:r>
            <a:endParaRPr lang="ko-KR" altLang="en-US" sz="3000" strike="sngStrike" dirty="0"/>
          </a:p>
        </p:txBody>
      </p:sp>
    </p:spTree>
    <p:extLst>
      <p:ext uri="{BB962C8B-B14F-4D97-AF65-F5344CB8AC3E}">
        <p14:creationId xmlns:p14="http://schemas.microsoft.com/office/powerpoint/2010/main" val="384735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 rot="2188187">
            <a:off x="1953605" y="969280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23015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rot="2188187">
            <a:off x="1323790" y="969280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73828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8047" y="1602403"/>
            <a:ext cx="1056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result</a:t>
            </a:r>
            <a:endParaRPr lang="ko-KR" altLang="en-US" sz="2700" dirty="0"/>
          </a:p>
        </p:txBody>
      </p:sp>
      <p:sp>
        <p:nvSpPr>
          <p:cNvPr id="29" name="직사각형 28"/>
          <p:cNvSpPr/>
          <p:nvPr/>
        </p:nvSpPr>
        <p:spPr>
          <a:xfrm>
            <a:off x="5680303" y="1541393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585965" y="1503652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14970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8047" y="1602403"/>
            <a:ext cx="1056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result</a:t>
            </a:r>
            <a:endParaRPr lang="ko-KR" altLang="en-US" sz="2700" dirty="0"/>
          </a:p>
        </p:txBody>
      </p:sp>
      <p:sp>
        <p:nvSpPr>
          <p:cNvPr id="29" name="직사각형 28"/>
          <p:cNvSpPr/>
          <p:nvPr/>
        </p:nvSpPr>
        <p:spPr>
          <a:xfrm>
            <a:off x="5680303" y="1541393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8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5965" y="1699594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29121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02 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메모리 구조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8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2" name="왼쪽으로 구부러진 화살표 1"/>
          <p:cNvSpPr/>
          <p:nvPr/>
        </p:nvSpPr>
        <p:spPr>
          <a:xfrm>
            <a:off x="2854061" y="1984714"/>
            <a:ext cx="1189653" cy="2351315"/>
          </a:xfrm>
          <a:prstGeom prst="curvedLeftArrow">
            <a:avLst>
              <a:gd name="adj1" fmla="val 13045"/>
              <a:gd name="adj2" fmla="val 49407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01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2188187">
            <a:off x="1953605" y="969280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183105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4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 rot="2188187">
            <a:off x="1323790" y="969280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408006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4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8047" y="1602403"/>
            <a:ext cx="1056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result</a:t>
            </a:r>
            <a:endParaRPr lang="ko-KR" altLang="en-US" sz="2700" dirty="0"/>
          </a:p>
        </p:txBody>
      </p:sp>
      <p:sp>
        <p:nvSpPr>
          <p:cNvPr id="29" name="직사각형 28"/>
          <p:cNvSpPr/>
          <p:nvPr/>
        </p:nvSpPr>
        <p:spPr>
          <a:xfrm>
            <a:off x="5680303" y="1541393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 err="1">
                <a:solidFill>
                  <a:schemeClr val="tx1"/>
                </a:solidFill>
              </a:rPr>
              <a:t>쓰레기값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585965" y="1503652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68858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20" name="TextBox 19"/>
          <p:cNvSpPr txBox="1"/>
          <p:nvPr/>
        </p:nvSpPr>
        <p:spPr>
          <a:xfrm>
            <a:off x="4730720" y="2675624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21" name="직사각형 20"/>
          <p:cNvSpPr/>
          <p:nvPr/>
        </p:nvSpPr>
        <p:spPr>
          <a:xfrm>
            <a:off x="5680305" y="262071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733" y="2135965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25" name="직사각형 24"/>
          <p:cNvSpPr/>
          <p:nvPr/>
        </p:nvSpPr>
        <p:spPr>
          <a:xfrm>
            <a:off x="5680303" y="2087150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4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8047" y="1602403"/>
            <a:ext cx="1056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result</a:t>
            </a:r>
            <a:endParaRPr lang="ko-KR" altLang="en-US" sz="2700" dirty="0"/>
          </a:p>
        </p:txBody>
      </p:sp>
      <p:sp>
        <p:nvSpPr>
          <p:cNvPr id="29" name="직사각형 28"/>
          <p:cNvSpPr/>
          <p:nvPr/>
        </p:nvSpPr>
        <p:spPr>
          <a:xfrm>
            <a:off x="5680303" y="1541393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9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5965" y="1699594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143615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756697" y="4184780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8" name="직사각형 7"/>
          <p:cNvSpPr/>
          <p:nvPr/>
        </p:nvSpPr>
        <p:spPr>
          <a:xfrm>
            <a:off x="5680306" y="4184779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3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6697" y="3700032"/>
            <a:ext cx="318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2" name="직사각형 11"/>
          <p:cNvSpPr/>
          <p:nvPr/>
        </p:nvSpPr>
        <p:spPr>
          <a:xfrm>
            <a:off x="5680305" y="3700031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5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0305" y="3160372"/>
            <a:ext cx="2768138" cy="53966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</a:rPr>
              <a:t>9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614" y="3160372"/>
            <a:ext cx="864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sum</a:t>
            </a:r>
            <a:endParaRPr lang="ko-KR" altLang="en-US" sz="2700" dirty="0"/>
          </a:p>
        </p:txBody>
      </p:sp>
      <p:sp>
        <p:nvSpPr>
          <p:cNvPr id="23" name="왼쪽으로 구부러진 화살표 22"/>
          <p:cNvSpPr/>
          <p:nvPr/>
        </p:nvSpPr>
        <p:spPr>
          <a:xfrm>
            <a:off x="2854061" y="1984714"/>
            <a:ext cx="1189653" cy="2549963"/>
          </a:xfrm>
          <a:prstGeom prst="curvedLeftArrow">
            <a:avLst>
              <a:gd name="adj1" fmla="val 13045"/>
              <a:gd name="adj2" fmla="val 49407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2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지금 이 과정은 느낌만 이해</a:t>
            </a:r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하고</a:t>
            </a:r>
            <a:endParaRPr lang="en-US" altLang="ko-KR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자세한 내용은 전공 </a:t>
            </a:r>
            <a:r>
              <a:rPr lang="ko-KR" altLang="en-US" sz="24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과목중에</a:t>
            </a:r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＂</a:t>
            </a:r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전자 계산기 </a:t>
            </a:r>
            <a:r>
              <a:rPr lang="ko-KR" altLang="en-US" sz="24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구조＂수업을</a:t>
            </a:r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들으세요</a:t>
            </a:r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.</a:t>
            </a:r>
          </a:p>
          <a:p>
            <a:pPr marL="114300" indent="0">
              <a:buNone/>
            </a:pPr>
            <a:endParaRPr lang="en-US" altLang="ko-KR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B8940-9CCD-CC62-7DB1-591E2AF90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 b="880"/>
          <a:stretch/>
        </p:blipFill>
        <p:spPr bwMode="auto">
          <a:xfrm flipH="1">
            <a:off x="6504800" y="3486236"/>
            <a:ext cx="2639200" cy="16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A70407-8DD1-D792-28A1-2DD9A2F513D3}"/>
              </a:ext>
            </a:extLst>
          </p:cNvPr>
          <p:cNvSpPr txBox="1"/>
          <p:nvPr/>
        </p:nvSpPr>
        <p:spPr>
          <a:xfrm>
            <a:off x="4162952" y="3945536"/>
            <a:ext cx="3355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최소한 이 정도는 느낌 받아들여야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못 받아 들이면 곤란해요</a:t>
            </a:r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411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목차</a:t>
            </a:r>
            <a:endParaRPr sz="3600" dirty="0">
              <a:solidFill>
                <a:schemeClr val="accent3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33705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메모리 구조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쓰레기 값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쓰레기 값이 존재하는 이유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스택 과정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메모리의 구조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(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상세 버전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)</a:t>
            </a:r>
            <a:endParaRPr lang="ko-KR" altLang="en-US"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B5A251F2-6CF4-BAC0-C024-B53D5AAF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20" y="1322117"/>
            <a:ext cx="5717359" cy="319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메모리의 구조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(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간단 버전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)</a:t>
            </a:r>
            <a:endParaRPr lang="ko-KR" altLang="en-US"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2" name="Picture 2" descr="👩🏻‍💻TIL11. C : 메모리 할당, 메모리 구조">
            <a:extLst>
              <a:ext uri="{FF2B5EF4-FFF2-40B4-BE49-F238E27FC236}">
                <a16:creationId xmlns:a16="http://schemas.microsoft.com/office/drawing/2014/main" id="{865967CA-3512-3B3A-6CAE-9AF3DFA09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15" y="1228883"/>
            <a:ext cx="4945170" cy="370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7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메모리의 구조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(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간단 버전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)</a:t>
            </a:r>
            <a:endParaRPr lang="ko-KR" altLang="en-US"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2" name="Picture 2" descr="👩🏻‍💻TIL11. C : 메모리 할당, 메모리 구조">
            <a:extLst>
              <a:ext uri="{FF2B5EF4-FFF2-40B4-BE49-F238E27FC236}">
                <a16:creationId xmlns:a16="http://schemas.microsoft.com/office/drawing/2014/main" id="{865967CA-3512-3B3A-6CAE-9AF3DFA09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15" y="1228883"/>
            <a:ext cx="4945170" cy="370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도넛 2">
            <a:extLst>
              <a:ext uri="{FF2B5EF4-FFF2-40B4-BE49-F238E27FC236}">
                <a16:creationId xmlns:a16="http://schemas.microsoft.com/office/drawing/2014/main" id="{744B83EF-E808-2596-A9F4-37EC1C5B3E19}"/>
              </a:ext>
            </a:extLst>
          </p:cNvPr>
          <p:cNvSpPr/>
          <p:nvPr/>
        </p:nvSpPr>
        <p:spPr>
          <a:xfrm>
            <a:off x="3278310" y="3836749"/>
            <a:ext cx="1931437" cy="1101012"/>
          </a:xfrm>
          <a:prstGeom prst="donut">
            <a:avLst>
              <a:gd name="adj" fmla="val 174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C8064-ECEE-27DA-D489-5D17464A3D14}"/>
              </a:ext>
            </a:extLst>
          </p:cNvPr>
          <p:cNvSpPr txBox="1"/>
          <p:nvPr/>
        </p:nvSpPr>
        <p:spPr>
          <a:xfrm>
            <a:off x="5209747" y="3687152"/>
            <a:ext cx="3360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저희는 이 중에서 </a:t>
            </a:r>
            <a:r>
              <a:rPr lang="ko-KR" altLang="en-US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스택영역을</a:t>
            </a:r>
            <a:r>
              <a:rPr lang="ko-KR" altLang="en-US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ko-KR" altLang="en-US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볼거에요</a:t>
            </a:r>
            <a:r>
              <a:rPr lang="en-US" altLang="ko-KR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~</a:t>
            </a:r>
            <a:endParaRPr lang="ko-KR" altLang="en-US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7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쓰레기 값</a:t>
            </a:r>
            <a:r>
              <a:rPr lang="en-US" altLang="ko-KR" sz="1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(garbage value)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본격적인 시작에 앞서 쓰레기 값에 대한 설명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메모리에 변수가 할당되기 전에는 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우리가 모르는 이상한 값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들어가 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이런 값을 쓰레기 값 이라고 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F403B-82B1-9EFF-7270-42362D0D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3" y="1178103"/>
            <a:ext cx="4191507" cy="35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쓰레기 값이 존재하는 이유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컴퓨터를 켜는 순간 메모리는 이미 딴 녀석들</a:t>
            </a:r>
            <a:r>
              <a:rPr lang="en-US" altLang="ko-KR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(OS</a:t>
            </a:r>
            <a:r>
              <a:rPr lang="ko-KR" altLang="en-US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나 다른 프로그램들</a:t>
            </a:r>
            <a:r>
              <a:rPr lang="en-US" altLang="ko-KR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)</a:t>
            </a:r>
            <a:r>
              <a:rPr lang="ko-KR" altLang="en-US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이 사용했었다</a:t>
            </a:r>
            <a:r>
              <a:rPr lang="en-US" altLang="ko-KR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.</a:t>
            </a:r>
          </a:p>
          <a:p>
            <a:endParaRPr lang="en-US" altLang="ko-KR" sz="1800" dirty="0"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r>
              <a:rPr lang="ko-KR" altLang="en-US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그러면서 원래 메모리에 있던 값</a:t>
            </a:r>
            <a:r>
              <a:rPr lang="en-US" altLang="ko-KR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. </a:t>
            </a:r>
            <a:r>
              <a:rPr lang="ko-KR" altLang="en-US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즉 쓰레기 값이 들어가게 된다</a:t>
            </a:r>
            <a:r>
              <a:rPr lang="en-US" altLang="ko-KR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.</a:t>
            </a:r>
          </a:p>
          <a:p>
            <a:endParaRPr lang="en-US" altLang="ko-KR" sz="1800" dirty="0"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r>
              <a:rPr lang="en-US" altLang="ko-KR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TMI</a:t>
            </a:r>
            <a:r>
              <a:rPr lang="ko-KR" altLang="en-US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로 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변수를 선언</a:t>
            </a:r>
            <a:r>
              <a:rPr lang="ko-KR" altLang="en-US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한다는 것은 </a:t>
            </a:r>
            <a:r>
              <a:rPr lang="en-US" altLang="ko-KR" sz="2000" b="1" dirty="0">
                <a:solidFill>
                  <a:srgbClr val="000000"/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“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현재 메모리에서 사용하지 않는 공간을 사용하겠다</a:t>
            </a:r>
            <a:r>
              <a:rPr lang="en-US" altLang="ko-KR" sz="2000" b="1" dirty="0">
                <a:solidFill>
                  <a:srgbClr val="000000"/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”</a:t>
            </a:r>
            <a:r>
              <a:rPr lang="ko-KR" altLang="en-US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는 것이다</a:t>
            </a:r>
            <a:r>
              <a:rPr lang="en-US" altLang="ko-KR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.</a:t>
            </a:r>
          </a:p>
          <a:p>
            <a:endParaRPr lang="en-US" altLang="ko-KR" sz="1800" dirty="0"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r>
              <a:rPr lang="ko-KR" altLang="en-US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방금 코드에서는 초기화를 안 했기 때문에 이상한 값들이 있는 거임</a:t>
            </a:r>
            <a:r>
              <a:rPr lang="en-US" altLang="ko-KR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80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735676" y="318854"/>
            <a:ext cx="2658634" cy="45440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0306" y="760159"/>
            <a:ext cx="2768138" cy="3964280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3" name="직선 연결선 12"/>
          <p:cNvCxnSpPr/>
          <p:nvPr/>
        </p:nvCxnSpPr>
        <p:spPr>
          <a:xfrm>
            <a:off x="3851931" y="318854"/>
            <a:ext cx="17941" cy="454409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493" y="31885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/>
              <a:t>변수명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053966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351</Words>
  <Application>Microsoft Office PowerPoint</Application>
  <PresentationFormat>화면 슬라이드 쇼(16:9)</PresentationFormat>
  <Paragraphs>177</Paragraphs>
  <Slides>27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Raleway</vt:lpstr>
      <vt:lpstr>강한공군체 Bold</vt:lpstr>
      <vt:lpstr>Wingdings</vt:lpstr>
      <vt:lpstr>Fredoka One</vt:lpstr>
      <vt:lpstr>Arial</vt:lpstr>
      <vt:lpstr>강한공군체 Medium</vt:lpstr>
      <vt:lpstr>바른공군체 Medium</vt:lpstr>
      <vt:lpstr>Retato Slideshow by Slidesgo</vt:lpstr>
      <vt:lpstr>1주차 튜터링</vt:lpstr>
      <vt:lpstr>02 메모리 구조</vt:lpstr>
      <vt:lpstr>목차</vt:lpstr>
      <vt:lpstr>메모리의 구조 (상세 버전)</vt:lpstr>
      <vt:lpstr>메모리의 구조 (간단 버전)</vt:lpstr>
      <vt:lpstr>메모리의 구조 (간단 버전)</vt:lpstr>
      <vt:lpstr>쓰레기 값(garbage value)</vt:lpstr>
      <vt:lpstr>쓰레기 값이 존재하는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 대은</cp:lastModifiedBy>
  <cp:revision>9</cp:revision>
  <dcterms:modified xsi:type="dcterms:W3CDTF">2023-05-01T08:26:50Z</dcterms:modified>
</cp:coreProperties>
</file>