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310" r:id="rId3"/>
    <p:sldId id="290" r:id="rId4"/>
    <p:sldId id="316" r:id="rId5"/>
    <p:sldId id="362" r:id="rId6"/>
    <p:sldId id="361" r:id="rId7"/>
    <p:sldId id="363" r:id="rId8"/>
    <p:sldId id="258" r:id="rId9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1"/>
    </p:embeddedFont>
    <p:embeddedFont>
      <p:font typeface="Raleway" pitchFamily="2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8" autoAdjust="0"/>
  </p:normalViewPr>
  <p:slideViewPr>
    <p:cSldViewPr snapToGrid="0">
      <p:cViewPr varScale="1">
        <p:scale>
          <a:sx n="126" d="100"/>
          <a:sy n="126" d="100"/>
        </p:scale>
        <p:origin x="11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567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789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937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C</a:t>
            </a:r>
            <a:r>
              <a:rPr lang="ko-KR" altLang="en-US" sz="4400" b="1" dirty="0"/>
              <a:t>언어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b="1" dirty="0"/>
              <a:t>포인터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963375" y="1418114"/>
            <a:ext cx="6167040" cy="372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Typedef </a:t>
            </a: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지정 방식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주소 방식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간접 주소 방식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개요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주소연산자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(&amp;)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참조연산자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(*)</a:t>
            </a:r>
            <a:endParaRPr lang="ko-KR" altLang="en-US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선언과 사용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 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주의사항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주소연산자와 참조연산자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일치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포인터의 크기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95350" lvl="1" indent="-28575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3587;p77">
            <a:extLst>
              <a:ext uri="{FF2B5EF4-FFF2-40B4-BE49-F238E27FC236}">
                <a16:creationId xmlns:a16="http://schemas.microsoft.com/office/drawing/2014/main" id="{4456373B-09A8-41A2-05FE-057CC02BE407}"/>
              </a:ext>
            </a:extLst>
          </p:cNvPr>
          <p:cNvSpPr txBox="1">
            <a:spLocks/>
          </p:cNvSpPr>
          <p:nvPr/>
        </p:nvSpPr>
        <p:spPr>
          <a:xfrm>
            <a:off x="4251960" y="1410494"/>
            <a:ext cx="6167040" cy="372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인자와 주소 반환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SWAP </a:t>
            </a: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배열과 포인터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표기법과 포인터 표기법의 관계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시작이 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인 이유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이름은 그 배열의 시작 주소이다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배열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포인터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Typedef </a:t>
            </a:r>
            <a:r>
              <a:rPr lang="ko-KR" altLang="en-US" sz="3600" b="1" dirty="0"/>
              <a:t>문법</a:t>
            </a:r>
            <a:endParaRPr sz="36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30F5E0-EF3F-BE69-95E5-D159BF58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22" y="1178903"/>
            <a:ext cx="7074356" cy="36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Typedef </a:t>
            </a:r>
            <a:r>
              <a:rPr lang="ko-KR" altLang="en-US" sz="3600" b="1" dirty="0"/>
              <a:t>문법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880FEA-B7E7-424B-176A-EC97E237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97" y="1237038"/>
            <a:ext cx="6520405" cy="37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Typedef </a:t>
            </a:r>
            <a:r>
              <a:rPr lang="ko-KR" altLang="en-US" sz="3600" b="1" dirty="0"/>
              <a:t>문법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7AF619-D647-7823-3DA2-3A798E24C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278665"/>
            <a:ext cx="6664245" cy="34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5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Typedef </a:t>
            </a:r>
            <a:r>
              <a:rPr lang="ko-KR" altLang="en-US" sz="3600" b="1" dirty="0"/>
              <a:t>문법</a:t>
            </a:r>
            <a:endParaRPr sz="36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484B32-6862-EF28-31EF-E31FC805A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518"/>
          <a:stretch/>
        </p:blipFill>
        <p:spPr>
          <a:xfrm>
            <a:off x="1701984" y="1251610"/>
            <a:ext cx="5740031" cy="37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6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77</Words>
  <Application>Microsoft Office PowerPoint</Application>
  <PresentationFormat>화면 슬라이드 쇼(16:9)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Fredoka One</vt:lpstr>
      <vt:lpstr>맑은 고딕</vt:lpstr>
      <vt:lpstr>Wingdings</vt:lpstr>
      <vt:lpstr>Arial</vt:lpstr>
      <vt:lpstr>Raleway</vt:lpstr>
      <vt:lpstr>Retato Slideshow by Slidesgo</vt:lpstr>
      <vt:lpstr>C언어 튜터링</vt:lpstr>
      <vt:lpstr>포인터</vt:lpstr>
      <vt:lpstr>목차</vt:lpstr>
      <vt:lpstr>Typedef 문법</vt:lpstr>
      <vt:lpstr>Typedef 문법</vt:lpstr>
      <vt:lpstr>Typedef 문법</vt:lpstr>
      <vt:lpstr>Typedef 문법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93</cp:revision>
  <dcterms:modified xsi:type="dcterms:W3CDTF">2023-09-11T21:44:18Z</dcterms:modified>
</cp:coreProperties>
</file>