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10" r:id="rId3"/>
    <p:sldId id="316" r:id="rId4"/>
    <p:sldId id="325" r:id="rId5"/>
    <p:sldId id="326" r:id="rId6"/>
    <p:sldId id="311" r:id="rId7"/>
    <p:sldId id="324" r:id="rId8"/>
    <p:sldId id="258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FFCF98"/>
    <a:srgbClr val="232F35"/>
    <a:srgbClr val="3F666A"/>
    <a:srgbClr val="255072"/>
    <a:srgbClr val="BEC8C9"/>
    <a:srgbClr val="4E6666"/>
    <a:srgbClr val="2C4D4F"/>
    <a:srgbClr val="FFFFFF"/>
    <a:srgbClr val="5D8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1" dt="2023-05-01T08:27:25.56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2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addSld modSld">
      <pc:chgData name="이 대은" userId="1ba6ee5b3b796c7a" providerId="LiveId" clId="{375AF096-EBA4-4949-8031-9A61186B09C1}" dt="2023-05-01T08:27:25.569" v="150"/>
      <pc:docMkLst>
        <pc:docMk/>
      </pc:docMkLst>
      <pc:sldChg chg="add">
        <pc:chgData name="이 대은" userId="1ba6ee5b3b796c7a" providerId="LiveId" clId="{375AF096-EBA4-4949-8031-9A61186B09C1}" dt="2023-05-01T08:27:25.569" v="150"/>
        <pc:sldMkLst>
          <pc:docMk/>
          <pc:sldMk cId="0" sldId="258"/>
        </pc:sldMkLst>
      </pc:sldChg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64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0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63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1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0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C</a:t>
            </a:r>
            <a:r>
              <a:rPr lang="ko-KR" altLang="en-US" sz="4400" b="1" dirty="0"/>
              <a:t>언어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2111188" y="1955400"/>
            <a:ext cx="50157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오리엔테이션</a:t>
            </a:r>
          </a:p>
        </p:txBody>
      </p:sp>
      <p:sp>
        <p:nvSpPr>
          <p:cNvPr id="1037" name="Google Shape;1037;p48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목표</a:t>
            </a:r>
            <a:endParaRPr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77CD41-E1CE-9B9F-DA4C-1EBCC3BD1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8"/>
          <a:stretch/>
        </p:blipFill>
        <p:spPr bwMode="auto">
          <a:xfrm>
            <a:off x="768163" y="1476374"/>
            <a:ext cx="7422776" cy="34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생각 풍선: 구름 모양 13">
            <a:extLst>
              <a:ext uri="{FF2B5EF4-FFF2-40B4-BE49-F238E27FC236}">
                <a16:creationId xmlns:a16="http://schemas.microsoft.com/office/drawing/2014/main" id="{824C53FF-D21B-D6FB-1423-1E76B08F8AD3}"/>
              </a:ext>
            </a:extLst>
          </p:cNvPr>
          <p:cNvSpPr/>
          <p:nvPr/>
        </p:nvSpPr>
        <p:spPr>
          <a:xfrm>
            <a:off x="5271246" y="384825"/>
            <a:ext cx="3650877" cy="168088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이런거</a:t>
            </a:r>
            <a:r>
              <a:rPr lang="ko-KR" altLang="en-US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설명 까지는 </a:t>
            </a:r>
            <a:r>
              <a:rPr lang="ko-KR" altLang="en-US" sz="2000" dirty="0" err="1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아닌거</a:t>
            </a:r>
            <a:r>
              <a:rPr lang="ko-KR" altLang="en-US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같음</a:t>
            </a:r>
            <a:r>
              <a:rPr lang="en-US" altLang="ko-KR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026" name="Picture 2" descr="https://postfiles.pstatic.net/MjAxOTA2MjlfMjA2/MDAxNTYxODEyMjMyNTUx.pAXbFGFPQ8qMS-PQOQKa8rrofi_a_qUxR5mdQF1-vuwg.WcLkgm73VR570044rpabRddIErsSvLjnkGOdE4a7C5cg.JPEG.sssang97/Screenshot_20190629-213425_Dcoder.jpg?type=w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6" b="25399"/>
          <a:stretch/>
        </p:blipFill>
        <p:spPr bwMode="auto">
          <a:xfrm>
            <a:off x="685800" y="2065707"/>
            <a:ext cx="2625783" cy="182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텍스트, 전자제품, 디스플레이, 모니터이(가) 표시된 사진&#10;&#10;자동 생성된 설명">
            <a:extLst>
              <a:ext uri="{FF2B5EF4-FFF2-40B4-BE49-F238E27FC236}">
                <a16:creationId xmlns:a16="http://schemas.microsoft.com/office/drawing/2014/main" id="{A83EB9E1-EE72-AA42-E965-D7B41ACA1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1" y="1964267"/>
            <a:ext cx="2810933" cy="27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학습 목표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77CD41-E1CE-9B9F-DA4C-1EBCC3BD1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8"/>
          <a:stretch/>
        </p:blipFill>
        <p:spPr bwMode="auto">
          <a:xfrm>
            <a:off x="768163" y="1476374"/>
            <a:ext cx="7422776" cy="34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생각 풍선: 구름 모양 13">
            <a:extLst>
              <a:ext uri="{FF2B5EF4-FFF2-40B4-BE49-F238E27FC236}">
                <a16:creationId xmlns:a16="http://schemas.microsoft.com/office/drawing/2014/main" id="{824C53FF-D21B-D6FB-1423-1E76B08F8AD3}"/>
              </a:ext>
            </a:extLst>
          </p:cNvPr>
          <p:cNvSpPr/>
          <p:nvPr/>
        </p:nvSpPr>
        <p:spPr>
          <a:xfrm>
            <a:off x="5271246" y="384825"/>
            <a:ext cx="3650877" cy="168088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이런거</a:t>
            </a:r>
            <a:r>
              <a:rPr lang="ko-KR" altLang="en-US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설명 까지는 </a:t>
            </a:r>
            <a:r>
              <a:rPr lang="ko-KR" altLang="en-US" sz="2000" dirty="0" err="1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아닌거</a:t>
            </a:r>
            <a:r>
              <a:rPr lang="ko-KR" altLang="en-US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같음</a:t>
            </a:r>
            <a:r>
              <a:rPr lang="en-US" altLang="ko-KR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026" name="Picture 2" descr="https://postfiles.pstatic.net/MjAxOTA2MjlfMjA2/MDAxNTYxODEyMjMyNTUx.pAXbFGFPQ8qMS-PQOQKa8rrofi_a_qUxR5mdQF1-vuwg.WcLkgm73VR570044rpabRddIErsSvLjnkGOdE4a7C5cg.JPEG.sssang97/Screenshot_20190629-213425_Dcoder.jpg?type=w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6" b="25399"/>
          <a:stretch/>
        </p:blipFill>
        <p:spPr bwMode="auto">
          <a:xfrm>
            <a:off x="685800" y="2065707"/>
            <a:ext cx="2625783" cy="182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텍스트, 전자제품, 디스플레이, 모니터이(가) 표시된 사진&#10;&#10;자동 생성된 설명">
            <a:extLst>
              <a:ext uri="{FF2B5EF4-FFF2-40B4-BE49-F238E27FC236}">
                <a16:creationId xmlns:a16="http://schemas.microsoft.com/office/drawing/2014/main" id="{A83EB9E1-EE72-AA42-E965-D7B41ACA1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1" y="1964267"/>
            <a:ext cx="2810933" cy="2790333"/>
          </a:xfrm>
          <a:prstGeom prst="rect">
            <a:avLst/>
          </a:prstGeom>
        </p:spPr>
      </p:pic>
      <p:pic>
        <p:nvPicPr>
          <p:cNvPr id="3074" name="Picture 2" descr="https://postfiles.pstatic.net/MjAxOTA2MjlfMjA2/MDAxNTYxODEyMjMyNTUx.pAXbFGFPQ8qMS-PQOQKa8rrofi_a_qUxR5mdQF1-vuwg.WcLkgm73VR570044rpabRddIErsSvLjnkGOdE4a7C5cg.JPEG.sssang97/Screenshot_20190629-213425_Dcoder.jpg?type=w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14208" b="25243"/>
          <a:stretch/>
        </p:blipFill>
        <p:spPr bwMode="auto">
          <a:xfrm>
            <a:off x="1641455" y="527848"/>
            <a:ext cx="5861090" cy="412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5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목표</a:t>
            </a:r>
            <a:endParaRPr b="1" dirty="0"/>
          </a:p>
        </p:txBody>
      </p:sp>
      <p:pic>
        <p:nvPicPr>
          <p:cNvPr id="4098" name="Picture 2" descr="https://blog.kakaocdn.net/dn/CvY6E/btrnrkO9atQ/p7tJa8edv93fJ3WvPLRPWK/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1465003"/>
            <a:ext cx="2879725" cy="340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생각 풍선: 구름 모양 13">
            <a:extLst>
              <a:ext uri="{FF2B5EF4-FFF2-40B4-BE49-F238E27FC236}">
                <a16:creationId xmlns:a16="http://schemas.microsoft.com/office/drawing/2014/main" id="{824C53FF-D21B-D6FB-1423-1E76B08F8AD3}"/>
              </a:ext>
            </a:extLst>
          </p:cNvPr>
          <p:cNvSpPr/>
          <p:nvPr/>
        </p:nvSpPr>
        <p:spPr>
          <a:xfrm>
            <a:off x="5493123" y="400923"/>
            <a:ext cx="2965077" cy="1680882"/>
          </a:xfrm>
          <a:prstGeom prst="cloudCallout">
            <a:avLst>
              <a:gd name="adj1" fmla="val -46923"/>
              <a:gd name="adj2" fmla="val 74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기본에 충실하게 가자</a:t>
            </a:r>
            <a:r>
              <a:rPr lang="en-US" altLang="ko-KR" sz="2000" dirty="0">
                <a:solidFill>
                  <a:srgbClr val="2632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000" dirty="0">
              <a:solidFill>
                <a:srgbClr val="2632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7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410E21-3F2D-DCAD-DA4A-A1FE9274B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" t="4980" r="54716" b="13235"/>
          <a:stretch/>
        </p:blipFill>
        <p:spPr>
          <a:xfrm>
            <a:off x="1685927" y="854461"/>
            <a:ext cx="1882076" cy="20339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06E61-02F1-8B6E-011F-9F44CE290A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0" t="5078" r="53378" b="13256"/>
          <a:stretch/>
        </p:blipFill>
        <p:spPr>
          <a:xfrm>
            <a:off x="5575998" y="934080"/>
            <a:ext cx="1752600" cy="19149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692557-B29C-8FD7-321F-14A7946E3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79" t="568" r="2883" b="11199"/>
          <a:stretch/>
        </p:blipFill>
        <p:spPr>
          <a:xfrm>
            <a:off x="1685925" y="2888453"/>
            <a:ext cx="1882077" cy="21275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F89285-296D-259D-3D0A-943DF59932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53" r="2344" b="14514"/>
          <a:stretch/>
        </p:blipFill>
        <p:spPr>
          <a:xfrm>
            <a:off x="5511259" y="2888453"/>
            <a:ext cx="1882077" cy="20044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829281-6FA1-8831-03C9-6EA2B3F8C9E3}"/>
              </a:ext>
            </a:extLst>
          </p:cNvPr>
          <p:cNvSpPr txBox="1"/>
          <p:nvPr/>
        </p:nvSpPr>
        <p:spPr>
          <a:xfrm>
            <a:off x="939800" y="2336801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4C3D-46A3-6ACB-A398-E2F7E82B19A1}"/>
              </a:ext>
            </a:extLst>
          </p:cNvPr>
          <p:cNvSpPr txBox="1"/>
          <p:nvPr/>
        </p:nvSpPr>
        <p:spPr>
          <a:xfrm>
            <a:off x="939800" y="2609054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2B172-508A-6F31-57FD-9E22B8E6FBD0}"/>
              </a:ext>
            </a:extLst>
          </p:cNvPr>
          <p:cNvSpPr txBox="1"/>
          <p:nvPr/>
        </p:nvSpPr>
        <p:spPr>
          <a:xfrm>
            <a:off x="946150" y="3881394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0594B-A1EB-B3B7-12CD-D00E1BFEA6E4}"/>
              </a:ext>
            </a:extLst>
          </p:cNvPr>
          <p:cNvSpPr txBox="1"/>
          <p:nvPr/>
        </p:nvSpPr>
        <p:spPr>
          <a:xfrm>
            <a:off x="946150" y="4153647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56455-93D3-7CD0-9DBD-F96AF720BC7D}"/>
              </a:ext>
            </a:extLst>
          </p:cNvPr>
          <p:cNvSpPr txBox="1"/>
          <p:nvPr/>
        </p:nvSpPr>
        <p:spPr>
          <a:xfrm>
            <a:off x="946150" y="4425900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A67840-67DC-CA45-E858-31166BF73E15}"/>
              </a:ext>
            </a:extLst>
          </p:cNvPr>
          <p:cNvSpPr txBox="1"/>
          <p:nvPr/>
        </p:nvSpPr>
        <p:spPr>
          <a:xfrm>
            <a:off x="946150" y="4695498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600BEA-BF49-0905-E1BF-74BC015DB606}"/>
              </a:ext>
            </a:extLst>
          </p:cNvPr>
          <p:cNvSpPr txBox="1"/>
          <p:nvPr/>
        </p:nvSpPr>
        <p:spPr>
          <a:xfrm>
            <a:off x="4896548" y="1506780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E879F-B68A-0437-C17E-B5CCEC1EEAD8}"/>
              </a:ext>
            </a:extLst>
          </p:cNvPr>
          <p:cNvSpPr txBox="1"/>
          <p:nvPr/>
        </p:nvSpPr>
        <p:spPr>
          <a:xfrm>
            <a:off x="4896548" y="1779033"/>
            <a:ext cx="78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6E6C69-4AA3-FC22-7D56-CAACDFD24E22}"/>
              </a:ext>
            </a:extLst>
          </p:cNvPr>
          <p:cNvSpPr txBox="1"/>
          <p:nvPr/>
        </p:nvSpPr>
        <p:spPr>
          <a:xfrm>
            <a:off x="4896548" y="2051286"/>
            <a:ext cx="86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4389BD-60E5-2A4D-B762-9EEADF01459A}"/>
              </a:ext>
            </a:extLst>
          </p:cNvPr>
          <p:cNvSpPr txBox="1"/>
          <p:nvPr/>
        </p:nvSpPr>
        <p:spPr>
          <a:xfrm>
            <a:off x="4896548" y="2320884"/>
            <a:ext cx="86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highlight>
                  <a:srgbClr val="00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134AC-ACA8-CC05-9BED-CAE54DA62002}"/>
              </a:ext>
            </a:extLst>
          </p:cNvPr>
          <p:cNvSpPr txBox="1"/>
          <p:nvPr/>
        </p:nvSpPr>
        <p:spPr>
          <a:xfrm>
            <a:off x="4896547" y="2564700"/>
            <a:ext cx="86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EF191E-F935-F03D-2890-482E3E462877}"/>
              </a:ext>
            </a:extLst>
          </p:cNvPr>
          <p:cNvSpPr txBox="1"/>
          <p:nvPr/>
        </p:nvSpPr>
        <p:spPr>
          <a:xfrm>
            <a:off x="4800600" y="3616252"/>
            <a:ext cx="92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dirty="0"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651AD4B7-CF9F-2623-765A-EBB85731E451}"/>
              </a:ext>
            </a:extLst>
          </p:cNvPr>
          <p:cNvSpPr/>
          <p:nvPr/>
        </p:nvSpPr>
        <p:spPr>
          <a:xfrm>
            <a:off x="7029450" y="3616252"/>
            <a:ext cx="299148" cy="265142"/>
          </a:xfrm>
          <a:prstGeom prst="donut">
            <a:avLst>
              <a:gd name="adj" fmla="val 225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1D25DA21-FDC7-5610-7FC7-22FD5726FBA2}"/>
              </a:ext>
            </a:extLst>
          </p:cNvPr>
          <p:cNvSpPr/>
          <p:nvPr/>
        </p:nvSpPr>
        <p:spPr>
          <a:xfrm>
            <a:off x="1685925" y="4695498"/>
            <a:ext cx="1882077" cy="32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28B3B45F-3E27-A9DC-9BAE-21A93B6FBFF5}"/>
              </a:ext>
            </a:extLst>
          </p:cNvPr>
          <p:cNvSpPr/>
          <p:nvPr/>
        </p:nvSpPr>
        <p:spPr>
          <a:xfrm>
            <a:off x="5511259" y="4111730"/>
            <a:ext cx="1882077" cy="32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5118F-D7C1-B309-6A09-C309C7A2EBA6}"/>
              </a:ext>
            </a:extLst>
          </p:cNvPr>
          <p:cNvSpPr txBox="1"/>
          <p:nvPr/>
        </p:nvSpPr>
        <p:spPr>
          <a:xfrm>
            <a:off x="3663950" y="4733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중간고사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FE1D00-199E-1754-2FC8-A35DC8D17179}"/>
              </a:ext>
            </a:extLst>
          </p:cNvPr>
          <p:cNvSpPr txBox="1"/>
          <p:nvPr/>
        </p:nvSpPr>
        <p:spPr>
          <a:xfrm>
            <a:off x="7458075" y="41244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기말고사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D83A9D-F646-F781-CE2D-BE059A9E8AA5}"/>
              </a:ext>
            </a:extLst>
          </p:cNvPr>
          <p:cNvSpPr txBox="1"/>
          <p:nvPr/>
        </p:nvSpPr>
        <p:spPr>
          <a:xfrm>
            <a:off x="7458075" y="35949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종료</a:t>
            </a:r>
          </a:p>
        </p:txBody>
      </p:sp>
      <p:sp>
        <p:nvSpPr>
          <p:cNvPr id="40" name="원형: 비어 있음 39">
            <a:extLst>
              <a:ext uri="{FF2B5EF4-FFF2-40B4-BE49-F238E27FC236}">
                <a16:creationId xmlns:a16="http://schemas.microsoft.com/office/drawing/2014/main" id="{1CE5C096-FBA8-842F-804A-56046824AE74}"/>
              </a:ext>
            </a:extLst>
          </p:cNvPr>
          <p:cNvSpPr/>
          <p:nvPr/>
        </p:nvSpPr>
        <p:spPr>
          <a:xfrm>
            <a:off x="1685924" y="4419531"/>
            <a:ext cx="409576" cy="314146"/>
          </a:xfrm>
          <a:prstGeom prst="donut">
            <a:avLst>
              <a:gd name="adj" fmla="val 225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527C1-EC2A-D5AC-04C4-9BD84DBBF34C}"/>
              </a:ext>
            </a:extLst>
          </p:cNvPr>
          <p:cNvSpPr txBox="1"/>
          <p:nvPr/>
        </p:nvSpPr>
        <p:spPr>
          <a:xfrm>
            <a:off x="3636819" y="4419531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0561" y="355011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학사 일정을 기준으로 </a:t>
            </a:r>
            <a:r>
              <a:rPr lang="ko-KR" altLang="en-US" b="1" dirty="0" err="1"/>
              <a:t>튜터링</a:t>
            </a:r>
            <a:r>
              <a:rPr lang="ko-KR" altLang="en-US" b="1" dirty="0"/>
              <a:t> 일정 안내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95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목표</a:t>
            </a:r>
            <a:endParaRPr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6585" b="3199"/>
          <a:stretch/>
        </p:blipFill>
        <p:spPr>
          <a:xfrm>
            <a:off x="2514996" y="1017725"/>
            <a:ext cx="4114008" cy="40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3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68</Words>
  <Application>Microsoft Office PowerPoint</Application>
  <PresentationFormat>화면 슬라이드 쇼(16:9)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Raleway</vt:lpstr>
      <vt:lpstr>Fredoka One</vt:lpstr>
      <vt:lpstr>맑은 고딕</vt:lpstr>
      <vt:lpstr>Retato Slideshow by Slidesgo</vt:lpstr>
      <vt:lpstr>C언어 튜터링</vt:lpstr>
      <vt:lpstr>오리엔테이션</vt:lpstr>
      <vt:lpstr>학습 목표</vt:lpstr>
      <vt:lpstr>학습 목표</vt:lpstr>
      <vt:lpstr>학습 목표</vt:lpstr>
      <vt:lpstr>학사 일정을 기준으로 튜터링 일정 안내</vt:lpstr>
      <vt:lpstr>학습 목표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14</cp:revision>
  <dcterms:modified xsi:type="dcterms:W3CDTF">2023-10-27T16:29:16Z</dcterms:modified>
</cp:coreProperties>
</file>