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25" r:id="rId6"/>
    <p:sldId id="326" r:id="rId7"/>
    <p:sldId id="317" r:id="rId8"/>
    <p:sldId id="327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328" r:id="rId25"/>
    <p:sldId id="291" r:id="rId26"/>
    <p:sldId id="293" r:id="rId27"/>
    <p:sldId id="258" r:id="rId2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Fredoka One" panose="02000000000000000000" pitchFamily="2" charset="0"/>
      <p:regular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391C-D757-4317-9BE5-7896450C3638}" v="78" dt="2023-05-01T08:25:37.374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491329996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281411207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796874478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053966193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9578069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9025876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50570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612001359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847351414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30157402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738287967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149705294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291211644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17901962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183105096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8006773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688581486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5D3BA3CD-70E5-449E-A893-376CB0663098}"/>
    <pc:docChg chg="undo custSel addSld delSld modSld">
      <pc:chgData name="이 대은" userId="1ba6ee5b3b796c7a" providerId="LiveId" clId="{5D3BA3CD-70E5-449E-A893-376CB0663098}" dt="2023-04-29T18:16:42.804" v="466" actId="1076"/>
      <pc:docMkLst>
        <pc:docMk/>
      </pc:docMkLst>
      <pc:sldChg chg="addSp delSp modSp add mod">
        <pc:chgData name="이 대은" userId="1ba6ee5b3b796c7a" providerId="LiveId" clId="{5D3BA3CD-70E5-449E-A893-376CB0663098}" dt="2023-04-29T18:08:55.256" v="121" actId="1076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8:07:50.273" v="99" actId="403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18:16:42.804" v="466" actId="1076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18:16:42.804" v="466" actId="1076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18:16:37.173" v="465" actId="14100"/>
        <pc:sldMkLst>
          <pc:docMk/>
          <pc:sldMk cId="135597074" sldId="317"/>
        </pc:sldMkLst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</pc:docChg>
  </pc:docChgLst>
  <pc:docChgLst>
    <pc:chgData name="이 대은" userId="1ba6ee5b3b796c7a" providerId="LiveId" clId="{3691391C-D757-4317-9BE5-7896450C3638}"/>
    <pc:docChg chg="undo custSel addSld delSld modSld">
      <pc:chgData name="이 대은" userId="1ba6ee5b3b796c7a" providerId="LiveId" clId="{3691391C-D757-4317-9BE5-7896450C3638}" dt="2023-05-01T08:26:45.872" v="683" actId="478"/>
      <pc:docMkLst>
        <pc:docMk/>
      </pc:docMkLst>
      <pc:sldChg chg="add">
        <pc:chgData name="이 대은" userId="1ba6ee5b3b796c7a" providerId="LiveId" clId="{3691391C-D757-4317-9BE5-7896450C3638}" dt="2023-04-29T18:30:10.797" v="265"/>
        <pc:sldMkLst>
          <pc:docMk/>
          <pc:sldMk cId="1796874478" sldId="275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053966193" sldId="276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95780690" sldId="277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9025876" sldId="278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505700" sldId="279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612001359" sldId="280"/>
        </pc:sldMkLst>
      </pc:sldChg>
      <pc:sldChg chg="addSp delSp modSp add mod">
        <pc:chgData name="이 대은" userId="1ba6ee5b3b796c7a" providerId="LiveId" clId="{3691391C-D757-4317-9BE5-7896450C3638}" dt="2023-04-29T18:33:41.148" v="504" actId="403"/>
        <pc:sldMkLst>
          <pc:docMk/>
          <pc:sldMk cId="3847351414" sldId="281"/>
        </pc:sldMkLst>
        <pc:spChg chg="add del mod">
          <ac:chgData name="이 대은" userId="1ba6ee5b3b796c7a" providerId="LiveId" clId="{3691391C-D757-4317-9BE5-7896450C3638}" dt="2023-04-29T18:33:41.148" v="504" actId="403"/>
          <ac:spMkLst>
            <pc:docMk/>
            <pc:sldMk cId="3847351414" sldId="281"/>
            <ac:spMk id="2" creationId="{00000000-0000-0000-0000-000000000000}"/>
          </ac:spMkLst>
        </pc:spChg>
        <pc:spChg chg="add del mod">
          <ac:chgData name="이 대은" userId="1ba6ee5b3b796c7a" providerId="LiveId" clId="{3691391C-D757-4317-9BE5-7896450C3638}" dt="2023-04-29T18:30:53.156" v="268"/>
          <ac:spMkLst>
            <pc:docMk/>
            <pc:sldMk cId="3847351414" sldId="281"/>
            <ac:spMk id="3" creationId="{6D419D5E-EBFB-1836-88EA-EC24DE95C0E2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230157402" sldId="282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3738287967" sldId="283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3149705294" sldId="284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2291211644" sldId="285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217901962" sldId="286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183105096" sldId="287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80067730" sldId="288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688581486" sldId="289"/>
        </pc:sldMkLst>
      </pc:sldChg>
      <pc:sldChg chg="delSp modSp mod">
        <pc:chgData name="이 대은" userId="1ba6ee5b3b796c7a" providerId="LiveId" clId="{3691391C-D757-4317-9BE5-7896450C3638}" dt="2023-04-29T18:19:13.969" v="68" actId="478"/>
        <pc:sldMkLst>
          <pc:docMk/>
          <pc:sldMk cId="0" sldId="290"/>
        </pc:sldMkLst>
        <pc:spChg chg="mod">
          <ac:chgData name="이 대은" userId="1ba6ee5b3b796c7a" providerId="LiveId" clId="{3691391C-D757-4317-9BE5-7896450C3638}" dt="2023-04-29T18:19:10.428" v="67" actId="15"/>
          <ac:spMkLst>
            <pc:docMk/>
            <pc:sldMk cId="0" sldId="290"/>
            <ac:spMk id="3" creationId="{B68419B7-142E-7CD1-E789-AB557F08E1AD}"/>
          </ac:spMkLst>
        </pc:spChg>
        <pc:spChg chg="del">
          <ac:chgData name="이 대은" userId="1ba6ee5b3b796c7a" providerId="LiveId" clId="{3691391C-D757-4317-9BE5-7896450C3638}" dt="2023-04-29T18:19:13.969" v="68" actId="478"/>
          <ac:spMkLst>
            <pc:docMk/>
            <pc:sldMk cId="0" sldId="290"/>
            <ac:spMk id="3587" creationId="{00000000-0000-0000-0000-000000000000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91329996" sldId="291"/>
        </pc:sldMkLst>
      </pc:sldChg>
      <pc:sldChg chg="addSp modSp add mod">
        <pc:chgData name="이 대은" userId="1ba6ee5b3b796c7a" providerId="LiveId" clId="{3691391C-D757-4317-9BE5-7896450C3638}" dt="2023-05-01T08:25:52.218" v="680" actId="5793"/>
        <pc:sldMkLst>
          <pc:docMk/>
          <pc:sldMk cId="281411207" sldId="293"/>
        </pc:sldMkLst>
        <pc:spChg chg="add mod">
          <ac:chgData name="이 대은" userId="1ba6ee5b3b796c7a" providerId="LiveId" clId="{3691391C-D757-4317-9BE5-7896450C3638}" dt="2023-05-01T08:25:48.718" v="678" actId="1076"/>
          <ac:spMkLst>
            <pc:docMk/>
            <pc:sldMk cId="281411207" sldId="293"/>
            <ac:spMk id="2" creationId="{E3A70407-8DD1-D792-28A1-2DD9A2F513D3}"/>
          </ac:spMkLst>
        </pc:spChg>
        <pc:spChg chg="mod">
          <ac:chgData name="이 대은" userId="1ba6ee5b3b796c7a" providerId="LiveId" clId="{3691391C-D757-4317-9BE5-7896450C3638}" dt="2023-05-01T08:25:52.218" v="680" actId="5793"/>
          <ac:spMkLst>
            <pc:docMk/>
            <pc:sldMk cId="281411207" sldId="293"/>
            <ac:spMk id="3" creationId="{00000000-0000-0000-0000-000000000000}"/>
          </ac:spMkLst>
        </pc:spChg>
        <pc:picChg chg="add mod">
          <ac:chgData name="이 대은" userId="1ba6ee5b3b796c7a" providerId="LiveId" clId="{3691391C-D757-4317-9BE5-7896450C3638}" dt="2023-05-01T08:24:58.661" v="675" actId="1076"/>
          <ac:picMkLst>
            <pc:docMk/>
            <pc:sldMk cId="281411207" sldId="293"/>
            <ac:picMk id="1026" creationId="{17FB8940-9CCD-CC62-7DB1-591E2AF907BE}"/>
          </ac:picMkLst>
        </pc:picChg>
      </pc:sldChg>
      <pc:sldChg chg="addSp delSp modSp mod">
        <pc:chgData name="이 대은" userId="1ba6ee5b3b796c7a" providerId="LiveId" clId="{3691391C-D757-4317-9BE5-7896450C3638}" dt="2023-04-29T18:18:37.776" v="65" actId="21"/>
        <pc:sldMkLst>
          <pc:docMk/>
          <pc:sldMk cId="1155596885" sldId="310"/>
        </pc:sldMkLst>
        <pc:spChg chg="add del mod">
          <ac:chgData name="이 대은" userId="1ba6ee5b3b796c7a" providerId="LiveId" clId="{3691391C-D757-4317-9BE5-7896450C3638}" dt="2023-04-29T18:18:32.462" v="63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3691391C-D757-4317-9BE5-7896450C3638}" dt="2023-04-29T18:18:22.139" v="57" actId="478"/>
          <ac:spMkLst>
            <pc:docMk/>
            <pc:sldMk cId="1155596885" sldId="310"/>
            <ac:spMk id="5" creationId="{8E04750B-FCAA-882E-C53B-BC28AC4C5866}"/>
          </ac:spMkLst>
        </pc:spChg>
        <pc:spChg chg="add del mod">
          <ac:chgData name="이 대은" userId="1ba6ee5b3b796c7a" providerId="LiveId" clId="{3691391C-D757-4317-9BE5-7896450C3638}" dt="2023-04-29T18:18:26.246" v="59" actId="21"/>
          <ac:spMkLst>
            <pc:docMk/>
            <pc:sldMk cId="1155596885" sldId="310"/>
            <ac:spMk id="7" creationId="{5661474F-FB4A-0598-3D49-3DEEADC01EF4}"/>
          </ac:spMkLst>
        </pc:spChg>
        <pc:spChg chg="add del mod">
          <ac:chgData name="이 대은" userId="1ba6ee5b3b796c7a" providerId="LiveId" clId="{3691391C-D757-4317-9BE5-7896450C3638}" dt="2023-04-29T18:18:37.776" v="65" actId="21"/>
          <ac:spMkLst>
            <pc:docMk/>
            <pc:sldMk cId="1155596885" sldId="310"/>
            <ac:spMk id="9" creationId="{03FEC72C-4CF3-8211-4A9C-008389C325B1}"/>
          </ac:spMkLst>
        </pc:spChg>
        <pc:spChg chg="mod">
          <ac:chgData name="이 대은" userId="1ba6ee5b3b796c7a" providerId="LiveId" clId="{3691391C-D757-4317-9BE5-7896450C3638}" dt="2023-04-29T18:18:17.211" v="55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3691391C-D757-4317-9BE5-7896450C3638}" dt="2023-05-01T08:26:41.447" v="681" actId="478"/>
        <pc:sldMkLst>
          <pc:docMk/>
          <pc:sldMk cId="2553416535" sldId="316"/>
        </pc:sldMkLst>
        <pc:spChg chg="del">
          <ac:chgData name="이 대은" userId="1ba6ee5b3b796c7a" providerId="LiveId" clId="{3691391C-D757-4317-9BE5-7896450C3638}" dt="2023-04-29T18:19:28.739" v="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3691391C-D757-4317-9BE5-7896450C3638}" dt="2023-05-01T08:26:41.447" v="681" actId="478"/>
          <ac:spMkLst>
            <pc:docMk/>
            <pc:sldMk cId="2553416535" sldId="316"/>
            <ac:spMk id="4" creationId="{07E3AA1D-ADC2-A74D-2914-514A33EB7D4C}"/>
          </ac:spMkLst>
        </pc:spChg>
        <pc:spChg chg="mod">
          <ac:chgData name="이 대은" userId="1ba6ee5b3b796c7a" providerId="LiveId" clId="{3691391C-D757-4317-9BE5-7896450C3638}" dt="2023-04-29T18:19:24.897" v="69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3691391C-D757-4317-9BE5-7896450C3638}" dt="2023-04-29T18:19:47.199" v="76" actId="1076"/>
          <ac:picMkLst>
            <pc:docMk/>
            <pc:sldMk cId="2553416535" sldId="316"/>
            <ac:picMk id="5" creationId="{B5A251F2-6CF4-BAC0-C024-B53D5AAFC948}"/>
          </ac:picMkLst>
        </pc:picChg>
        <pc:picChg chg="add del mod">
          <ac:chgData name="이 대은" userId="1ba6ee5b3b796c7a" providerId="LiveId" clId="{3691391C-D757-4317-9BE5-7896450C3638}" dt="2023-04-29T18:20:02.198" v="78"/>
          <ac:picMkLst>
            <pc:docMk/>
            <pc:sldMk cId="2553416535" sldId="316"/>
            <ac:picMk id="6" creationId="{C8FC8C04-3372-79EE-578C-2996BAD02A5B}"/>
          </ac:picMkLst>
        </pc:picChg>
      </pc:sldChg>
      <pc:sldChg chg="addSp delSp modSp mod">
        <pc:chgData name="이 대은" userId="1ba6ee5b3b796c7a" providerId="LiveId" clId="{3691391C-D757-4317-9BE5-7896450C3638}" dt="2023-04-29T18:34:49.601" v="513" actId="113"/>
        <pc:sldMkLst>
          <pc:docMk/>
          <pc:sldMk cId="135597074" sldId="317"/>
        </pc:sldMkLst>
        <pc:spChg chg="mod">
          <ac:chgData name="이 대은" userId="1ba6ee5b3b796c7a" providerId="LiveId" clId="{3691391C-D757-4317-9BE5-7896450C3638}" dt="2023-04-29T18:34:49.601" v="513" actId="113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3691391C-D757-4317-9BE5-7896450C3638}" dt="2023-04-29T18:22:10.293" v="139" actId="404"/>
          <ac:spMkLst>
            <pc:docMk/>
            <pc:sldMk cId="135597074" sldId="317"/>
            <ac:spMk id="876" creationId="{00000000-0000-0000-0000-000000000000}"/>
          </ac:spMkLst>
        </pc:spChg>
        <pc:picChg chg="del mod">
          <ac:chgData name="이 대은" userId="1ba6ee5b3b796c7a" providerId="LiveId" clId="{3691391C-D757-4317-9BE5-7896450C3638}" dt="2023-04-29T18:22:20.470" v="141" actId="478"/>
          <ac:picMkLst>
            <pc:docMk/>
            <pc:sldMk cId="135597074" sldId="317"/>
            <ac:picMk id="3" creationId="{4E9882E8-C341-7DA4-37F3-80283BCD024A}"/>
          </ac:picMkLst>
        </pc:picChg>
        <pc:picChg chg="add mod">
          <ac:chgData name="이 대은" userId="1ba6ee5b3b796c7a" providerId="LiveId" clId="{3691391C-D757-4317-9BE5-7896450C3638}" dt="2023-04-29T18:22:31.482" v="146" actId="1076"/>
          <ac:picMkLst>
            <pc:docMk/>
            <pc:sldMk cId="135597074" sldId="317"/>
            <ac:picMk id="4" creationId="{A0BF403B-82B1-9EFF-7270-42362D0DD8C9}"/>
          </ac:picMkLst>
        </pc:picChg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135338076" sldId="318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3960565004" sldId="319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056306835" sldId="320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2856098057" sldId="321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237369932" sldId="322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189108032" sldId="323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3691391C-D757-4317-9BE5-7896450C3638}" dt="2023-05-01T08:26:44.254" v="682" actId="478"/>
        <pc:sldMkLst>
          <pc:docMk/>
          <pc:sldMk cId="4171774427" sldId="325"/>
        </pc:sldMkLst>
        <pc:spChg chg="del">
          <ac:chgData name="이 대은" userId="1ba6ee5b3b796c7a" providerId="LiveId" clId="{3691391C-D757-4317-9BE5-7896450C3638}" dt="2023-05-01T08:26:44.254" v="682" actId="478"/>
          <ac:spMkLst>
            <pc:docMk/>
            <pc:sldMk cId="4171774427" sldId="325"/>
            <ac:spMk id="4" creationId="{07E3AA1D-ADC2-A74D-2914-514A33EB7D4C}"/>
          </ac:spMkLst>
        </pc:spChg>
        <pc:spChg chg="mod">
          <ac:chgData name="이 대은" userId="1ba6ee5b3b796c7a" providerId="LiveId" clId="{3691391C-D757-4317-9BE5-7896450C3638}" dt="2023-04-29T18:20:16.694" v="82"/>
          <ac:spMkLst>
            <pc:docMk/>
            <pc:sldMk cId="4171774427" sldId="325"/>
            <ac:spMk id="876" creationId="{00000000-0000-0000-0000-000000000000}"/>
          </ac:spMkLst>
        </pc:spChg>
        <pc:picChg chg="add mod">
          <ac:chgData name="이 대은" userId="1ba6ee5b3b796c7a" providerId="LiveId" clId="{3691391C-D757-4317-9BE5-7896450C3638}" dt="2023-04-29T18:20:34.860" v="89" actId="1076"/>
          <ac:picMkLst>
            <pc:docMk/>
            <pc:sldMk cId="4171774427" sldId="325"/>
            <ac:picMk id="2" creationId="{865967CA-3512-3B3A-6CAE-9AF3DFA09E11}"/>
          </ac:picMkLst>
        </pc:picChg>
        <pc:picChg chg="add del mod">
          <ac:chgData name="이 대은" userId="1ba6ee5b3b796c7a" providerId="LiveId" clId="{3691391C-D757-4317-9BE5-7896450C3638}" dt="2023-04-29T18:20:47.473" v="91"/>
          <ac:picMkLst>
            <pc:docMk/>
            <pc:sldMk cId="4171774427" sldId="325"/>
            <ac:picMk id="3" creationId="{6D7B49E9-A057-BB62-030F-56FC5AD16BB0}"/>
          </ac:picMkLst>
        </pc:picChg>
        <pc:picChg chg="del mod">
          <ac:chgData name="이 대은" userId="1ba6ee5b3b796c7a" providerId="LiveId" clId="{3691391C-D757-4317-9BE5-7896450C3638}" dt="2023-04-29T18:20:20.074" v="84" actId="478"/>
          <ac:picMkLst>
            <pc:docMk/>
            <pc:sldMk cId="4171774427" sldId="325"/>
            <ac:picMk id="5" creationId="{B5A251F2-6CF4-BAC0-C024-B53D5AAFC948}"/>
          </ac:picMkLst>
        </pc:picChg>
      </pc:sldChg>
      <pc:sldChg chg="addSp delSp modSp add mod">
        <pc:chgData name="이 대은" userId="1ba6ee5b3b796c7a" providerId="LiveId" clId="{3691391C-D757-4317-9BE5-7896450C3638}" dt="2023-05-01T08:26:45.872" v="683" actId="478"/>
        <pc:sldMkLst>
          <pc:docMk/>
          <pc:sldMk cId="1499473866" sldId="326"/>
        </pc:sldMkLst>
        <pc:spChg chg="add mod">
          <ac:chgData name="이 대은" userId="1ba6ee5b3b796c7a" providerId="LiveId" clId="{3691391C-D757-4317-9BE5-7896450C3638}" dt="2023-04-29T18:21:01.173" v="94" actId="1076"/>
          <ac:spMkLst>
            <pc:docMk/>
            <pc:sldMk cId="1499473866" sldId="326"/>
            <ac:spMk id="3" creationId="{744B83EF-E808-2596-A9F4-37EC1C5B3E19}"/>
          </ac:spMkLst>
        </pc:spChg>
        <pc:spChg chg="del">
          <ac:chgData name="이 대은" userId="1ba6ee5b3b796c7a" providerId="LiveId" clId="{3691391C-D757-4317-9BE5-7896450C3638}" dt="2023-05-01T08:26:45.872" v="683" actId="478"/>
          <ac:spMkLst>
            <pc:docMk/>
            <pc:sldMk cId="1499473866" sldId="326"/>
            <ac:spMk id="4" creationId="{07E3AA1D-ADC2-A74D-2914-514A33EB7D4C}"/>
          </ac:spMkLst>
        </pc:spChg>
        <pc:spChg chg="add mod">
          <ac:chgData name="이 대은" userId="1ba6ee5b3b796c7a" providerId="LiveId" clId="{3691391C-D757-4317-9BE5-7896450C3638}" dt="2023-04-29T18:21:26.059" v="131" actId="2711"/>
          <ac:spMkLst>
            <pc:docMk/>
            <pc:sldMk cId="1499473866" sldId="326"/>
            <ac:spMk id="5" creationId="{227C8064-ECEE-27DA-D489-5D17464A3D14}"/>
          </ac:spMkLst>
        </pc:spChg>
      </pc:sldChg>
      <pc:sldChg chg="modSp add mod">
        <pc:chgData name="이 대은" userId="1ba6ee5b3b796c7a" providerId="LiveId" clId="{3691391C-D757-4317-9BE5-7896450C3638}" dt="2023-04-29T18:34:21.990" v="510" actId="113"/>
        <pc:sldMkLst>
          <pc:docMk/>
          <pc:sldMk cId="2642803241" sldId="327"/>
        </pc:sldMkLst>
        <pc:spChg chg="mod">
          <ac:chgData name="이 대은" userId="1ba6ee5b3b796c7a" providerId="LiveId" clId="{3691391C-D757-4317-9BE5-7896450C3638}" dt="2023-04-29T18:34:21.990" v="510" actId="113"/>
          <ac:spMkLst>
            <pc:docMk/>
            <pc:sldMk cId="2642803241" sldId="327"/>
            <ac:spMk id="2" creationId="{5BA822E1-1B3F-0410-7A86-61AB9566BA0B}"/>
          </ac:spMkLst>
        </pc:spChg>
        <pc:spChg chg="mod">
          <ac:chgData name="이 대은" userId="1ba6ee5b3b796c7a" providerId="LiveId" clId="{3691391C-D757-4317-9BE5-7896450C3638}" dt="2023-04-29T18:26:42.471" v="155"/>
          <ac:spMkLst>
            <pc:docMk/>
            <pc:sldMk cId="2642803241" sldId="327"/>
            <ac:spMk id="876" creationId="{00000000-0000-0000-0000-000000000000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143615212" sldId="328"/>
        </pc:sldMkLst>
      </pc:sldChg>
      <pc:sldChg chg="addSp delSp modSp add del mod">
        <pc:chgData name="이 대은" userId="1ba6ee5b3b796c7a" providerId="LiveId" clId="{3691391C-D757-4317-9BE5-7896450C3638}" dt="2023-04-29T18:39:18.822" v="639" actId="47"/>
        <pc:sldMkLst>
          <pc:docMk/>
          <pc:sldMk cId="1788234509" sldId="329"/>
        </pc:sldMkLst>
        <pc:spChg chg="add mod">
          <ac:chgData name="이 대은" userId="1ba6ee5b3b796c7a" providerId="LiveId" clId="{3691391C-D757-4317-9BE5-7896450C3638}" dt="2023-04-29T18:35:42.842" v="515" actId="478"/>
          <ac:spMkLst>
            <pc:docMk/>
            <pc:sldMk cId="1788234509" sldId="329"/>
            <ac:spMk id="4" creationId="{AD495351-E760-0E9B-BA83-E4DA6476D05D}"/>
          </ac:spMkLst>
        </pc:spChg>
        <pc:spChg chg="del">
          <ac:chgData name="이 대은" userId="1ba6ee5b3b796c7a" providerId="LiveId" clId="{3691391C-D757-4317-9BE5-7896450C3638}" dt="2023-04-29T18:35:42.842" v="515" actId="478"/>
          <ac:spMkLst>
            <pc:docMk/>
            <pc:sldMk cId="1788234509" sldId="329"/>
            <ac:spMk id="876" creationId="{00000000-0000-0000-0000-000000000000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97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06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77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A77C62-A22A-488C-833F-500F99ED6199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2AD2A29-6917-4CD2-A8A4-C8D9360F3F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85965" y="269331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87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585965" y="291024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85965" y="307819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85965" y="3463085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53514">
            <a:off x="1375145" y="330028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0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53514">
            <a:off x="1375145" y="330028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sp>
        <p:nvSpPr>
          <p:cNvPr id="2" name="폭발 1 1"/>
          <p:cNvSpPr/>
          <p:nvPr/>
        </p:nvSpPr>
        <p:spPr>
          <a:xfrm>
            <a:off x="989486" y="-190500"/>
            <a:ext cx="7853258" cy="6013157"/>
          </a:xfrm>
          <a:prstGeom prst="irregularSeal1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</a:rPr>
              <a:t>다음 차례를 하기 전에</a:t>
            </a:r>
            <a:br>
              <a:rPr lang="en-US" altLang="ko-KR" sz="2400" dirty="0">
                <a:latin typeface="맑은 고딕" panose="020B0503020000020004" pitchFamily="50" charset="-127"/>
              </a:rPr>
            </a:br>
            <a:r>
              <a:rPr lang="ko-KR" altLang="en-US" sz="3300" dirty="0">
                <a:latin typeface="맑은 고딕" panose="020B0503020000020004" pitchFamily="50" charset="-127"/>
              </a:rPr>
              <a:t>여기서 잠깐</a:t>
            </a:r>
            <a:r>
              <a:rPr lang="en-US" altLang="ko-KR" sz="3300" dirty="0">
                <a:latin typeface="맑은 고딕" panose="020B0503020000020004" pitchFamily="50" charset="-127"/>
              </a:rPr>
              <a:t>!!!</a:t>
            </a: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</a:rPr>
              <a:t>컴퓨터는 코드를 읽을 때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3200" b="1" dirty="0">
                <a:latin typeface="맑은 고딕" panose="020B0503020000020004" pitchFamily="50" charset="-127"/>
              </a:rPr>
              <a:t>오른쪽에서 왼쪽</a:t>
            </a:r>
            <a:r>
              <a:rPr lang="ko-KR" altLang="en-US" sz="2400" dirty="0">
                <a:latin typeface="맑은 고딕" panose="020B0503020000020004" pitchFamily="50" charset="-127"/>
              </a:rPr>
              <a:t>으로 읽는다</a:t>
            </a:r>
            <a:r>
              <a:rPr lang="en-US" altLang="ko-KR" sz="2400" dirty="0">
                <a:latin typeface="맑은 고딕" panose="020B0503020000020004" pitchFamily="50" charset="-127"/>
              </a:rPr>
              <a:t>.</a:t>
            </a:r>
            <a:br>
              <a:rPr lang="en-US" altLang="ko-KR" sz="2400" dirty="0">
                <a:latin typeface="맑은 고딕" panose="020B0503020000020004" pitchFamily="50" charset="-127"/>
              </a:rPr>
            </a:br>
            <a:r>
              <a:rPr lang="ko-KR" altLang="en-US" sz="900" strike="sngStrike" dirty="0">
                <a:latin typeface="맑은 고딕" panose="020B0503020000020004" pitchFamily="50" charset="-127"/>
              </a:rPr>
              <a:t>왜 그런지 궁금하면 나중에 빅 </a:t>
            </a:r>
            <a:r>
              <a:rPr lang="ko-KR" altLang="en-US" sz="900" strike="sngStrike" dirty="0" err="1">
                <a:latin typeface="맑은 고딕" panose="020B0503020000020004" pitchFamily="50" charset="-127"/>
              </a:rPr>
              <a:t>엔디안</a:t>
            </a:r>
            <a:r>
              <a:rPr lang="ko-KR" altLang="en-US" sz="900" strike="sngStrike" dirty="0">
                <a:latin typeface="맑은 고딕" panose="020B0503020000020004" pitchFamily="50" charset="-127"/>
              </a:rPr>
              <a:t> </a:t>
            </a:r>
            <a:r>
              <a:rPr lang="en-US" altLang="ko-KR" sz="900" strike="sngStrike" dirty="0">
                <a:latin typeface="맑은 고딕" panose="020B0503020000020004" pitchFamily="50" charset="-127"/>
              </a:rPr>
              <a:t>vs </a:t>
            </a:r>
            <a:r>
              <a:rPr lang="ko-KR" altLang="en-US" sz="900" strike="sngStrike" dirty="0">
                <a:latin typeface="맑은 고딕" panose="020B0503020000020004" pitchFamily="50" charset="-127"/>
              </a:rPr>
              <a:t>리틀 </a:t>
            </a:r>
            <a:r>
              <a:rPr lang="ko-KR" altLang="en-US" sz="900" strike="sngStrike" dirty="0" err="1">
                <a:latin typeface="맑은 고딕" panose="020B0503020000020004" pitchFamily="50" charset="-127"/>
              </a:rPr>
              <a:t>엔디안를</a:t>
            </a:r>
            <a:r>
              <a:rPr lang="ko-KR" altLang="en-US" sz="900" strike="sngStrike" dirty="0">
                <a:latin typeface="맑은 고딕" panose="020B0503020000020004" pitchFamily="50" charset="-127"/>
              </a:rPr>
              <a:t> 찾아보세요</a:t>
            </a:r>
            <a:r>
              <a:rPr lang="en-US" altLang="ko-KR" sz="900" strike="sngStrike" dirty="0">
                <a:latin typeface="맑은 고딕" panose="020B0503020000020004" pitchFamily="50" charset="-127"/>
              </a:rPr>
              <a:t>.</a:t>
            </a:r>
            <a:endParaRPr lang="ko-KR" altLang="en-US" sz="3000" strike="sngStrike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35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2188187">
            <a:off x="1953605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 rot="2188187">
            <a:off x="1323790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28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85965" y="1503652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7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8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5965" y="169959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21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구조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8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왼쪽으로 구부러진 화살표 1"/>
          <p:cNvSpPr/>
          <p:nvPr/>
        </p:nvSpPr>
        <p:spPr>
          <a:xfrm>
            <a:off x="2854061" y="1984714"/>
            <a:ext cx="1189653" cy="2351315"/>
          </a:xfrm>
          <a:prstGeom prst="curvedLeftArrow">
            <a:avLst>
              <a:gd name="adj1" fmla="val 13045"/>
              <a:gd name="adj2" fmla="val 4940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90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2188187">
            <a:off x="1953605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10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4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 rot="2188187">
            <a:off x="1323790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6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4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쓰레기값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85965" y="1503652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8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4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9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5965" y="169959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15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맑은 고딕" panose="020B0503020000020004" pitchFamily="50" charset="-127"/>
              </a:rPr>
              <a:t>9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>
            <a:off x="2854061" y="1984714"/>
            <a:ext cx="1189653" cy="2549963"/>
          </a:xfrm>
          <a:prstGeom prst="curvedLeftArrow">
            <a:avLst>
              <a:gd name="adj1" fmla="val 13045"/>
              <a:gd name="adj2" fmla="val 4940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32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이 과정은 느낌만 이해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내용은 전공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과목중에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계산기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구조＂수업을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들으세요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1430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B8940-9CCD-CC62-7DB1-591E2AF90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b="880"/>
          <a:stretch/>
        </p:blipFill>
        <p:spPr bwMode="auto">
          <a:xfrm flipH="1">
            <a:off x="6504800" y="3486236"/>
            <a:ext cx="2639200" cy="16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A70407-8DD1-D792-28A1-2DD9A2F513D3}"/>
              </a:ext>
            </a:extLst>
          </p:cNvPr>
          <p:cNvSpPr txBox="1"/>
          <p:nvPr/>
        </p:nvSpPr>
        <p:spPr>
          <a:xfrm>
            <a:off x="4162952" y="3945536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최소한 이 정도는 느낌 받아들여야 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못 받아 들이면 곤란해요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1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구조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값이 존재하는 이유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스택 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메모리의 구조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버전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B5A251F2-6CF4-BAC0-C024-B53D5AAF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20" y="1322117"/>
            <a:ext cx="5717359" cy="319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메모리의 구조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 버전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👩🏻‍💻TIL11. C : 메모리 할당, 메모리 구조">
            <a:extLst>
              <a:ext uri="{FF2B5EF4-FFF2-40B4-BE49-F238E27FC236}">
                <a16:creationId xmlns:a16="http://schemas.microsoft.com/office/drawing/2014/main" id="{865967CA-3512-3B3A-6CAE-9AF3DFA0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5" y="1228883"/>
            <a:ext cx="4945170" cy="37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7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메모리의 구조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 버전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👩🏻‍💻TIL11. C : 메모리 할당, 메모리 구조">
            <a:extLst>
              <a:ext uri="{FF2B5EF4-FFF2-40B4-BE49-F238E27FC236}">
                <a16:creationId xmlns:a16="http://schemas.microsoft.com/office/drawing/2014/main" id="{865967CA-3512-3B3A-6CAE-9AF3DFA0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5" y="1228883"/>
            <a:ext cx="4945170" cy="37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도넛 2">
            <a:extLst>
              <a:ext uri="{FF2B5EF4-FFF2-40B4-BE49-F238E27FC236}">
                <a16:creationId xmlns:a16="http://schemas.microsoft.com/office/drawing/2014/main" id="{744B83EF-E808-2596-A9F4-37EC1C5B3E19}"/>
              </a:ext>
            </a:extLst>
          </p:cNvPr>
          <p:cNvSpPr/>
          <p:nvPr/>
        </p:nvSpPr>
        <p:spPr>
          <a:xfrm>
            <a:off x="3278310" y="3836749"/>
            <a:ext cx="1931437" cy="1101012"/>
          </a:xfrm>
          <a:prstGeom prst="donut">
            <a:avLst>
              <a:gd name="adj" fmla="val 17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C8064-ECEE-27DA-D489-5D17464A3D14}"/>
              </a:ext>
            </a:extLst>
          </p:cNvPr>
          <p:cNvSpPr txBox="1"/>
          <p:nvPr/>
        </p:nvSpPr>
        <p:spPr>
          <a:xfrm>
            <a:off x="5209747" y="3687152"/>
            <a:ext cx="3432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저희는 이 중에서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스택영역을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볼거에요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 value)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본격적인 시작에 앞서 쓰레기 값에 대한 설명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변수가 할당되기 전에는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모르는 이상한 값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들어가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값을 쓰레기 값 이라고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F403B-82B1-9EFF-7270-42362D0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3" y="1178103"/>
            <a:ext cx="4191507" cy="3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값이 존재하는 이유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컴퓨터를 켜는 순간 메모리는 이미 딴 녀석들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다른 프로그램들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사용했었다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그러면서 원래 메모리에 있던 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 쓰레기 값이 들어가게 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TMI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한다는 것은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메모리에서 사용하지 않는 공간을 사용하겠다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것이다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방금 코드에서는 초기화를 안 했기 때문에 이상한 값들이 있는 거임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80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966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351</Words>
  <Application>Microsoft Office PowerPoint</Application>
  <PresentationFormat>화면 슬라이드 쇼(16:9)</PresentationFormat>
  <Paragraphs>177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Raleway</vt:lpstr>
      <vt:lpstr>맑은 고딕</vt:lpstr>
      <vt:lpstr>Fredoka One</vt:lpstr>
      <vt:lpstr>Wingdings</vt:lpstr>
      <vt:lpstr>Arial</vt:lpstr>
      <vt:lpstr>Retato Slideshow by Slidesgo</vt:lpstr>
      <vt:lpstr>1주차 튜터링</vt:lpstr>
      <vt:lpstr>02 메모리 구조</vt:lpstr>
      <vt:lpstr>목차</vt:lpstr>
      <vt:lpstr>메모리의 구조 (상세 버전)</vt:lpstr>
      <vt:lpstr>메모리의 구조 (간단 버전)</vt:lpstr>
      <vt:lpstr>메모리의 구조 (간단 버전)</vt:lpstr>
      <vt:lpstr>쓰레기 값(garbage value)</vt:lpstr>
      <vt:lpstr>쓰레기 값이 존재하는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13</cp:revision>
  <dcterms:modified xsi:type="dcterms:W3CDTF">2023-09-28T15:14:40Z</dcterms:modified>
</cp:coreProperties>
</file>