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2"/>
  </p:notesMasterIdLst>
  <p:sldIdLst>
    <p:sldId id="256" r:id="rId2"/>
    <p:sldId id="310" r:id="rId3"/>
    <p:sldId id="290" r:id="rId4"/>
    <p:sldId id="316" r:id="rId5"/>
    <p:sldId id="317" r:id="rId6"/>
    <p:sldId id="325" r:id="rId7"/>
    <p:sldId id="326" r:id="rId8"/>
    <p:sldId id="327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9" r:id="rId17"/>
    <p:sldId id="336" r:id="rId18"/>
    <p:sldId id="337" r:id="rId19"/>
    <p:sldId id="338" r:id="rId20"/>
    <p:sldId id="258" r:id="rId21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  <a:srgbClr val="000000"/>
    <a:srgbClr val="FFCF98"/>
    <a:srgbClr val="232F35"/>
    <a:srgbClr val="3F666A"/>
    <a:srgbClr val="255072"/>
    <a:srgbClr val="BEC8C9"/>
    <a:srgbClr val="4E6666"/>
    <a:srgbClr val="2C4D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AF096-EBA4-4949-8031-9A61186B09C1}" v="10" dt="2023-04-29T16:48:02.275"/>
    <p1510:client id="{5D3BA3CD-70E5-449E-A893-376CB0663098}" v="331" dt="2023-04-29T20:09:34.666"/>
    <p1510:client id="{B06FDE1C-CED0-42C3-BA6F-988DC5EB33A5}" v="7" dt="2023-04-29T16:54:57.239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53" autoAdjust="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이 대은" userId="1ba6ee5b3b796c7a" providerId="LiveId" clId="{5D3BA3CD-70E5-449E-A893-376CB0663098}"/>
    <pc:docChg chg="undo redo custSel addSld delSld modSld">
      <pc:chgData name="이 대은" userId="1ba6ee5b3b796c7a" providerId="LiveId" clId="{5D3BA3CD-70E5-449E-A893-376CB0663098}" dt="2023-04-29T20:13:52.508" v="4358" actId="20577"/>
      <pc:docMkLst>
        <pc:docMk/>
      </pc:docMkLst>
      <pc:sldChg chg="addSp delSp modSp add mod">
        <pc:chgData name="이 대은" userId="1ba6ee5b3b796c7a" providerId="LiveId" clId="{5D3BA3CD-70E5-449E-A893-376CB0663098}" dt="2023-04-29T19:34:16.594" v="2410" actId="20577"/>
        <pc:sldMkLst>
          <pc:docMk/>
          <pc:sldMk cId="0" sldId="290"/>
        </pc:sldMkLst>
        <pc:spChg chg="add del mod">
          <ac:chgData name="이 대은" userId="1ba6ee5b3b796c7a" providerId="LiveId" clId="{5D3BA3CD-70E5-449E-A893-376CB0663098}" dt="2023-04-29T18:08:24.044" v="113"/>
          <ac:spMkLst>
            <pc:docMk/>
            <pc:sldMk cId="0" sldId="290"/>
            <ac:spMk id="2" creationId="{AA120369-C5B7-01FD-1B65-3F29E5A9B4AA}"/>
          </ac:spMkLst>
        </pc:spChg>
        <pc:spChg chg="add mod">
          <ac:chgData name="이 대은" userId="1ba6ee5b3b796c7a" providerId="LiveId" clId="{5D3BA3CD-70E5-449E-A893-376CB0663098}" dt="2023-04-29T18:08:55.256" v="121" actId="1076"/>
          <ac:spMkLst>
            <pc:docMk/>
            <pc:sldMk cId="0" sldId="290"/>
            <ac:spMk id="3" creationId="{B68419B7-142E-7CD1-E789-AB557F08E1AD}"/>
          </ac:spMkLst>
        </pc:spChg>
        <pc:spChg chg="mod">
          <ac:chgData name="이 대은" userId="1ba6ee5b3b796c7a" providerId="LiveId" clId="{5D3BA3CD-70E5-449E-A893-376CB0663098}" dt="2023-04-29T18:05:01.621" v="18" actId="255"/>
          <ac:spMkLst>
            <pc:docMk/>
            <pc:sldMk cId="0" sldId="290"/>
            <ac:spMk id="3585" creationId="{00000000-0000-0000-0000-000000000000}"/>
          </ac:spMkLst>
        </pc:spChg>
        <pc:spChg chg="del mod">
          <ac:chgData name="이 대은" userId="1ba6ee5b3b796c7a" providerId="LiveId" clId="{5D3BA3CD-70E5-449E-A893-376CB0663098}" dt="2023-04-29T18:08:51.932" v="120" actId="478"/>
          <ac:spMkLst>
            <pc:docMk/>
            <pc:sldMk cId="0" sldId="290"/>
            <ac:spMk id="3586" creationId="{00000000-0000-0000-0000-000000000000}"/>
          </ac:spMkLst>
        </pc:spChg>
        <pc:spChg chg="mod">
          <ac:chgData name="이 대은" userId="1ba6ee5b3b796c7a" providerId="LiveId" clId="{5D3BA3CD-70E5-449E-A893-376CB0663098}" dt="2023-04-29T19:34:16.594" v="2410" actId="20577"/>
          <ac:spMkLst>
            <pc:docMk/>
            <pc:sldMk cId="0" sldId="290"/>
            <ac:spMk id="3587" creationId="{00000000-0000-0000-0000-000000000000}"/>
          </ac:spMkLst>
        </pc:spChg>
      </pc:sldChg>
      <pc:sldChg chg="addSp delSp modSp mod">
        <pc:chgData name="이 대은" userId="1ba6ee5b3b796c7a" providerId="LiveId" clId="{5D3BA3CD-70E5-449E-A893-376CB0663098}" dt="2023-04-29T20:13:52.508" v="4358" actId="20577"/>
        <pc:sldMkLst>
          <pc:docMk/>
          <pc:sldMk cId="1155596885" sldId="310"/>
        </pc:sldMkLst>
        <pc:spChg chg="mod">
          <ac:chgData name="이 대은" userId="1ba6ee5b3b796c7a" providerId="LiveId" clId="{5D3BA3CD-70E5-449E-A893-376CB0663098}" dt="2023-04-29T20:13:52.508" v="4358" actId="20577"/>
          <ac:spMkLst>
            <pc:docMk/>
            <pc:sldMk cId="1155596885" sldId="310"/>
            <ac:spMk id="2" creationId="{C1018A32-8483-790D-AE85-4C067F920C2B}"/>
          </ac:spMkLst>
        </pc:spChg>
        <pc:spChg chg="add mod">
          <ac:chgData name="이 대은" userId="1ba6ee5b3b796c7a" providerId="LiveId" clId="{5D3BA3CD-70E5-449E-A893-376CB0663098}" dt="2023-04-29T18:04:12.050" v="9" actId="478"/>
          <ac:spMkLst>
            <pc:docMk/>
            <pc:sldMk cId="1155596885" sldId="310"/>
            <ac:spMk id="4" creationId="{298A1E6D-E4F7-1633-403A-581EFB5803F2}"/>
          </ac:spMkLst>
        </pc:spChg>
        <pc:spChg chg="mod">
          <ac:chgData name="이 대은" userId="1ba6ee5b3b796c7a" providerId="LiveId" clId="{5D3BA3CD-70E5-449E-A893-376CB0663098}" dt="2023-04-29T18:04:08.044" v="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5D3BA3CD-70E5-449E-A893-376CB0663098}" dt="2023-04-29T18:04:12.050" v="9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delSp modSp mod">
        <pc:chgData name="이 대은" userId="1ba6ee5b3b796c7a" providerId="LiveId" clId="{5D3BA3CD-70E5-449E-A893-376CB0663098}" dt="2023-04-29T18:14:57.220" v="449" actId="20577"/>
        <pc:sldMkLst>
          <pc:docMk/>
          <pc:sldMk cId="2553416535" sldId="316"/>
        </pc:sldMkLst>
        <pc:spChg chg="mod">
          <ac:chgData name="이 대은" userId="1ba6ee5b3b796c7a" providerId="LiveId" clId="{5D3BA3CD-70E5-449E-A893-376CB0663098}" dt="2023-04-29T18:14:57.220" v="449" actId="20577"/>
          <ac:spMkLst>
            <pc:docMk/>
            <pc:sldMk cId="2553416535" sldId="316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8:09:24.468" v="122"/>
          <ac:spMkLst>
            <pc:docMk/>
            <pc:sldMk cId="2553416535" sldId="316"/>
            <ac:spMk id="876" creationId="{00000000-0000-0000-0000-000000000000}"/>
          </ac:spMkLst>
        </pc:spChg>
        <pc:picChg chg="del mod">
          <ac:chgData name="이 대은" userId="1ba6ee5b3b796c7a" providerId="LiveId" clId="{5D3BA3CD-70E5-449E-A893-376CB0663098}" dt="2023-04-29T18:09:29.381" v="124" actId="478"/>
          <ac:picMkLst>
            <pc:docMk/>
            <pc:sldMk cId="2553416535" sldId="316"/>
            <ac:picMk id="3" creationId="{E3A3A8D9-6705-F19B-3EBB-C0B65E783F2C}"/>
          </ac:picMkLst>
        </pc:picChg>
      </pc:sldChg>
      <pc:sldChg chg="addSp delSp modSp mod">
        <pc:chgData name="이 대은" userId="1ba6ee5b3b796c7a" providerId="LiveId" clId="{5D3BA3CD-70E5-449E-A893-376CB0663098}" dt="2023-04-29T20:09:34.666" v="4347"/>
        <pc:sldMkLst>
          <pc:docMk/>
          <pc:sldMk cId="135597074" sldId="317"/>
        </pc:sldMkLst>
        <pc:spChg chg="mod">
          <ac:chgData name="이 대은" userId="1ba6ee5b3b796c7a" providerId="LiveId" clId="{5D3BA3CD-70E5-449E-A893-376CB0663098}" dt="2023-04-29T20:09:34.666" v="4347"/>
          <ac:spMkLst>
            <pc:docMk/>
            <pc:sldMk cId="135597074" sldId="317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8:41:38.407" v="467"/>
          <ac:spMkLst>
            <pc:docMk/>
            <pc:sldMk cId="135597074" sldId="317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8:16:37.173" v="465" actId="14100"/>
          <ac:picMkLst>
            <pc:docMk/>
            <pc:sldMk cId="135597074" sldId="317"/>
            <ac:picMk id="3" creationId="{4E9882E8-C341-7DA4-37F3-80283BCD024A}"/>
          </ac:picMkLst>
        </pc:picChg>
        <pc:picChg chg="del mod">
          <ac:chgData name="이 대은" userId="1ba6ee5b3b796c7a" providerId="LiveId" clId="{5D3BA3CD-70E5-449E-A893-376CB0663098}" dt="2023-04-29T18:16:07.181" v="456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5D3BA3CD-70E5-449E-A893-376CB0663098}" dt="2023-04-29T19:02:21.333" v="1314" actId="22"/>
          <ac:picMkLst>
            <pc:docMk/>
            <pc:sldMk cId="135597074" sldId="317"/>
            <ac:picMk id="5" creationId="{EFD513E1-C1D8-494A-926E-48F0E32C7CCF}"/>
          </ac:picMkLst>
        </pc:picChg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135338076" sldId="318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3960565004" sldId="319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056306835" sldId="320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2856098057" sldId="321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237369932" sldId="322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189108032" sldId="323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2333681605" sldId="324"/>
        </pc:sldMkLst>
      </pc:sldChg>
      <pc:sldChg chg="new add del">
        <pc:chgData name="이 대은" userId="1ba6ee5b3b796c7a" providerId="LiveId" clId="{5D3BA3CD-70E5-449E-A893-376CB0663098}" dt="2023-04-29T18:16:03.803" v="453" actId="47"/>
        <pc:sldMkLst>
          <pc:docMk/>
          <pc:sldMk cId="1547101531" sldId="325"/>
        </pc:sldMkLst>
      </pc:sldChg>
      <pc:sldChg chg="addSp delSp modSp add mod">
        <pc:chgData name="이 대은" userId="1ba6ee5b3b796c7a" providerId="LiveId" clId="{5D3BA3CD-70E5-449E-A893-376CB0663098}" dt="2023-04-29T18:51:26.145" v="895"/>
        <pc:sldMkLst>
          <pc:docMk/>
          <pc:sldMk cId="2749380952" sldId="325"/>
        </pc:sldMkLst>
        <pc:spChg chg="mod">
          <ac:chgData name="이 대은" userId="1ba6ee5b3b796c7a" providerId="LiveId" clId="{5D3BA3CD-70E5-449E-A893-376CB0663098}" dt="2023-04-29T18:48:30.522" v="822"/>
          <ac:spMkLst>
            <pc:docMk/>
            <pc:sldMk cId="2749380952" sldId="325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47:01.509" v="790" actId="478"/>
          <ac:spMkLst>
            <pc:docMk/>
            <pc:sldMk cId="2749380952" sldId="325"/>
            <ac:spMk id="6" creationId="{C25EE000-DB02-3C81-0C91-CFEAE68255A3}"/>
          </ac:spMkLst>
        </pc:spChg>
        <pc:spChg chg="add mod">
          <ac:chgData name="이 대은" userId="1ba6ee5b3b796c7a" providerId="LiveId" clId="{5D3BA3CD-70E5-449E-A893-376CB0663098}" dt="2023-04-29T18:51:07.562" v="893" actId="1076"/>
          <ac:spMkLst>
            <pc:docMk/>
            <pc:sldMk cId="2749380952" sldId="325"/>
            <ac:spMk id="7" creationId="{2FDFD6AB-0FB8-5534-DA8B-71E9748151A6}"/>
          </ac:spMkLst>
        </pc:spChg>
        <pc:spChg chg="add del mod">
          <ac:chgData name="이 대은" userId="1ba6ee5b3b796c7a" providerId="LiveId" clId="{5D3BA3CD-70E5-449E-A893-376CB0663098}" dt="2023-04-29T18:51:26.145" v="895"/>
          <ac:spMkLst>
            <pc:docMk/>
            <pc:sldMk cId="2749380952" sldId="325"/>
            <ac:spMk id="8" creationId="{690637DB-F1B9-8D53-C00A-73393698B571}"/>
          </ac:spMkLst>
        </pc:spChg>
        <pc:spChg chg="mod">
          <ac:chgData name="이 대은" userId="1ba6ee5b3b796c7a" providerId="LiveId" clId="{5D3BA3CD-70E5-449E-A893-376CB0663098}" dt="2023-04-29T18:46:00.214" v="781"/>
          <ac:spMkLst>
            <pc:docMk/>
            <pc:sldMk cId="2749380952" sldId="325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8:47:47.666" v="821" actId="1036"/>
          <ac:picMkLst>
            <pc:docMk/>
            <pc:sldMk cId="2749380952" sldId="325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0:04.362" v="831" actId="1076"/>
          <ac:picMkLst>
            <pc:docMk/>
            <pc:sldMk cId="2749380952" sldId="325"/>
            <ac:picMk id="1026" creationId="{BE567C09-AEDF-B16B-01A0-E0445F77693F}"/>
          </ac:picMkLst>
        </pc:picChg>
      </pc:sldChg>
      <pc:sldChg chg="add del">
        <pc:chgData name="이 대은" userId="1ba6ee5b3b796c7a" providerId="LiveId" clId="{5D3BA3CD-70E5-449E-A893-376CB0663098}" dt="2023-04-29T18:16:03.803" v="453" actId="47"/>
        <pc:sldMkLst>
          <pc:docMk/>
          <pc:sldMk cId="837645205" sldId="326"/>
        </pc:sldMkLst>
      </pc:sldChg>
      <pc:sldChg chg="addSp delSp modSp add mod">
        <pc:chgData name="이 대은" userId="1ba6ee5b3b796c7a" providerId="LiveId" clId="{5D3BA3CD-70E5-449E-A893-376CB0663098}" dt="2023-04-29T18:53:41.198" v="930" actId="14100"/>
        <pc:sldMkLst>
          <pc:docMk/>
          <pc:sldMk cId="1028711170" sldId="326"/>
        </pc:sldMkLst>
        <pc:spChg chg="del">
          <ac:chgData name="이 대은" userId="1ba6ee5b3b796c7a" providerId="LiveId" clId="{5D3BA3CD-70E5-449E-A893-376CB0663098}" dt="2023-04-29T18:51:36.631" v="899" actId="478"/>
          <ac:spMkLst>
            <pc:docMk/>
            <pc:sldMk cId="1028711170" sldId="326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51:41.992" v="901" actId="478"/>
          <ac:spMkLst>
            <pc:docMk/>
            <pc:sldMk cId="1028711170" sldId="326"/>
            <ac:spMk id="6" creationId="{72DFFA97-18CD-CE4A-C681-659B276DC0AB}"/>
          </ac:spMkLst>
        </pc:spChg>
        <pc:spChg chg="del">
          <ac:chgData name="이 대은" userId="1ba6ee5b3b796c7a" providerId="LiveId" clId="{5D3BA3CD-70E5-449E-A893-376CB0663098}" dt="2023-04-29T18:51:43.490" v="902" actId="478"/>
          <ac:spMkLst>
            <pc:docMk/>
            <pc:sldMk cId="1028711170" sldId="326"/>
            <ac:spMk id="7" creationId="{2FDFD6AB-0FB8-5534-DA8B-71E9748151A6}"/>
          </ac:spMkLst>
        </pc:spChg>
        <pc:spChg chg="add mod">
          <ac:chgData name="이 대은" userId="1ba6ee5b3b796c7a" providerId="LiveId" clId="{5D3BA3CD-70E5-449E-A893-376CB0663098}" dt="2023-04-29T18:53:41.198" v="930" actId="14100"/>
          <ac:spMkLst>
            <pc:docMk/>
            <pc:sldMk cId="1028711170" sldId="326"/>
            <ac:spMk id="9" creationId="{4C72454E-6779-396B-DBD4-917B23ACC10A}"/>
          </ac:spMkLst>
        </pc:spChg>
        <pc:picChg chg="del">
          <ac:chgData name="이 대은" userId="1ba6ee5b3b796c7a" providerId="LiveId" clId="{5D3BA3CD-70E5-449E-A893-376CB0663098}" dt="2023-04-29T18:51:31.925" v="897" actId="478"/>
          <ac:picMkLst>
            <pc:docMk/>
            <pc:sldMk cId="1028711170" sldId="326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8:51:32.907" v="898" actId="478"/>
          <ac:picMkLst>
            <pc:docMk/>
            <pc:sldMk cId="1028711170" sldId="326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1:56.305" v="905" actId="1076"/>
          <ac:picMkLst>
            <pc:docMk/>
            <pc:sldMk cId="1028711170" sldId="326"/>
            <ac:picMk id="8" creationId="{812196F6-6CFE-1FA8-9C07-521340CD5356}"/>
          </ac:picMkLst>
        </pc:picChg>
        <pc:picChg chg="del">
          <ac:chgData name="이 대은" userId="1ba6ee5b3b796c7a" providerId="LiveId" clId="{5D3BA3CD-70E5-449E-A893-376CB0663098}" dt="2023-04-29T18:51:38.893" v="900" actId="478"/>
          <ac:picMkLst>
            <pc:docMk/>
            <pc:sldMk cId="1028711170" sldId="326"/>
            <ac:picMk id="1026" creationId="{BE567C09-AEDF-B16B-01A0-E0445F77693F}"/>
          </ac:picMkLst>
        </pc:picChg>
      </pc:sldChg>
      <pc:sldChg chg="addSp delSp modSp add mod">
        <pc:chgData name="이 대은" userId="1ba6ee5b3b796c7a" providerId="LiveId" clId="{5D3BA3CD-70E5-449E-A893-376CB0663098}" dt="2023-04-29T18:57:49.297" v="1096" actId="20577"/>
        <pc:sldMkLst>
          <pc:docMk/>
          <pc:sldMk cId="3990914657" sldId="327"/>
        </pc:sldMkLst>
        <pc:spChg chg="mod">
          <ac:chgData name="이 대은" userId="1ba6ee5b3b796c7a" providerId="LiveId" clId="{5D3BA3CD-70E5-449E-A893-376CB0663098}" dt="2023-04-29T18:57:49.297" v="1096" actId="20577"/>
          <ac:spMkLst>
            <pc:docMk/>
            <pc:sldMk cId="3990914657" sldId="327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8:57:14.764" v="1085" actId="478"/>
          <ac:spMkLst>
            <pc:docMk/>
            <pc:sldMk cId="3990914657" sldId="327"/>
            <ac:spMk id="7" creationId="{2FDFD6AB-0FB8-5534-DA8B-71E9748151A6}"/>
          </ac:spMkLst>
        </pc:spChg>
        <pc:picChg chg="del">
          <ac:chgData name="이 대은" userId="1ba6ee5b3b796c7a" providerId="LiveId" clId="{5D3BA3CD-70E5-449E-A893-376CB0663098}" dt="2023-04-29T18:55:54.065" v="932" actId="478"/>
          <ac:picMkLst>
            <pc:docMk/>
            <pc:sldMk cId="3990914657" sldId="327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8:55:56.825" v="933" actId="478"/>
          <ac:picMkLst>
            <pc:docMk/>
            <pc:sldMk cId="3990914657" sldId="327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6:30.254" v="940" actId="1076"/>
          <ac:picMkLst>
            <pc:docMk/>
            <pc:sldMk cId="3990914657" sldId="327"/>
            <ac:picMk id="6" creationId="{A3B962EF-C95A-AB56-E008-97E1361D42A1}"/>
          </ac:picMkLst>
        </pc:picChg>
        <pc:picChg chg="del">
          <ac:chgData name="이 대은" userId="1ba6ee5b3b796c7a" providerId="LiveId" clId="{5D3BA3CD-70E5-449E-A893-376CB0663098}" dt="2023-04-29T18:57:15.381" v="1086" actId="478"/>
          <ac:picMkLst>
            <pc:docMk/>
            <pc:sldMk cId="3990914657" sldId="327"/>
            <ac:picMk id="1026" creationId="{BE567C09-AEDF-B16B-01A0-E0445F77693F}"/>
          </ac:picMkLst>
        </pc:picChg>
      </pc:sldChg>
      <pc:sldChg chg="addSp delSp modSp add del mod">
        <pc:chgData name="이 대은" userId="1ba6ee5b3b796c7a" providerId="LiveId" clId="{5D3BA3CD-70E5-449E-A893-376CB0663098}" dt="2023-04-29T19:04:12.906" v="1344" actId="47"/>
        <pc:sldMkLst>
          <pc:docMk/>
          <pc:sldMk cId="272506390" sldId="328"/>
        </pc:sldMkLst>
        <pc:spChg chg="del">
          <ac:chgData name="이 대은" userId="1ba6ee5b3b796c7a" providerId="LiveId" clId="{5D3BA3CD-70E5-449E-A893-376CB0663098}" dt="2023-04-29T18:58:36.306" v="1110" actId="478"/>
          <ac:spMkLst>
            <pc:docMk/>
            <pc:sldMk cId="272506390" sldId="328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58:41.607" v="1113" actId="478"/>
          <ac:spMkLst>
            <pc:docMk/>
            <pc:sldMk cId="272506390" sldId="328"/>
            <ac:spMk id="4" creationId="{84143182-2D78-2F7A-BAAB-414E00C3AFFC}"/>
          </ac:spMkLst>
        </pc:spChg>
        <pc:spChg chg="add mod">
          <ac:chgData name="이 대은" userId="1ba6ee5b3b796c7a" providerId="LiveId" clId="{5D3BA3CD-70E5-449E-A893-376CB0663098}" dt="2023-04-29T18:59:42.801" v="1297" actId="113"/>
          <ac:spMkLst>
            <pc:docMk/>
            <pc:sldMk cId="272506390" sldId="328"/>
            <ac:spMk id="5" creationId="{711BF775-77EA-78AA-37C2-1C77D91A418B}"/>
          </ac:spMkLst>
        </pc:spChg>
        <pc:spChg chg="mod">
          <ac:chgData name="이 대은" userId="1ba6ee5b3b796c7a" providerId="LiveId" clId="{5D3BA3CD-70E5-449E-A893-376CB0663098}" dt="2023-04-29T18:58:26.810" v="1108"/>
          <ac:spMkLst>
            <pc:docMk/>
            <pc:sldMk cId="272506390" sldId="328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8:58:34.761" v="1109" actId="478"/>
          <ac:picMkLst>
            <pc:docMk/>
            <pc:sldMk cId="272506390" sldId="328"/>
            <ac:picMk id="6" creationId="{A3B962EF-C95A-AB56-E008-97E1361D42A1}"/>
          </ac:picMkLst>
        </pc:picChg>
      </pc:sldChg>
      <pc:sldChg chg="add del">
        <pc:chgData name="이 대은" userId="1ba6ee5b3b796c7a" providerId="LiveId" clId="{5D3BA3CD-70E5-449E-A893-376CB0663098}" dt="2023-04-29T18:55:58.028" v="935"/>
        <pc:sldMkLst>
          <pc:docMk/>
          <pc:sldMk cId="4115814871" sldId="328"/>
        </pc:sldMkLst>
      </pc:sldChg>
      <pc:sldChg chg="addSp delSp modSp add mod">
        <pc:chgData name="이 대은" userId="1ba6ee5b3b796c7a" providerId="LiveId" clId="{5D3BA3CD-70E5-449E-A893-376CB0663098}" dt="2023-04-29T19:03:47.555" v="1343" actId="14100"/>
        <pc:sldMkLst>
          <pc:docMk/>
          <pc:sldMk cId="3096813634" sldId="329"/>
        </pc:sldMkLst>
        <pc:spChg chg="mod">
          <ac:chgData name="이 대은" userId="1ba6ee5b3b796c7a" providerId="LiveId" clId="{5D3BA3CD-70E5-449E-A893-376CB0663098}" dt="2023-04-29T19:03:13.588" v="1326" actId="1076"/>
          <ac:spMkLst>
            <pc:docMk/>
            <pc:sldMk cId="3096813634" sldId="329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9:01:45.154" v="1302" actId="478"/>
          <ac:spMkLst>
            <pc:docMk/>
            <pc:sldMk cId="3096813634" sldId="329"/>
            <ac:spMk id="7" creationId="{2FDFD6AB-0FB8-5534-DA8B-71E9748151A6}"/>
          </ac:spMkLst>
        </pc:spChg>
        <pc:spChg chg="mod">
          <ac:chgData name="이 대은" userId="1ba6ee5b3b796c7a" providerId="LiveId" clId="{5D3BA3CD-70E5-449E-A893-376CB0663098}" dt="2023-04-29T19:01:21.629" v="1299"/>
          <ac:spMkLst>
            <pc:docMk/>
            <pc:sldMk cId="3096813634" sldId="329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03:27.860" v="1332" actId="478"/>
          <ac:picMkLst>
            <pc:docMk/>
            <pc:sldMk cId="3096813634" sldId="329"/>
            <ac:picMk id="5" creationId="{F6CA8FED-7EAC-025F-3FF8-4991450C3FA1}"/>
          </ac:picMkLst>
        </pc:picChg>
        <pc:picChg chg="add del mod">
          <ac:chgData name="이 대은" userId="1ba6ee5b3b796c7a" providerId="LiveId" clId="{5D3BA3CD-70E5-449E-A893-376CB0663098}" dt="2023-04-29T19:02:43.342" v="1317" actId="478"/>
          <ac:picMkLst>
            <pc:docMk/>
            <pc:sldMk cId="3096813634" sldId="329"/>
            <ac:picMk id="6" creationId="{B6F45968-C039-7C6F-D03E-7F9244681B7B}"/>
          </ac:picMkLst>
        </pc:picChg>
        <pc:picChg chg="add del mod">
          <ac:chgData name="이 대은" userId="1ba6ee5b3b796c7a" providerId="LiveId" clId="{5D3BA3CD-70E5-449E-A893-376CB0663098}" dt="2023-04-29T19:02:18.056" v="1311"/>
          <ac:picMkLst>
            <pc:docMk/>
            <pc:sldMk cId="3096813634" sldId="329"/>
            <ac:picMk id="8" creationId="{9421382F-E8DB-BD1A-2E23-C70F3CAAE7B8}"/>
          </ac:picMkLst>
        </pc:picChg>
        <pc:picChg chg="add mod">
          <ac:chgData name="이 대은" userId="1ba6ee5b3b796c7a" providerId="LiveId" clId="{5D3BA3CD-70E5-449E-A893-376CB0663098}" dt="2023-04-29T19:03:47.555" v="1343" actId="14100"/>
          <ac:picMkLst>
            <pc:docMk/>
            <pc:sldMk cId="3096813634" sldId="329"/>
            <ac:picMk id="10" creationId="{2D803402-F14D-67A8-0647-7311F3A418FE}"/>
          </ac:picMkLst>
        </pc:picChg>
        <pc:picChg chg="add mod">
          <ac:chgData name="이 대은" userId="1ba6ee5b3b796c7a" providerId="LiveId" clId="{5D3BA3CD-70E5-449E-A893-376CB0663098}" dt="2023-04-29T19:03:34.392" v="1336" actId="1076"/>
          <ac:picMkLst>
            <pc:docMk/>
            <pc:sldMk cId="3096813634" sldId="329"/>
            <ac:picMk id="12" creationId="{F3A80B04-34CD-8BE4-D215-6A5B76FC46A0}"/>
          </ac:picMkLst>
        </pc:picChg>
        <pc:picChg chg="del">
          <ac:chgData name="이 대은" userId="1ba6ee5b3b796c7a" providerId="LiveId" clId="{5D3BA3CD-70E5-449E-A893-376CB0663098}" dt="2023-04-29T19:01:44.306" v="1301" actId="478"/>
          <ac:picMkLst>
            <pc:docMk/>
            <pc:sldMk cId="3096813634" sldId="329"/>
            <ac:picMk id="1026" creationId="{BE567C09-AEDF-B16B-01A0-E0445F77693F}"/>
          </ac:picMkLst>
        </pc:picChg>
      </pc:sldChg>
      <pc:sldChg chg="addSp delSp modSp add mod">
        <pc:chgData name="이 대은" userId="1ba6ee5b3b796c7a" providerId="LiveId" clId="{5D3BA3CD-70E5-449E-A893-376CB0663098}" dt="2023-04-29T19:07:12.238" v="1591" actId="1076"/>
        <pc:sldMkLst>
          <pc:docMk/>
          <pc:sldMk cId="3216691972" sldId="330"/>
        </pc:sldMkLst>
        <pc:spChg chg="mod">
          <ac:chgData name="이 대은" userId="1ba6ee5b3b796c7a" providerId="LiveId" clId="{5D3BA3CD-70E5-449E-A893-376CB0663098}" dt="2023-04-29T19:06:32.368" v="1585" actId="113"/>
          <ac:spMkLst>
            <pc:docMk/>
            <pc:sldMk cId="3216691972" sldId="330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9:04:28.858" v="1352"/>
          <ac:spMkLst>
            <pc:docMk/>
            <pc:sldMk cId="3216691972" sldId="330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9:07:12.238" v="1591" actId="1076"/>
          <ac:picMkLst>
            <pc:docMk/>
            <pc:sldMk cId="3216691972" sldId="330"/>
            <ac:picMk id="5" creationId="{2D98B658-D545-84F2-4D81-F42A0F1C01BA}"/>
          </ac:picMkLst>
        </pc:picChg>
        <pc:picChg chg="del">
          <ac:chgData name="이 대은" userId="1ba6ee5b3b796c7a" providerId="LiveId" clId="{5D3BA3CD-70E5-449E-A893-376CB0663098}" dt="2023-04-29T19:04:46.991" v="1356" actId="478"/>
          <ac:picMkLst>
            <pc:docMk/>
            <pc:sldMk cId="3216691972" sldId="330"/>
            <ac:picMk id="10" creationId="{2D803402-F14D-67A8-0647-7311F3A418FE}"/>
          </ac:picMkLst>
        </pc:picChg>
        <pc:picChg chg="del">
          <ac:chgData name="이 대은" userId="1ba6ee5b3b796c7a" providerId="LiveId" clId="{5D3BA3CD-70E5-449E-A893-376CB0663098}" dt="2023-04-29T19:04:47.608" v="1357" actId="478"/>
          <ac:picMkLst>
            <pc:docMk/>
            <pc:sldMk cId="3216691972" sldId="330"/>
            <ac:picMk id="12" creationId="{F3A80B04-34CD-8BE4-D215-6A5B76FC46A0}"/>
          </ac:picMkLst>
        </pc:picChg>
      </pc:sldChg>
      <pc:sldChg chg="addSp delSp modSp add mod">
        <pc:chgData name="이 대은" userId="1ba6ee5b3b796c7a" providerId="LiveId" clId="{5D3BA3CD-70E5-449E-A893-376CB0663098}" dt="2023-04-29T20:10:12.159" v="4356" actId="14100"/>
        <pc:sldMkLst>
          <pc:docMk/>
          <pc:sldMk cId="1929069110" sldId="331"/>
        </pc:sldMkLst>
        <pc:spChg chg="mod">
          <ac:chgData name="이 대은" userId="1ba6ee5b3b796c7a" providerId="LiveId" clId="{5D3BA3CD-70E5-449E-A893-376CB0663098}" dt="2023-04-29T19:36:37.627" v="2435" actId="20577"/>
          <ac:spMkLst>
            <pc:docMk/>
            <pc:sldMk cId="1929069110" sldId="331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9:07:50.417" v="1605"/>
          <ac:spMkLst>
            <pc:docMk/>
            <pc:sldMk cId="1929069110" sldId="331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5D3BA3CD-70E5-449E-A893-376CB0663098}" dt="2023-04-29T19:08:43.971" v="1630" actId="3680"/>
          <ac:graphicFrameMkLst>
            <pc:docMk/>
            <pc:sldMk cId="1929069110" sldId="331"/>
            <ac:graphicFrameMk id="3" creationId="{B01A4A96-2BFC-9EE5-F5EF-238FECB93902}"/>
          </ac:graphicFrameMkLst>
        </pc:graphicFrameChg>
        <pc:graphicFrameChg chg="add mod modGraphic">
          <ac:chgData name="이 대은" userId="1ba6ee5b3b796c7a" providerId="LiveId" clId="{5D3BA3CD-70E5-449E-A893-376CB0663098}" dt="2023-04-29T20:10:12.159" v="4356" actId="14100"/>
          <ac:graphicFrameMkLst>
            <pc:docMk/>
            <pc:sldMk cId="1929069110" sldId="331"/>
            <ac:graphicFrameMk id="4" creationId="{5614B5D8-759E-63F9-3FE6-1E7862988B89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19:21:57.289" v="2055" actId="14100"/>
        <pc:sldMkLst>
          <pc:docMk/>
          <pc:sldMk cId="4253740707" sldId="332"/>
        </pc:sldMkLst>
        <pc:spChg chg="mod">
          <ac:chgData name="이 대은" userId="1ba6ee5b3b796c7a" providerId="LiveId" clId="{5D3BA3CD-70E5-449E-A893-376CB0663098}" dt="2023-04-29T19:21:28.397" v="2054" actId="20577"/>
          <ac:spMkLst>
            <pc:docMk/>
            <pc:sldMk cId="4253740707" sldId="332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9:20:34.319" v="2004" actId="478"/>
          <ac:spMkLst>
            <pc:docMk/>
            <pc:sldMk cId="4253740707" sldId="332"/>
            <ac:spMk id="4" creationId="{D2F76A35-6349-15DC-61FA-A8D3415C4D02}"/>
          </ac:spMkLst>
        </pc:spChg>
        <pc:spChg chg="add mod">
          <ac:chgData name="이 대은" userId="1ba6ee5b3b796c7a" providerId="LiveId" clId="{5D3BA3CD-70E5-449E-A893-376CB0663098}" dt="2023-04-29T19:21:57.289" v="2055" actId="14100"/>
          <ac:spMkLst>
            <pc:docMk/>
            <pc:sldMk cId="4253740707" sldId="332"/>
            <ac:spMk id="6" creationId="{DD1D6F01-D44B-2B87-BB31-AA9AB15205C6}"/>
          </ac:spMkLst>
        </pc:spChg>
        <pc:spChg chg="mod">
          <ac:chgData name="이 대은" userId="1ba6ee5b3b796c7a" providerId="LiveId" clId="{5D3BA3CD-70E5-449E-A893-376CB0663098}" dt="2023-04-29T19:16:16.609" v="1939" actId="20577"/>
          <ac:spMkLst>
            <pc:docMk/>
            <pc:sldMk cId="4253740707" sldId="332"/>
            <ac:spMk id="876" creationId="{00000000-0000-0000-0000-000000000000}"/>
          </ac:spMkLst>
        </pc:spChg>
        <pc:picChg chg="del mod">
          <ac:chgData name="이 대은" userId="1ba6ee5b3b796c7a" providerId="LiveId" clId="{5D3BA3CD-70E5-449E-A893-376CB0663098}" dt="2023-04-29T19:19:24.731" v="1945" actId="478"/>
          <ac:picMkLst>
            <pc:docMk/>
            <pc:sldMk cId="4253740707" sldId="332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9:19:25.850" v="1946" actId="478"/>
          <ac:picMkLst>
            <pc:docMk/>
            <pc:sldMk cId="4253740707" sldId="332"/>
            <ac:picMk id="5" creationId="{2D98B658-D545-84F2-4D81-F42A0F1C01BA}"/>
          </ac:picMkLst>
        </pc:picChg>
        <pc:picChg chg="add del">
          <ac:chgData name="이 대은" userId="1ba6ee5b3b796c7a" providerId="LiveId" clId="{5D3BA3CD-70E5-449E-A893-376CB0663098}" dt="2023-04-29T19:19:21.299" v="1941"/>
          <ac:picMkLst>
            <pc:docMk/>
            <pc:sldMk cId="4253740707" sldId="332"/>
            <ac:picMk id="2050" creationId="{054887A1-5DF6-1F55-0DCD-EBBBED858A87}"/>
          </ac:picMkLst>
        </pc:picChg>
        <pc:picChg chg="add del">
          <ac:chgData name="이 대은" userId="1ba6ee5b3b796c7a" providerId="LiveId" clId="{5D3BA3CD-70E5-449E-A893-376CB0663098}" dt="2023-04-29T19:19:23.543" v="1944"/>
          <ac:picMkLst>
            <pc:docMk/>
            <pc:sldMk cId="4253740707" sldId="332"/>
            <ac:picMk id="2052" creationId="{254C6F78-59CE-94CB-41A2-4BC3885F8307}"/>
          </ac:picMkLst>
        </pc:picChg>
        <pc:picChg chg="add mod">
          <ac:chgData name="이 대은" userId="1ba6ee5b3b796c7a" providerId="LiveId" clId="{5D3BA3CD-70E5-449E-A893-376CB0663098}" dt="2023-04-29T19:20:48.421" v="2009" actId="1076"/>
          <ac:picMkLst>
            <pc:docMk/>
            <pc:sldMk cId="4253740707" sldId="332"/>
            <ac:picMk id="2054" creationId="{FB2A97B0-B639-1045-32E4-CC6DDFC508C3}"/>
          </ac:picMkLst>
        </pc:picChg>
      </pc:sldChg>
      <pc:sldChg chg="addSp delSp modSp add mod">
        <pc:chgData name="이 대은" userId="1ba6ee5b3b796c7a" providerId="LiveId" clId="{5D3BA3CD-70E5-449E-A893-376CB0663098}" dt="2023-04-29T19:25:40.820" v="2085"/>
        <pc:sldMkLst>
          <pc:docMk/>
          <pc:sldMk cId="2021048910" sldId="333"/>
        </pc:sldMkLst>
        <pc:spChg chg="mod">
          <ac:chgData name="이 대은" userId="1ba6ee5b3b796c7a" providerId="LiveId" clId="{5D3BA3CD-70E5-449E-A893-376CB0663098}" dt="2023-04-29T19:24:52.701" v="2082" actId="14100"/>
          <ac:spMkLst>
            <pc:docMk/>
            <pc:sldMk cId="2021048910" sldId="333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9:22:10.493" v="2064" actId="478"/>
          <ac:spMkLst>
            <pc:docMk/>
            <pc:sldMk cId="2021048910" sldId="333"/>
            <ac:spMk id="6" creationId="{DD1D6F01-D44B-2B87-BB31-AA9AB15205C6}"/>
          </ac:spMkLst>
        </pc:spChg>
        <pc:spChg chg="mod">
          <ac:chgData name="이 대은" userId="1ba6ee5b3b796c7a" providerId="LiveId" clId="{5D3BA3CD-70E5-449E-A893-376CB0663098}" dt="2023-04-29T19:25:40.820" v="2085"/>
          <ac:spMkLst>
            <pc:docMk/>
            <pc:sldMk cId="2021048910" sldId="333"/>
            <ac:spMk id="876" creationId="{00000000-0000-0000-0000-000000000000}"/>
          </ac:spMkLst>
        </pc:spChg>
        <pc:picChg chg="add mod">
          <ac:chgData name="이 대은" userId="1ba6ee5b3b796c7a" providerId="LiveId" clId="{5D3BA3CD-70E5-449E-A893-376CB0663098}" dt="2023-04-29T19:24:58.754" v="2083" actId="1076"/>
          <ac:picMkLst>
            <pc:docMk/>
            <pc:sldMk cId="2021048910" sldId="333"/>
            <ac:picMk id="3" creationId="{246B2F78-4D44-37AF-3A39-A7D4DD7F60FE}"/>
          </ac:picMkLst>
        </pc:picChg>
        <pc:picChg chg="del">
          <ac:chgData name="이 대은" userId="1ba6ee5b3b796c7a" providerId="LiveId" clId="{5D3BA3CD-70E5-449E-A893-376CB0663098}" dt="2023-04-29T19:22:09.844" v="2063" actId="478"/>
          <ac:picMkLst>
            <pc:docMk/>
            <pc:sldMk cId="2021048910" sldId="333"/>
            <ac:picMk id="2054" creationId="{FB2A97B0-B639-1045-32E4-CC6DDFC508C3}"/>
          </ac:picMkLst>
        </pc:picChg>
      </pc:sldChg>
      <pc:sldChg chg="addSp delSp modSp add mod">
        <pc:chgData name="이 대은" userId="1ba6ee5b3b796c7a" providerId="LiveId" clId="{5D3BA3CD-70E5-449E-A893-376CB0663098}" dt="2023-04-29T19:28:18.885" v="2312" actId="20577"/>
        <pc:sldMkLst>
          <pc:docMk/>
          <pc:sldMk cId="4144657380" sldId="334"/>
        </pc:sldMkLst>
        <pc:spChg chg="del mod">
          <ac:chgData name="이 대은" userId="1ba6ee5b3b796c7a" providerId="LiveId" clId="{5D3BA3CD-70E5-449E-A893-376CB0663098}" dt="2023-04-29T19:26:14.605" v="2094" actId="478"/>
          <ac:spMkLst>
            <pc:docMk/>
            <pc:sldMk cId="4144657380" sldId="334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9:26:17.527" v="2095" actId="478"/>
          <ac:spMkLst>
            <pc:docMk/>
            <pc:sldMk cId="4144657380" sldId="334"/>
            <ac:spMk id="5" creationId="{135EF3A2-D994-7398-8F5E-4BD7388C2953}"/>
          </ac:spMkLst>
        </pc:spChg>
        <pc:spChg chg="add del mod">
          <ac:chgData name="이 대은" userId="1ba6ee5b3b796c7a" providerId="LiveId" clId="{5D3BA3CD-70E5-449E-A893-376CB0663098}" dt="2023-04-29T19:26:56.114" v="2102"/>
          <ac:spMkLst>
            <pc:docMk/>
            <pc:sldMk cId="4144657380" sldId="334"/>
            <ac:spMk id="7" creationId="{CB5CE5A0-2ED5-4BBC-4B44-5BC941378DCD}"/>
          </ac:spMkLst>
        </pc:spChg>
        <pc:spChg chg="add mod">
          <ac:chgData name="이 대은" userId="1ba6ee5b3b796c7a" providerId="LiveId" clId="{5D3BA3CD-70E5-449E-A893-376CB0663098}" dt="2023-04-29T19:28:18.885" v="2312" actId="20577"/>
          <ac:spMkLst>
            <pc:docMk/>
            <pc:sldMk cId="4144657380" sldId="334"/>
            <ac:spMk id="8" creationId="{33CA504A-9236-4CAF-FCA1-4CB22CDA440D}"/>
          </ac:spMkLst>
        </pc:spChg>
        <pc:spChg chg="mod">
          <ac:chgData name="이 대은" userId="1ba6ee5b3b796c7a" providerId="LiveId" clId="{5D3BA3CD-70E5-449E-A893-376CB0663098}" dt="2023-04-29T19:26:11.049" v="2092"/>
          <ac:spMkLst>
            <pc:docMk/>
            <pc:sldMk cId="4144657380" sldId="334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26:18.244" v="2096" actId="478"/>
          <ac:picMkLst>
            <pc:docMk/>
            <pc:sldMk cId="4144657380" sldId="334"/>
            <ac:picMk id="3" creationId="{246B2F78-4D44-37AF-3A39-A7D4DD7F60FE}"/>
          </ac:picMkLst>
        </pc:picChg>
        <pc:picChg chg="add mod modCrop">
          <ac:chgData name="이 대은" userId="1ba6ee5b3b796c7a" providerId="LiveId" clId="{5D3BA3CD-70E5-449E-A893-376CB0663098}" dt="2023-04-29T19:26:37.931" v="2100" actId="1076"/>
          <ac:picMkLst>
            <pc:docMk/>
            <pc:sldMk cId="4144657380" sldId="334"/>
            <ac:picMk id="6" creationId="{9C4F06A9-D96F-3CC9-798A-901D2034E569}"/>
          </ac:picMkLst>
        </pc:picChg>
      </pc:sldChg>
      <pc:sldChg chg="addSp delSp modSp add mod">
        <pc:chgData name="이 대은" userId="1ba6ee5b3b796c7a" providerId="LiveId" clId="{5D3BA3CD-70E5-449E-A893-376CB0663098}" dt="2023-04-29T19:33:30.833" v="2409"/>
        <pc:sldMkLst>
          <pc:docMk/>
          <pc:sldMk cId="3688979887" sldId="335"/>
        </pc:sldMkLst>
        <pc:spChg chg="add del mod">
          <ac:chgData name="이 대은" userId="1ba6ee5b3b796c7a" providerId="LiveId" clId="{5D3BA3CD-70E5-449E-A893-376CB0663098}" dt="2023-04-29T19:29:25.153" v="2352" actId="478"/>
          <ac:spMkLst>
            <pc:docMk/>
            <pc:sldMk cId="3688979887" sldId="335"/>
            <ac:spMk id="3" creationId="{921FCF62-A240-ABF9-13D5-27CB26620038}"/>
          </ac:spMkLst>
        </pc:spChg>
        <pc:spChg chg="add del mod">
          <ac:chgData name="이 대은" userId="1ba6ee5b3b796c7a" providerId="LiveId" clId="{5D3BA3CD-70E5-449E-A893-376CB0663098}" dt="2023-04-29T19:29:30.302" v="2354"/>
          <ac:spMkLst>
            <pc:docMk/>
            <pc:sldMk cId="3688979887" sldId="335"/>
            <ac:spMk id="4" creationId="{B75895B8-E7D6-B694-28D3-2319293DB229}"/>
          </ac:spMkLst>
        </pc:spChg>
        <pc:spChg chg="add mod">
          <ac:chgData name="이 대은" userId="1ba6ee5b3b796c7a" providerId="LiveId" clId="{5D3BA3CD-70E5-449E-A893-376CB0663098}" dt="2023-04-29T19:33:30.833" v="2409"/>
          <ac:spMkLst>
            <pc:docMk/>
            <pc:sldMk cId="3688979887" sldId="335"/>
            <ac:spMk id="5" creationId="{5A75D0B6-778E-ACEA-75A9-828A138FBFD6}"/>
          </ac:spMkLst>
        </pc:spChg>
        <pc:spChg chg="del">
          <ac:chgData name="이 대은" userId="1ba6ee5b3b796c7a" providerId="LiveId" clId="{5D3BA3CD-70E5-449E-A893-376CB0663098}" dt="2023-04-29T19:29:22.985" v="2351" actId="478"/>
          <ac:spMkLst>
            <pc:docMk/>
            <pc:sldMk cId="3688979887" sldId="335"/>
            <ac:spMk id="8" creationId="{33CA504A-9236-4CAF-FCA1-4CB22CDA440D}"/>
          </ac:spMkLst>
        </pc:spChg>
        <pc:spChg chg="mod">
          <ac:chgData name="이 대은" userId="1ba6ee5b3b796c7a" providerId="LiveId" clId="{5D3BA3CD-70E5-449E-A893-376CB0663098}" dt="2023-04-29T19:29:17.117" v="2349"/>
          <ac:spMkLst>
            <pc:docMk/>
            <pc:sldMk cId="3688979887" sldId="335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29:19.523" v="2350" actId="478"/>
          <ac:picMkLst>
            <pc:docMk/>
            <pc:sldMk cId="3688979887" sldId="335"/>
            <ac:picMk id="6" creationId="{9C4F06A9-D96F-3CC9-798A-901D2034E569}"/>
          </ac:picMkLst>
        </pc:picChg>
      </pc:sldChg>
      <pc:sldChg chg="addSp delSp modSp add mod">
        <pc:chgData name="이 대은" userId="1ba6ee5b3b796c7a" providerId="LiveId" clId="{5D3BA3CD-70E5-449E-A893-376CB0663098}" dt="2023-04-29T19:39:26.879" v="2662" actId="1076"/>
        <pc:sldMkLst>
          <pc:docMk/>
          <pc:sldMk cId="1441357543" sldId="336"/>
        </pc:sldMkLst>
        <pc:spChg chg="add del mod">
          <ac:chgData name="이 대은" userId="1ba6ee5b3b796c7a" providerId="LiveId" clId="{5D3BA3CD-70E5-449E-A893-376CB0663098}" dt="2023-04-29T19:35:54.384" v="2431" actId="478"/>
          <ac:spMkLst>
            <pc:docMk/>
            <pc:sldMk cId="1441357543" sldId="336"/>
            <ac:spMk id="3" creationId="{C4CA7916-142F-304A-BDA0-FDBA0DEA3360}"/>
          </ac:spMkLst>
        </pc:spChg>
        <pc:spChg chg="del">
          <ac:chgData name="이 대은" userId="1ba6ee5b3b796c7a" providerId="LiveId" clId="{5D3BA3CD-70E5-449E-A893-376CB0663098}" dt="2023-04-29T19:35:49.602" v="2430" actId="478"/>
          <ac:spMkLst>
            <pc:docMk/>
            <pc:sldMk cId="1441357543" sldId="336"/>
            <ac:spMk id="5" creationId="{5A75D0B6-778E-ACEA-75A9-828A138FBFD6}"/>
          </ac:spMkLst>
        </pc:spChg>
        <pc:spChg chg="mod">
          <ac:chgData name="이 대은" userId="1ba6ee5b3b796c7a" providerId="LiveId" clId="{5D3BA3CD-70E5-449E-A893-376CB0663098}" dt="2023-04-29T19:35:01.857" v="2429"/>
          <ac:spMkLst>
            <pc:docMk/>
            <pc:sldMk cId="1441357543" sldId="336"/>
            <ac:spMk id="876" creationId="{00000000-0000-0000-0000-000000000000}"/>
          </ac:spMkLst>
        </pc:spChg>
        <pc:graphicFrameChg chg="add mod modGraphic">
          <ac:chgData name="이 대은" userId="1ba6ee5b3b796c7a" providerId="LiveId" clId="{5D3BA3CD-70E5-449E-A893-376CB0663098}" dt="2023-04-29T19:39:26.879" v="2662" actId="1076"/>
          <ac:graphicFrameMkLst>
            <pc:docMk/>
            <pc:sldMk cId="1441357543" sldId="336"/>
            <ac:graphicFrameMk id="4" creationId="{B222B40C-D28C-F3DA-6A8C-AB04ADD7C406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19:54:08.191" v="3236" actId="1036"/>
        <pc:sldMkLst>
          <pc:docMk/>
          <pc:sldMk cId="1996975182" sldId="337"/>
        </pc:sldMkLst>
        <pc:spChg chg="add mod">
          <ac:chgData name="이 대은" userId="1ba6ee5b3b796c7a" providerId="LiveId" clId="{5D3BA3CD-70E5-449E-A893-376CB0663098}" dt="2023-04-29T19:53:58.669" v="3212" actId="20577"/>
          <ac:spMkLst>
            <pc:docMk/>
            <pc:sldMk cId="1996975182" sldId="337"/>
            <ac:spMk id="2" creationId="{04569DD5-468C-8665-D5CD-D63DEF1EB648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3" creationId="{33D13496-04D3-CA14-3824-FC48329E1955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5" creationId="{7FB5DA1A-681E-885C-B8B4-09A4BEF0817A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6" creationId="{DFD84F5D-50BE-3104-4DC4-F6F20361488F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7" creationId="{6DDDCE6D-71AB-FB8B-2ABC-464295BE199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8" creationId="{563F94B8-465B-A114-3487-29BF3C89562B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9" creationId="{F3ED417E-EC97-7222-6149-05799D731BCB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10" creationId="{CF057E59-0390-528B-CF5C-2956458E964E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11" creationId="{7E232542-9A8B-5D7B-6667-2217CE26D3FA}"/>
          </ac:spMkLst>
        </pc:spChg>
        <pc:spChg chg="add del mod">
          <ac:chgData name="이 대은" userId="1ba6ee5b3b796c7a" providerId="LiveId" clId="{5D3BA3CD-70E5-449E-A893-376CB0663098}" dt="2023-04-29T19:49:46.531" v="3089" actId="478"/>
          <ac:spMkLst>
            <pc:docMk/>
            <pc:sldMk cId="1996975182" sldId="337"/>
            <ac:spMk id="12" creationId="{5839FA07-35BC-431E-DEAB-1AF5B22E2BC5}"/>
          </ac:spMkLst>
        </pc:spChg>
        <pc:spChg chg="add del mod">
          <ac:chgData name="이 대은" userId="1ba6ee5b3b796c7a" providerId="LiveId" clId="{5D3BA3CD-70E5-449E-A893-376CB0663098}" dt="2023-04-29T19:49:45.211" v="3088" actId="478"/>
          <ac:spMkLst>
            <pc:docMk/>
            <pc:sldMk cId="1996975182" sldId="337"/>
            <ac:spMk id="13" creationId="{40385300-4F59-106F-9C4A-850D967DC85A}"/>
          </ac:spMkLst>
        </pc:spChg>
        <pc:spChg chg="add del mod">
          <ac:chgData name="이 대은" userId="1ba6ee5b3b796c7a" providerId="LiveId" clId="{5D3BA3CD-70E5-449E-A893-376CB0663098}" dt="2023-04-29T19:50:15.909" v="3105" actId="478"/>
          <ac:spMkLst>
            <pc:docMk/>
            <pc:sldMk cId="1996975182" sldId="337"/>
            <ac:spMk id="14" creationId="{265EEF9C-EE2B-3622-931B-691F458256EA}"/>
          </ac:spMkLst>
        </pc:spChg>
        <pc:spChg chg="add del mod">
          <ac:chgData name="이 대은" userId="1ba6ee5b3b796c7a" providerId="LiveId" clId="{5D3BA3CD-70E5-449E-A893-376CB0663098}" dt="2023-04-29T19:50:15.128" v="3104" actId="478"/>
          <ac:spMkLst>
            <pc:docMk/>
            <pc:sldMk cId="1996975182" sldId="337"/>
            <ac:spMk id="15" creationId="{2E483ED6-0AC9-AF38-AE49-58374B022FF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6" creationId="{A46C50BA-2379-EE38-87D5-EED9F8C6B6D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7" creationId="{8C4C6566-0686-91A6-4F2F-7B209DE5107E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8" creationId="{FC56CA33-7ECF-B9CA-928B-230D054F1F0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9" creationId="{F4146822-FFC7-CE85-5B0A-BF3EACF1E73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0" creationId="{A4C58A30-8D2E-6152-F612-CF77598F5252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1" creationId="{275DFB2F-BD9A-EE5A-D033-C1CCE889FCB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2" creationId="{1292088E-E468-02EE-2297-50D1957294C8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3" creationId="{19903ED7-8C0D-1CB3-C96A-0479F0A0507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4" creationId="{00542818-E556-6487-EBAC-69559515C2FC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5" creationId="{0D4A4A60-EA15-3CBC-107F-F1D62A1FE7D9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26" creationId="{A65E4353-727D-C654-D4EA-20295B3EB3CD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27" creationId="{F5F23A8B-4626-B4FB-D68B-86012ED5887D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8" creationId="{6AFA3F42-F542-C104-0E1D-90C4722EA50F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9" creationId="{3A8A696B-4464-8A39-2A43-FA3AABE627EA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0" creationId="{41C3753D-BC73-52D0-CBA4-9C9090D2488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1" creationId="{CB46C6DD-7228-978D-4425-723BC33F67D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2" creationId="{B5CAA11A-AD3C-2D1F-F6C5-AAD2A7202DFC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3" creationId="{26A44C6A-3EDE-78BC-A3CE-03EDA325B70D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4" creationId="{501ACF83-5AD6-3DC4-15D7-539DD7362907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5" creationId="{FF01D6F8-130D-FD1E-E770-FE4D84DABE3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6" creationId="{FBFBD0A1-69FD-48D0-DA14-C84335A6D438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7" creationId="{A227C429-BE7E-340B-8D02-F659F928666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8" creationId="{7EDA7C89-ED9A-1CB5-AAD6-FB5666E081C9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9" creationId="{5BC3CB48-C28D-CEE6-31C8-8F85704AD91E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40" creationId="{1BACBA20-0C49-18C2-7718-5C040124F6FB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41" creationId="{42903A09-7425-21B8-E65D-6377888EBC0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2" creationId="{BF10D49F-CD71-8A55-314D-305807C36D14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3" creationId="{7507E6AE-79FD-E29F-6EB2-B1259B4F6D6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4" creationId="{DAD43792-9227-67BD-9339-2E68262ED5A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5" creationId="{20E5471A-4822-782D-14CD-639E05EB8CC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6" creationId="{6187BD88-1B06-76D0-29CF-13B625424CA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7" creationId="{C5671B01-E329-0AE9-2BAE-8225C75C9798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8" creationId="{BF145CC9-F1E0-740A-6669-757DF1BCB4A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9" creationId="{17BCADA5-6327-D25D-93B0-F9BA5BBC77F8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0" creationId="{1577BF1E-AC03-D6B0-3F33-1F9E8FCAD2D3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1" creationId="{5862891A-5EF3-30A3-8E65-EF92BCDC42B9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2" creationId="{06C2A255-AC7B-24B8-26AF-7E1BDD187B9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3" creationId="{93CBB744-3A79-AB01-E80E-5FF95C390B6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4" creationId="{16C9F794-ABAC-12B4-69FD-F1DC68AA36A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5" creationId="{EBD07E4C-0BBC-4921-EB4B-7622D95F4E2B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6" creationId="{BADC513A-9BA1-365C-1021-A8B0C92DBC0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7" creationId="{34D2AEE9-53EF-CA2C-69D9-92C136CCE7F3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8" creationId="{87784452-EA50-FBAB-B21D-2AB0393C08B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9" creationId="{61650C61-AFA7-645F-0DA6-6838D086AFB4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0" creationId="{500D4BD9-8A23-0181-07D9-EFADF5CB3E01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1" creationId="{F87C6BB2-B609-792D-6549-D551E1B244B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2" creationId="{AC5891AF-0CC2-6C35-4907-7F6CCE5E33BA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3" creationId="{CB839148-01D3-0B18-B05C-C8B98EF8CDDE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2" creationId="{C2F2E238-1956-BCBE-BEA0-7A26FC852B57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3" creationId="{4A1264FC-CF8C-986F-11B1-A8B6461212E9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4" creationId="{6FFBF813-3FA3-4411-01B1-D41515FDC5CD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5" creationId="{6F2E2BD8-5936-9BF9-AE5E-10740630A996}"/>
          </ac:spMkLst>
        </pc:spChg>
        <pc:spChg chg="mod">
          <ac:chgData name="이 대은" userId="1ba6ee5b3b796c7a" providerId="LiveId" clId="{5D3BA3CD-70E5-449E-A893-376CB0663098}" dt="2023-04-29T19:40:17.175" v="2681"/>
          <ac:spMkLst>
            <pc:docMk/>
            <pc:sldMk cId="1996975182" sldId="337"/>
            <ac:spMk id="876" creationId="{00000000-0000-0000-0000-000000000000}"/>
          </ac:spMkLst>
        </pc:spChg>
        <pc:graphicFrameChg chg="del">
          <ac:chgData name="이 대은" userId="1ba6ee5b3b796c7a" providerId="LiveId" clId="{5D3BA3CD-70E5-449E-A893-376CB0663098}" dt="2023-04-29T19:40:19.266" v="2682" actId="478"/>
          <ac:graphicFrameMkLst>
            <pc:docMk/>
            <pc:sldMk cId="1996975182" sldId="337"/>
            <ac:graphicFrameMk id="4" creationId="{B222B40C-D28C-F3DA-6A8C-AB04ADD7C406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20:09:10.450" v="4343" actId="20577"/>
        <pc:sldMkLst>
          <pc:docMk/>
          <pc:sldMk cId="1593929647" sldId="338"/>
        </pc:sldMkLst>
        <pc:spChg chg="mod">
          <ac:chgData name="이 대은" userId="1ba6ee5b3b796c7a" providerId="LiveId" clId="{5D3BA3CD-70E5-449E-A893-376CB0663098}" dt="2023-04-29T20:09:10.450" v="4343" actId="20577"/>
          <ac:spMkLst>
            <pc:docMk/>
            <pc:sldMk cId="1593929647" sldId="338"/>
            <ac:spMk id="2" creationId="{04569DD5-468C-8665-D5CD-D63DEF1EB648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3" creationId="{12BC783B-29E3-6A18-809C-3A24C938374E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4" creationId="{AFE2221A-CCDF-4830-F006-036B371354BF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5" creationId="{8EC44E8B-B928-41ED-F128-747B5FF8E38E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6" creationId="{219131EE-6174-0B36-C896-C66835FFD049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7" creationId="{EFFB7A9E-D74C-4EBF-04F5-8009E98574B6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8" creationId="{EE6968BF-5E45-8752-6324-A66C8A7158F3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9" creationId="{2717B476-E43E-6007-F411-1A2CCA49D29D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0" creationId="{9026DB4A-20EE-B1D5-A979-9DA8485B512D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1" creationId="{DCB13D04-C83C-4970-3980-EFB1ED7090EC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2" creationId="{0DCBA7D4-1518-D86F-EA63-7177B1153FB4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3" creationId="{A2E284B5-EFE3-B136-E5AC-221EB5AA68FB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4" creationId="{DC061F59-34C7-2EE3-43A0-54F1EB4C7B3B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5" creationId="{412085FD-CB67-39F4-8C46-8E188B52D1E5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6" creationId="{422D0477-8D5B-7960-E6B5-9CE240364AB2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7" creationId="{711854E0-DDE3-A578-84A2-11ADD958A4E8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8" creationId="{51303149-8EDE-BD5D-AA0F-885AFFBB3F70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9" creationId="{05FDBC1E-248B-6046-B30A-272117DEAF4A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0" creationId="{61925F17-01CD-2BC5-4596-0AC7E58042E4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1" creationId="{F9F9C80E-CED5-3549-B17C-7B39DC6459A3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2" creationId="{9CBEBB83-2DE1-2C36-FE73-E2577B0CC938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3" creationId="{9CEFD60E-DF18-BE61-A42B-17A1B756A06C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4" creationId="{45279052-D610-D403-12B8-D88E86FF14C0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5" creationId="{CCED1589-887B-F5A0-66F8-40E763BC2028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6" creationId="{6147C196-1765-C6CC-6829-9C37AB2A1C95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7" creationId="{67C57079-41E5-C4F6-9CD8-E2FEB9700AF1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8" creationId="{D6744800-FF48-8686-7ACF-DC763446C562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9" creationId="{9BD68FDD-8E3E-813A-B00C-153395820652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0" creationId="{B2E9654B-906A-AF64-F720-25648EE3E563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1" creationId="{1CFD1CB5-05CE-B744-EBD0-621A17839FE7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2" creationId="{4728EAC6-ED7C-C0B5-CC7D-A4374E6B28AE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3" creationId="{52075B8C-EACE-01AF-1429-A1E832929C59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4" creationId="{2A12A292-B387-B48E-49F9-766B5C9BFCCB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5" creationId="{9CB14A75-0A53-DE5C-BF3A-D2846F31F4DA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6" creationId="{261639F6-AEE4-499C-23FE-FAD3294BF193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7" creationId="{42E8DBE0-83B1-431C-9DF3-72ECBE991AE3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8" creationId="{58BBCA8B-CC6F-6146-7381-B21DDC63407F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9" creationId="{1F37A295-2319-E219-9E79-D4A8AA5A113B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40" creationId="{056AB69C-AFB9-2011-D41F-58B991AE92BD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41" creationId="{E320C23B-CA5C-F7B8-4612-92203D17C751}"/>
          </ac:spMkLst>
        </pc:spChg>
        <pc:spChg chg="del">
          <ac:chgData name="이 대은" userId="1ba6ee5b3b796c7a" providerId="LiveId" clId="{5D3BA3CD-70E5-449E-A893-376CB0663098}" dt="2023-04-29T19:55:57.138" v="3271" actId="478"/>
          <ac:spMkLst>
            <pc:docMk/>
            <pc:sldMk cId="1593929647" sldId="338"/>
            <ac:spMk id="42" creationId="{BF10D49F-CD71-8A55-314D-305807C36D14}"/>
          </ac:spMkLst>
        </pc:spChg>
        <pc:spChg chg="del">
          <ac:chgData name="이 대은" userId="1ba6ee5b3b796c7a" providerId="LiveId" clId="{5D3BA3CD-70E5-449E-A893-376CB0663098}" dt="2023-04-29T19:55:53.360" v="3268" actId="478"/>
          <ac:spMkLst>
            <pc:docMk/>
            <pc:sldMk cId="1593929647" sldId="338"/>
            <ac:spMk id="43" creationId="{7507E6AE-79FD-E29F-6EB2-B1259B4F6D6F}"/>
          </ac:spMkLst>
        </pc:spChg>
        <pc:spChg chg="del">
          <ac:chgData name="이 대은" userId="1ba6ee5b3b796c7a" providerId="LiveId" clId="{5D3BA3CD-70E5-449E-A893-376CB0663098}" dt="2023-04-29T19:55:54.701" v="3269" actId="478"/>
          <ac:spMkLst>
            <pc:docMk/>
            <pc:sldMk cId="1593929647" sldId="338"/>
            <ac:spMk id="44" creationId="{DAD43792-9227-67BD-9339-2E68262ED5A0}"/>
          </ac:spMkLst>
        </pc:spChg>
        <pc:spChg chg="del">
          <ac:chgData name="이 대은" userId="1ba6ee5b3b796c7a" providerId="LiveId" clId="{5D3BA3CD-70E5-449E-A893-376CB0663098}" dt="2023-04-29T19:55:56.374" v="3270" actId="478"/>
          <ac:spMkLst>
            <pc:docMk/>
            <pc:sldMk cId="1593929647" sldId="338"/>
            <ac:spMk id="45" creationId="{20E5471A-4822-782D-14CD-639E05EB8CC0}"/>
          </ac:spMkLst>
        </pc:spChg>
        <pc:spChg chg="del">
          <ac:chgData name="이 대은" userId="1ba6ee5b3b796c7a" providerId="LiveId" clId="{5D3BA3CD-70E5-449E-A893-376CB0663098}" dt="2023-04-29T19:55:58.943" v="3273" actId="478"/>
          <ac:spMkLst>
            <pc:docMk/>
            <pc:sldMk cId="1593929647" sldId="338"/>
            <ac:spMk id="46" creationId="{6187BD88-1B06-76D0-29CF-13B625424CAF}"/>
          </ac:spMkLst>
        </pc:spChg>
        <pc:spChg chg="del">
          <ac:chgData name="이 대은" userId="1ba6ee5b3b796c7a" providerId="LiveId" clId="{5D3BA3CD-70E5-449E-A893-376CB0663098}" dt="2023-04-29T19:55:57.840" v="3272" actId="478"/>
          <ac:spMkLst>
            <pc:docMk/>
            <pc:sldMk cId="1593929647" sldId="338"/>
            <ac:spMk id="47" creationId="{C5671B01-E329-0AE9-2BAE-8225C75C9798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48" creationId="{BF145CC9-F1E0-740A-6669-757DF1BCB4AF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49" creationId="{17BCADA5-6327-D25D-93B0-F9BA5BBC77F8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0" creationId="{1577BF1E-AC03-D6B0-3F33-1F9E8FCAD2D3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1" creationId="{5862891A-5EF3-30A3-8E65-EF92BCDC42B9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2" creationId="{06C2A255-AC7B-24B8-26AF-7E1BDD187B9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3" creationId="{93CBB744-3A79-AB01-E80E-5FF95C390B65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4" creationId="{16C9F794-ABAC-12B4-69FD-F1DC68AA36A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5" creationId="{EBD07E4C-0BBC-4921-EB4B-7622D95F4E2B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6" creationId="{BADC513A-9BA1-365C-1021-A8B0C92DBC0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7" creationId="{34D2AEE9-53EF-CA2C-69D9-92C136CCE7F3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58" creationId="{87784452-EA50-FBAB-B21D-2AB0393C08B5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59" creationId="{61650C61-AFA7-645F-0DA6-6838D086AFB4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0" creationId="{500D4BD9-8A23-0181-07D9-EFADF5CB3E01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1" creationId="{F87C6BB2-B609-792D-6549-D551E1B244B0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2" creationId="{AC5891AF-0CC2-6C35-4907-7F6CCE5E33BA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3" creationId="{CB839148-01D3-0B18-B05C-C8B98EF8CDDE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2" creationId="{C2F2E238-1956-BCBE-BEA0-7A26FC852B57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3" creationId="{4A1264FC-CF8C-986F-11B1-A8B6461212E9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4" creationId="{6FFBF813-3FA3-4411-01B1-D41515FDC5CD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5" creationId="{6F2E2BD8-5936-9BF9-AE5E-10740630A99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6" creationId="{3DB02A00-9DEA-1D3A-8274-42C2ECF5B63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7" creationId="{2AB1B0FC-1B39-3B69-8EB0-3C89DD28D5F8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8" creationId="{50CB644C-B59B-7202-8D31-463679189F6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9" creationId="{F661F037-F742-96CA-A592-CC794CCEBDF2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0" creationId="{94F9566D-4701-138C-9495-8860544D56A5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1" creationId="{B9FB2F62-247B-1780-0316-15C5901EFEFB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2" creationId="{981EA7C0-7582-FC41-3E1B-5337F791E6F4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3" creationId="{A6051DEB-8B86-58A8-31E8-6B565D805E9D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4" creationId="{542312DB-4BCC-9093-4885-9CE5E369E19E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5" creationId="{B12F2A8B-6E8A-3505-945E-E06F87DDB8D2}"/>
          </ac:spMkLst>
        </pc:spChg>
        <pc:spChg chg="add del mod">
          <ac:chgData name="이 대은" userId="1ba6ee5b3b796c7a" providerId="LiveId" clId="{5D3BA3CD-70E5-449E-A893-376CB0663098}" dt="2023-04-29T20:04:32.464" v="3871" actId="478"/>
          <ac:spMkLst>
            <pc:docMk/>
            <pc:sldMk cId="1593929647" sldId="338"/>
            <ac:spMk id="846" creationId="{6AD09F5F-967E-0E96-7E75-73723899CF8C}"/>
          </ac:spMkLst>
        </pc:spChg>
        <pc:spChg chg="add del mod">
          <ac:chgData name="이 대은" userId="1ba6ee5b3b796c7a" providerId="LiveId" clId="{5D3BA3CD-70E5-449E-A893-376CB0663098}" dt="2023-04-29T20:04:31.726" v="3870" actId="478"/>
          <ac:spMkLst>
            <pc:docMk/>
            <pc:sldMk cId="1593929647" sldId="338"/>
            <ac:spMk id="847" creationId="{FFCE73BF-524A-B370-CD9C-8BA4F3557A07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48" creationId="{7FFB7276-FA1F-8D93-CB04-7A16D706B08B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49" creationId="{96B5336F-2A93-ABEB-BB21-5D53B2168E71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0" creationId="{0633F0DC-00E1-CFB1-C145-AF4BE3CDE73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1" creationId="{F0E5AA88-6D4C-1E58-5EC8-5907BBB153D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2" creationId="{F9DDB7CF-9140-2AFA-76EB-9878AF0F97B4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3" creationId="{1C6D94A3-EA92-47F9-C40A-86693953F398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4" creationId="{AF09BA2F-DBC1-5F0D-1D16-9B481728FC5D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5" creationId="{FD874DB3-D02F-BD79-F76F-16C2321A577A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6" creationId="{12AA6DED-7032-1A23-ADFB-F9AC87C1F93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7" creationId="{61A39FDA-0ACF-7400-7EE1-14220D535FAA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8" creationId="{7CDBD068-607E-5F84-77B6-7C0DE08A7328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9" creationId="{5483DD99-2293-ED6A-091F-9CD66D14DCD7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60" creationId="{6CF80A0A-232F-F78F-8A83-7665CFB04A51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61" creationId="{65DF8EE7-624C-FF3C-4F92-0865E71EC912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18:01:11.543" v="2594" actId="404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17:58:24.114" v="2465" actId="20577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16:56:39.240" v="110" actId="1076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5272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779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3374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838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327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6097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8254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207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1646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5315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051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8807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987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872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3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677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/>
              <a:t>1</a:t>
            </a:r>
            <a:r>
              <a:rPr lang="ko-KR" altLang="en-US" sz="4400" b="1" dirty="0"/>
              <a:t>주차 </a:t>
            </a:r>
            <a:r>
              <a:rPr lang="ko-KR" altLang="en-US" sz="4400" b="1" dirty="0" err="1"/>
              <a:t>튜터링</a:t>
            </a:r>
            <a:endParaRPr sz="4400" b="1" dirty="0"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리턴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0600" y="1478280"/>
            <a:ext cx="383286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되돌린다는 뜻 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되돌린다는 뜻은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함수를 벗어나겠다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뜻 입니다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9882E8-C341-7DA4-37F3-80283BCD0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6" t="685" r="6655"/>
          <a:stretch/>
        </p:blipFill>
        <p:spPr>
          <a:xfrm>
            <a:off x="777240" y="1223010"/>
            <a:ext cx="4259580" cy="32549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98B658-D545-84F2-4D81-F42A0F1C01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47" t="17211" r="3062" b="19776"/>
          <a:stretch/>
        </p:blipFill>
        <p:spPr>
          <a:xfrm>
            <a:off x="1731817" y="3366654"/>
            <a:ext cx="1871353" cy="422563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1669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강제 암기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478279"/>
            <a:ext cx="7772400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(variable) 	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변할 수 있는 수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(constant) 	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변할 수 없는 수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4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float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4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이스케이프 시퀀스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614B5D8-759E-63F9-3FE6-1E7862988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27402"/>
              </p:ext>
            </p:extLst>
          </p:nvPr>
        </p:nvGraphicFramePr>
        <p:xfrm>
          <a:off x="3625850" y="3764568"/>
          <a:ext cx="3285490" cy="1219200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1725404">
                  <a:extLst>
                    <a:ext uri="{9D8B030D-6E8A-4147-A177-3AD203B41FA5}">
                      <a16:colId xmlns:a16="http://schemas.microsoft.com/office/drawing/2014/main" val="772196585"/>
                    </a:ext>
                  </a:extLst>
                </a:gridCol>
                <a:gridCol w="1560086">
                  <a:extLst>
                    <a:ext uri="{9D8B030D-6E8A-4147-A177-3AD203B41FA5}">
                      <a16:colId xmlns:a16="http://schemas.microsoft.com/office/drawing/2014/main" val="4093871542"/>
                    </a:ext>
                  </a:extLst>
                </a:gridCol>
              </a:tblGrid>
              <a:tr h="258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이스케이프 시퀀스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0442"/>
                  </a:ext>
                </a:extLst>
              </a:tr>
              <a:tr h="258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i="0" u="none" strike="noStrike" cap="none" dirty="0">
                          <a:solidFill>
                            <a:srgbClr val="26323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￦</a:t>
                      </a:r>
                      <a:r>
                        <a:rPr lang="en-US" altLang="ko-KR" sz="1400" b="0" i="0" u="none" strike="noStrike" cap="none" dirty="0">
                          <a:solidFill>
                            <a:srgbClr val="26323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n</a:t>
                      </a:r>
                      <a:endParaRPr lang="ko-KR" altLang="en-US" sz="1400" b="0" i="0" u="none" strike="noStrike" cap="none" dirty="0">
                        <a:solidFill>
                          <a:srgbClr val="263238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007417"/>
                  </a:ext>
                </a:extLst>
              </a:tr>
              <a:tr h="258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i="0" u="none" strike="noStrike" cap="none" dirty="0">
                          <a:solidFill>
                            <a:srgbClr val="26323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￦</a:t>
                      </a:r>
                      <a:r>
                        <a:rPr lang="en-US" altLang="ko-KR" sz="1400" b="0" i="0" u="none" strike="noStrike" cap="none" dirty="0">
                          <a:solidFill>
                            <a:srgbClr val="26323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t</a:t>
                      </a:r>
                      <a:endParaRPr lang="ko-KR" altLang="en-US" sz="1400" b="0" i="0" u="none" strike="noStrike" cap="none" dirty="0">
                        <a:solidFill>
                          <a:srgbClr val="263238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수평 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904311"/>
                  </a:ext>
                </a:extLst>
              </a:tr>
              <a:tr h="258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u="none" strike="noStrike" cap="none" dirty="0">
                          <a:solidFill>
                            <a:srgbClr val="26323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￦￦</a:t>
                      </a:r>
                      <a:endParaRPr lang="ko-KR" altLang="en-US" sz="1400" u="none" dirty="0">
                        <a:solidFill>
                          <a:srgbClr val="263238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none" dirty="0" err="1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역슬래쉬</a:t>
                      </a:r>
                      <a:r>
                        <a:rPr lang="ko-KR" altLang="en-US" sz="1400" u="none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947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06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변수와 </a:t>
            </a:r>
            <a:r>
              <a:rPr lang="ko-KR" altLang="en-US" sz="3600" b="1" dirty="0" err="1"/>
              <a:t>상수란</a:t>
            </a:r>
            <a:r>
              <a:rPr lang="ko-KR" altLang="en-US" sz="3600" b="1" dirty="0"/>
              <a:t> 무엇인가</a:t>
            </a:r>
            <a:r>
              <a:rPr lang="en-US" altLang="ko-KR" sz="3600" b="1" dirty="0"/>
              <a:t>?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0600" y="1478280"/>
            <a:ext cx="383286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변할 수 있는 수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변할 수 없는 수</a:t>
            </a:r>
          </a:p>
        </p:txBody>
      </p:sp>
      <p:pic>
        <p:nvPicPr>
          <p:cNvPr id="2054" name="Picture 6" descr="짤방모음] 슬픈 개구리 화난 개구리 짤방 (feat. 페페, 커밋) : 네이버 블로그">
            <a:extLst>
              <a:ext uri="{FF2B5EF4-FFF2-40B4-BE49-F238E27FC236}">
                <a16:creationId xmlns:a16="http://schemas.microsoft.com/office/drawing/2014/main" id="{FB2A97B0-B639-1045-32E4-CC6DDFC50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1" y="1742449"/>
            <a:ext cx="2974960" cy="275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생각 풍선: 구름 모양 5">
            <a:extLst>
              <a:ext uri="{FF2B5EF4-FFF2-40B4-BE49-F238E27FC236}">
                <a16:creationId xmlns:a16="http://schemas.microsoft.com/office/drawing/2014/main" id="{DD1D6F01-D44B-2B87-BB31-AA9AB15205C6}"/>
              </a:ext>
            </a:extLst>
          </p:cNvPr>
          <p:cNvSpPr/>
          <p:nvPr/>
        </p:nvSpPr>
        <p:spPr>
          <a:xfrm>
            <a:off x="2773681" y="1200605"/>
            <a:ext cx="2346960" cy="1295400"/>
          </a:xfrm>
          <a:prstGeom prst="cloudCallout">
            <a:avLst>
              <a:gd name="adj1" fmla="val -36000"/>
              <a:gd name="adj2" fmla="val 536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 변한다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그게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뭔데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74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변수와 </a:t>
            </a:r>
            <a:r>
              <a:rPr lang="ko-KR" altLang="en-US" sz="3600" b="1" dirty="0" err="1"/>
              <a:t>상수란</a:t>
            </a:r>
            <a:r>
              <a:rPr lang="ko-KR" altLang="en-US" sz="3600" b="1" dirty="0"/>
              <a:t> 무엇인가</a:t>
            </a:r>
            <a:r>
              <a:rPr lang="en-US" altLang="ko-KR" sz="3600" b="1" dirty="0"/>
              <a:t>?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76700" y="1478280"/>
            <a:ext cx="473202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 이대은 이라는 존재가 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 </a:t>
            </a:r>
            <a:r>
              <a:rPr lang="ko-KR" altLang="en-US" sz="20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변하는것과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변하지 </a:t>
            </a:r>
            <a:r>
              <a:rPr lang="ko-KR" altLang="en-US" sz="20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않는거에는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무엇이 있을까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변하는 것의 예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몸무게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나이 등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 변하는 것의 예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혈액형 등</a:t>
            </a:r>
          </a:p>
        </p:txBody>
      </p:sp>
      <p:pic>
        <p:nvPicPr>
          <p:cNvPr id="3" name="Picture 2" descr="서있는 사람 - 무료 사람들개 아이콘">
            <a:extLst>
              <a:ext uri="{FF2B5EF4-FFF2-40B4-BE49-F238E27FC236}">
                <a16:creationId xmlns:a16="http://schemas.microsoft.com/office/drawing/2014/main" id="{246B2F78-4D44-37AF-3A39-A7D4DD7F6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6" y="1387412"/>
            <a:ext cx="2996044" cy="299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04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상수</a:t>
            </a:r>
            <a:endParaRPr sz="3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4F06A9-D96F-3CC9-798A-901D2034E5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7" r="8455"/>
          <a:stretch/>
        </p:blipFill>
        <p:spPr>
          <a:xfrm>
            <a:off x="704810" y="1155175"/>
            <a:ext cx="3867190" cy="3543300"/>
          </a:xfrm>
          <a:prstGeom prst="rect">
            <a:avLst/>
          </a:prstGeom>
        </p:spPr>
      </p:pic>
      <p:sp>
        <p:nvSpPr>
          <p:cNvPr id="8" name="Google Shape;877;p44">
            <a:extLst>
              <a:ext uri="{FF2B5EF4-FFF2-40B4-BE49-F238E27FC236}">
                <a16:creationId xmlns:a16="http://schemas.microsoft.com/office/drawing/2014/main" id="{33CA504A-9236-4CAF-FCA1-4CB22CDA44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0600" y="1478280"/>
            <a:ext cx="383286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코드에서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#define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상수를 선언 한 것이다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상수라는 개념은 앞으로 자주 언급할 것이다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65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변수 이름 규칙</a:t>
            </a:r>
            <a:endParaRPr sz="3600" b="1" dirty="0"/>
          </a:p>
        </p:txBody>
      </p:sp>
      <p:sp>
        <p:nvSpPr>
          <p:cNvPr id="5" name="Google Shape;877;p44">
            <a:extLst>
              <a:ext uri="{FF2B5EF4-FFF2-40B4-BE49-F238E27FC236}">
                <a16:creationId xmlns:a16="http://schemas.microsoft.com/office/drawing/2014/main" id="{5A75D0B6-778E-ACEA-75A9-828A138FBF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478279"/>
            <a:ext cx="7772400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변할 수 있는 수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이름은 영문자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언더스코어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(_)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로만 구성된다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이름은 숫자로 시작될 수 없습니다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이름 사이에는 공백을 포함할 수 없습니다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이름으로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언어에서 미리 정의된 키워드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(keyword)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사용할 수 없습니다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이건 리눅스로 보여줌</a:t>
            </a:r>
          </a:p>
        </p:txBody>
      </p:sp>
    </p:spTree>
    <p:extLst>
      <p:ext uri="{BB962C8B-B14F-4D97-AF65-F5344CB8AC3E}">
        <p14:creationId xmlns:p14="http://schemas.microsoft.com/office/powerpoint/2010/main" val="3688979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이름 사이에는 공백을 포함할 수 없다</a:t>
            </a:r>
            <a:endParaRPr lang="ko-KR" altLang="en-US" sz="3600" b="1" dirty="0"/>
          </a:p>
        </p:txBody>
      </p:sp>
      <p:pic>
        <p:nvPicPr>
          <p:cNvPr id="6" name="그림 5" descr="텍스트, 소프트웨어, 멀티미디어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35735AA4-0BBC-908B-2930-647DE66A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39" y="1825582"/>
            <a:ext cx="7492817" cy="236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42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형식지정자</a:t>
            </a:r>
            <a:endParaRPr sz="3600" b="1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222B40C-D28C-F3DA-6A8C-AB04ADD7C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53704"/>
              </p:ext>
            </p:extLst>
          </p:nvPr>
        </p:nvGraphicFramePr>
        <p:xfrm>
          <a:off x="1390650" y="1823720"/>
          <a:ext cx="6362700" cy="1981200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val="985412693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1057514218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059329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형식지정자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출력형태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%c</a:t>
                      </a:r>
                      <a:endParaRPr lang="ko-KR" altLang="en-US" sz="2000" dirty="0">
                        <a:solidFill>
                          <a:srgbClr val="263238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  <a:endParaRPr lang="ko-KR" altLang="en-US" sz="2000" dirty="0">
                        <a:solidFill>
                          <a:srgbClr val="263238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50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%d</a:t>
                      </a:r>
                      <a:endParaRPr lang="ko-KR" altLang="en-US" sz="2000" dirty="0">
                        <a:solidFill>
                          <a:srgbClr val="263238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ko-KR" altLang="en-US" sz="2000" dirty="0">
                        <a:solidFill>
                          <a:srgbClr val="263238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2000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 정수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8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%f</a:t>
                      </a:r>
                      <a:endParaRPr lang="ko-KR" altLang="en-US" sz="2000" dirty="0">
                        <a:solidFill>
                          <a:srgbClr val="263238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  <a:endParaRPr lang="ko-KR" altLang="en-US" sz="2000" dirty="0">
                        <a:solidFill>
                          <a:srgbClr val="263238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부동소수점 실수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r>
                        <a:rPr lang="en-US" altLang="ko-KR" sz="2000" dirty="0" err="1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ld</a:t>
                      </a:r>
                      <a:endParaRPr lang="ko-KR" altLang="en-US" sz="2000" dirty="0">
                        <a:solidFill>
                          <a:srgbClr val="263238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</a:t>
                      </a:r>
                      <a:endParaRPr lang="ko-KR" altLang="en-US" sz="2000" dirty="0">
                        <a:solidFill>
                          <a:srgbClr val="263238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2632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부종소수점 실수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65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357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소수점 조절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04569DD5-468C-8665-D5CD-D63DEF1EB64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478279"/>
            <a:ext cx="8458200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정수형 자릿수 지정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%d 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 3 5 8	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결과값 만큼 출력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%5d 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    3 5 8	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정렬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 확보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%05d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→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0 0 3 5 8 	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정렬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 확보 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					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 칸은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채움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L 도형 17">
            <a:extLst>
              <a:ext uri="{FF2B5EF4-FFF2-40B4-BE49-F238E27FC236}">
                <a16:creationId xmlns:a16="http://schemas.microsoft.com/office/drawing/2014/main" id="{AA079114-C41C-A999-CD71-A311998D642B}"/>
              </a:ext>
            </a:extLst>
          </p:cNvPr>
          <p:cNvSpPr/>
          <p:nvPr/>
        </p:nvSpPr>
        <p:spPr>
          <a:xfrm>
            <a:off x="3096422" y="254507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9" name="L 도형 18">
            <a:extLst>
              <a:ext uri="{FF2B5EF4-FFF2-40B4-BE49-F238E27FC236}">
                <a16:creationId xmlns:a16="http://schemas.microsoft.com/office/drawing/2014/main" id="{9E526CBA-8BB9-22F9-5069-6FBB378D1DA7}"/>
              </a:ext>
            </a:extLst>
          </p:cNvPr>
          <p:cNvSpPr/>
          <p:nvPr/>
        </p:nvSpPr>
        <p:spPr>
          <a:xfrm flipH="1">
            <a:off x="3096422" y="254507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0" name="L 도형 19">
            <a:extLst>
              <a:ext uri="{FF2B5EF4-FFF2-40B4-BE49-F238E27FC236}">
                <a16:creationId xmlns:a16="http://schemas.microsoft.com/office/drawing/2014/main" id="{735256B7-6E32-9DB7-50A9-34FB0A452628}"/>
              </a:ext>
            </a:extLst>
          </p:cNvPr>
          <p:cNvSpPr/>
          <p:nvPr/>
        </p:nvSpPr>
        <p:spPr>
          <a:xfrm>
            <a:off x="3377406" y="254507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1" name="L 도형 20">
            <a:extLst>
              <a:ext uri="{FF2B5EF4-FFF2-40B4-BE49-F238E27FC236}">
                <a16:creationId xmlns:a16="http://schemas.microsoft.com/office/drawing/2014/main" id="{1CDDC25A-7E32-8598-90B9-A524236E2F1F}"/>
              </a:ext>
            </a:extLst>
          </p:cNvPr>
          <p:cNvSpPr/>
          <p:nvPr/>
        </p:nvSpPr>
        <p:spPr>
          <a:xfrm flipH="1">
            <a:off x="3377406" y="254507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2" name="L 도형 21">
            <a:extLst>
              <a:ext uri="{FF2B5EF4-FFF2-40B4-BE49-F238E27FC236}">
                <a16:creationId xmlns:a16="http://schemas.microsoft.com/office/drawing/2014/main" id="{6B064BED-B0BC-CE34-022C-555C9405ACBF}"/>
              </a:ext>
            </a:extLst>
          </p:cNvPr>
          <p:cNvSpPr/>
          <p:nvPr/>
        </p:nvSpPr>
        <p:spPr>
          <a:xfrm>
            <a:off x="3658390" y="254507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3" name="L 도형 22">
            <a:extLst>
              <a:ext uri="{FF2B5EF4-FFF2-40B4-BE49-F238E27FC236}">
                <a16:creationId xmlns:a16="http://schemas.microsoft.com/office/drawing/2014/main" id="{4D9A32FE-6597-2F71-E46F-3102FF825DB5}"/>
              </a:ext>
            </a:extLst>
          </p:cNvPr>
          <p:cNvSpPr/>
          <p:nvPr/>
        </p:nvSpPr>
        <p:spPr>
          <a:xfrm flipH="1">
            <a:off x="3658390" y="254507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8" name="L 도형 27">
            <a:extLst>
              <a:ext uri="{FF2B5EF4-FFF2-40B4-BE49-F238E27FC236}">
                <a16:creationId xmlns:a16="http://schemas.microsoft.com/office/drawing/2014/main" id="{5A3B9AC3-4DCF-C90F-FCFB-FC89DC42D632}"/>
              </a:ext>
            </a:extLst>
          </p:cNvPr>
          <p:cNvSpPr/>
          <p:nvPr/>
        </p:nvSpPr>
        <p:spPr>
          <a:xfrm>
            <a:off x="3096422" y="3288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9" name="L 도형 28">
            <a:extLst>
              <a:ext uri="{FF2B5EF4-FFF2-40B4-BE49-F238E27FC236}">
                <a16:creationId xmlns:a16="http://schemas.microsoft.com/office/drawing/2014/main" id="{444B7950-EAC7-A521-E630-4D7D6E14B40D}"/>
              </a:ext>
            </a:extLst>
          </p:cNvPr>
          <p:cNvSpPr/>
          <p:nvPr/>
        </p:nvSpPr>
        <p:spPr>
          <a:xfrm flipH="1">
            <a:off x="3096422" y="3288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0" name="L 도형 29">
            <a:extLst>
              <a:ext uri="{FF2B5EF4-FFF2-40B4-BE49-F238E27FC236}">
                <a16:creationId xmlns:a16="http://schemas.microsoft.com/office/drawing/2014/main" id="{5BC4EBC7-B2F4-DEB2-061D-1A630D22BE6B}"/>
              </a:ext>
            </a:extLst>
          </p:cNvPr>
          <p:cNvSpPr/>
          <p:nvPr/>
        </p:nvSpPr>
        <p:spPr>
          <a:xfrm>
            <a:off x="3377406" y="3288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1" name="L 도형 30">
            <a:extLst>
              <a:ext uri="{FF2B5EF4-FFF2-40B4-BE49-F238E27FC236}">
                <a16:creationId xmlns:a16="http://schemas.microsoft.com/office/drawing/2014/main" id="{F3EDBA32-D0EF-94DF-F5A8-D6EF484CE389}"/>
              </a:ext>
            </a:extLst>
          </p:cNvPr>
          <p:cNvSpPr/>
          <p:nvPr/>
        </p:nvSpPr>
        <p:spPr>
          <a:xfrm flipH="1">
            <a:off x="3377406" y="3288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2" name="L 도형 31">
            <a:extLst>
              <a:ext uri="{FF2B5EF4-FFF2-40B4-BE49-F238E27FC236}">
                <a16:creationId xmlns:a16="http://schemas.microsoft.com/office/drawing/2014/main" id="{C75A4A9A-F971-A158-3524-1F32B5D61AF8}"/>
              </a:ext>
            </a:extLst>
          </p:cNvPr>
          <p:cNvSpPr/>
          <p:nvPr/>
        </p:nvSpPr>
        <p:spPr>
          <a:xfrm>
            <a:off x="3658390" y="3288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3" name="L 도형 32">
            <a:extLst>
              <a:ext uri="{FF2B5EF4-FFF2-40B4-BE49-F238E27FC236}">
                <a16:creationId xmlns:a16="http://schemas.microsoft.com/office/drawing/2014/main" id="{6CEE0899-E02C-5800-C2DD-D4100605072A}"/>
              </a:ext>
            </a:extLst>
          </p:cNvPr>
          <p:cNvSpPr/>
          <p:nvPr/>
        </p:nvSpPr>
        <p:spPr>
          <a:xfrm flipH="1">
            <a:off x="3658390" y="3288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4" name="L 도형 33">
            <a:extLst>
              <a:ext uri="{FF2B5EF4-FFF2-40B4-BE49-F238E27FC236}">
                <a16:creationId xmlns:a16="http://schemas.microsoft.com/office/drawing/2014/main" id="{AFA787EF-CB6A-ECFA-31C9-94FED0AC3AE0}"/>
              </a:ext>
            </a:extLst>
          </p:cNvPr>
          <p:cNvSpPr/>
          <p:nvPr/>
        </p:nvSpPr>
        <p:spPr>
          <a:xfrm>
            <a:off x="2805909" y="3288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5" name="L 도형 34">
            <a:extLst>
              <a:ext uri="{FF2B5EF4-FFF2-40B4-BE49-F238E27FC236}">
                <a16:creationId xmlns:a16="http://schemas.microsoft.com/office/drawing/2014/main" id="{069B15A6-7EEA-77C2-1AD2-169FFC356520}"/>
              </a:ext>
            </a:extLst>
          </p:cNvPr>
          <p:cNvSpPr/>
          <p:nvPr/>
        </p:nvSpPr>
        <p:spPr>
          <a:xfrm flipH="1">
            <a:off x="2805909" y="3288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6" name="L 도형 35">
            <a:extLst>
              <a:ext uri="{FF2B5EF4-FFF2-40B4-BE49-F238E27FC236}">
                <a16:creationId xmlns:a16="http://schemas.microsoft.com/office/drawing/2014/main" id="{0403ACF5-8583-9DA2-842D-18C6936B7CE1}"/>
              </a:ext>
            </a:extLst>
          </p:cNvPr>
          <p:cNvSpPr/>
          <p:nvPr/>
        </p:nvSpPr>
        <p:spPr>
          <a:xfrm>
            <a:off x="2515397" y="3288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7" name="L 도형 36">
            <a:extLst>
              <a:ext uri="{FF2B5EF4-FFF2-40B4-BE49-F238E27FC236}">
                <a16:creationId xmlns:a16="http://schemas.microsoft.com/office/drawing/2014/main" id="{2D11ADE0-9586-463F-5E58-02AF7AEFCE2E}"/>
              </a:ext>
            </a:extLst>
          </p:cNvPr>
          <p:cNvSpPr/>
          <p:nvPr/>
        </p:nvSpPr>
        <p:spPr>
          <a:xfrm flipH="1">
            <a:off x="2515397" y="3288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975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소수점 조절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04569DD5-468C-8665-D5CD-D63DEF1EB64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799" y="1074419"/>
            <a:ext cx="8677275" cy="3665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실수형 자릿수 지정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%f  	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3 5 8 . 1 2 0 0 0 0   	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소수점 아래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자리까지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		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%6.1f 	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3 5 8 . 1  	     	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소수점 아래 첫째 자리만 출력 후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	         	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둘째 자리에서 반올림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%-6.1f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5 8 . 1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소수점 아래 첫째 자리만 출력 후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		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둘째자리에서 반올림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정렬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%7.3f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5 8 . 1 2 0		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소수점 아래 셋째 자리까지 출력 후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		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빈칸은 숫자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채움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L 도형 32">
            <a:extLst>
              <a:ext uri="{FF2B5EF4-FFF2-40B4-BE49-F238E27FC236}">
                <a16:creationId xmlns:a16="http://schemas.microsoft.com/office/drawing/2014/main" id="{66722E6E-65A0-F28F-24CA-CA4ECAE4D9AD}"/>
              </a:ext>
            </a:extLst>
          </p:cNvPr>
          <p:cNvSpPr/>
          <p:nvPr/>
        </p:nvSpPr>
        <p:spPr>
          <a:xfrm>
            <a:off x="4788062" y="2145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4" name="L 도형 33">
            <a:extLst>
              <a:ext uri="{FF2B5EF4-FFF2-40B4-BE49-F238E27FC236}">
                <a16:creationId xmlns:a16="http://schemas.microsoft.com/office/drawing/2014/main" id="{CF4C3EB4-9BB5-7692-D55B-45AC03009183}"/>
              </a:ext>
            </a:extLst>
          </p:cNvPr>
          <p:cNvSpPr/>
          <p:nvPr/>
        </p:nvSpPr>
        <p:spPr>
          <a:xfrm flipH="1">
            <a:off x="4788062" y="2145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5" name="L 도형 34">
            <a:extLst>
              <a:ext uri="{FF2B5EF4-FFF2-40B4-BE49-F238E27FC236}">
                <a16:creationId xmlns:a16="http://schemas.microsoft.com/office/drawing/2014/main" id="{C8A153DF-8B28-32E8-E35C-7A95426D6C27}"/>
              </a:ext>
            </a:extLst>
          </p:cNvPr>
          <p:cNvSpPr/>
          <p:nvPr/>
        </p:nvSpPr>
        <p:spPr>
          <a:xfrm>
            <a:off x="5069046" y="2145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6" name="L 도형 35">
            <a:extLst>
              <a:ext uri="{FF2B5EF4-FFF2-40B4-BE49-F238E27FC236}">
                <a16:creationId xmlns:a16="http://schemas.microsoft.com/office/drawing/2014/main" id="{53B0E2B2-5C2C-53A4-CCFA-3FDEA8E6646C}"/>
              </a:ext>
            </a:extLst>
          </p:cNvPr>
          <p:cNvSpPr/>
          <p:nvPr/>
        </p:nvSpPr>
        <p:spPr>
          <a:xfrm flipH="1">
            <a:off x="5069046" y="2145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7" name="L 도형 36">
            <a:extLst>
              <a:ext uri="{FF2B5EF4-FFF2-40B4-BE49-F238E27FC236}">
                <a16:creationId xmlns:a16="http://schemas.microsoft.com/office/drawing/2014/main" id="{F7A707B0-C754-1314-77D7-B4D3362EB715}"/>
              </a:ext>
            </a:extLst>
          </p:cNvPr>
          <p:cNvSpPr/>
          <p:nvPr/>
        </p:nvSpPr>
        <p:spPr>
          <a:xfrm>
            <a:off x="5350030" y="2145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2" name="L 도형 41">
            <a:extLst>
              <a:ext uri="{FF2B5EF4-FFF2-40B4-BE49-F238E27FC236}">
                <a16:creationId xmlns:a16="http://schemas.microsoft.com/office/drawing/2014/main" id="{0DD8BF71-5B99-2E0F-1137-7C5333602704}"/>
              </a:ext>
            </a:extLst>
          </p:cNvPr>
          <p:cNvSpPr/>
          <p:nvPr/>
        </p:nvSpPr>
        <p:spPr>
          <a:xfrm flipH="1">
            <a:off x="5350030" y="2145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3" name="L 도형 42">
            <a:extLst>
              <a:ext uri="{FF2B5EF4-FFF2-40B4-BE49-F238E27FC236}">
                <a16:creationId xmlns:a16="http://schemas.microsoft.com/office/drawing/2014/main" id="{16800F1E-2B55-1FF7-3A5D-EFA69D327A02}"/>
              </a:ext>
            </a:extLst>
          </p:cNvPr>
          <p:cNvSpPr/>
          <p:nvPr/>
        </p:nvSpPr>
        <p:spPr>
          <a:xfrm>
            <a:off x="4497549" y="2145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4" name="L 도형 43">
            <a:extLst>
              <a:ext uri="{FF2B5EF4-FFF2-40B4-BE49-F238E27FC236}">
                <a16:creationId xmlns:a16="http://schemas.microsoft.com/office/drawing/2014/main" id="{886043E4-E9B6-55B0-C636-B2E06F28B3D0}"/>
              </a:ext>
            </a:extLst>
          </p:cNvPr>
          <p:cNvSpPr/>
          <p:nvPr/>
        </p:nvSpPr>
        <p:spPr>
          <a:xfrm flipH="1">
            <a:off x="4497549" y="2145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5" name="L 도형 44">
            <a:extLst>
              <a:ext uri="{FF2B5EF4-FFF2-40B4-BE49-F238E27FC236}">
                <a16:creationId xmlns:a16="http://schemas.microsoft.com/office/drawing/2014/main" id="{8AE6F1F0-5988-936F-A90E-0A69799A964A}"/>
              </a:ext>
            </a:extLst>
          </p:cNvPr>
          <p:cNvSpPr/>
          <p:nvPr/>
        </p:nvSpPr>
        <p:spPr>
          <a:xfrm>
            <a:off x="4207037" y="2145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6" name="L 도형 45">
            <a:extLst>
              <a:ext uri="{FF2B5EF4-FFF2-40B4-BE49-F238E27FC236}">
                <a16:creationId xmlns:a16="http://schemas.microsoft.com/office/drawing/2014/main" id="{2F968311-47EE-19E5-AD41-A723581DAC87}"/>
              </a:ext>
            </a:extLst>
          </p:cNvPr>
          <p:cNvSpPr/>
          <p:nvPr/>
        </p:nvSpPr>
        <p:spPr>
          <a:xfrm flipH="1">
            <a:off x="4207037" y="2145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7" name="L 도형 46">
            <a:extLst>
              <a:ext uri="{FF2B5EF4-FFF2-40B4-BE49-F238E27FC236}">
                <a16:creationId xmlns:a16="http://schemas.microsoft.com/office/drawing/2014/main" id="{45D28CF6-6426-C2C2-A06A-F1B7627D0CB6}"/>
              </a:ext>
            </a:extLst>
          </p:cNvPr>
          <p:cNvSpPr/>
          <p:nvPr/>
        </p:nvSpPr>
        <p:spPr>
          <a:xfrm>
            <a:off x="3233110" y="2145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8" name="L 도형 47">
            <a:extLst>
              <a:ext uri="{FF2B5EF4-FFF2-40B4-BE49-F238E27FC236}">
                <a16:creationId xmlns:a16="http://schemas.microsoft.com/office/drawing/2014/main" id="{314DCB07-46F6-2B8E-3A1A-ECFA683A4255}"/>
              </a:ext>
            </a:extLst>
          </p:cNvPr>
          <p:cNvSpPr/>
          <p:nvPr/>
        </p:nvSpPr>
        <p:spPr>
          <a:xfrm flipH="1">
            <a:off x="3233110" y="2145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9" name="L 도형 48">
            <a:extLst>
              <a:ext uri="{FF2B5EF4-FFF2-40B4-BE49-F238E27FC236}">
                <a16:creationId xmlns:a16="http://schemas.microsoft.com/office/drawing/2014/main" id="{D65AC6BB-8B43-9DAE-D1DC-5FAE53683FFD}"/>
              </a:ext>
            </a:extLst>
          </p:cNvPr>
          <p:cNvSpPr/>
          <p:nvPr/>
        </p:nvSpPr>
        <p:spPr>
          <a:xfrm>
            <a:off x="3514094" y="2145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0" name="L 도형 49">
            <a:extLst>
              <a:ext uri="{FF2B5EF4-FFF2-40B4-BE49-F238E27FC236}">
                <a16:creationId xmlns:a16="http://schemas.microsoft.com/office/drawing/2014/main" id="{CDEA27D1-6B46-E214-F06F-F19C1860F615}"/>
              </a:ext>
            </a:extLst>
          </p:cNvPr>
          <p:cNvSpPr/>
          <p:nvPr/>
        </p:nvSpPr>
        <p:spPr>
          <a:xfrm flipH="1">
            <a:off x="3514094" y="2145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1" name="L 도형 50">
            <a:extLst>
              <a:ext uri="{FF2B5EF4-FFF2-40B4-BE49-F238E27FC236}">
                <a16:creationId xmlns:a16="http://schemas.microsoft.com/office/drawing/2014/main" id="{406B93B0-7A75-A6F7-B927-36E759184C55}"/>
              </a:ext>
            </a:extLst>
          </p:cNvPr>
          <p:cNvSpPr/>
          <p:nvPr/>
        </p:nvSpPr>
        <p:spPr>
          <a:xfrm>
            <a:off x="3795078" y="2145028"/>
            <a:ext cx="130975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3" name="L 도형 52">
            <a:extLst>
              <a:ext uri="{FF2B5EF4-FFF2-40B4-BE49-F238E27FC236}">
                <a16:creationId xmlns:a16="http://schemas.microsoft.com/office/drawing/2014/main" id="{7C79EDD2-B9BC-21FE-2A8D-36F078C4D117}"/>
              </a:ext>
            </a:extLst>
          </p:cNvPr>
          <p:cNvSpPr/>
          <p:nvPr/>
        </p:nvSpPr>
        <p:spPr>
          <a:xfrm>
            <a:off x="2942597" y="2145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4" name="L 도형 53">
            <a:extLst>
              <a:ext uri="{FF2B5EF4-FFF2-40B4-BE49-F238E27FC236}">
                <a16:creationId xmlns:a16="http://schemas.microsoft.com/office/drawing/2014/main" id="{8CA36746-1D44-586E-E04A-4007DE950D1D}"/>
              </a:ext>
            </a:extLst>
          </p:cNvPr>
          <p:cNvSpPr/>
          <p:nvPr/>
        </p:nvSpPr>
        <p:spPr>
          <a:xfrm flipH="1">
            <a:off x="2942597" y="2145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7" name="L 도형 56">
            <a:extLst>
              <a:ext uri="{FF2B5EF4-FFF2-40B4-BE49-F238E27FC236}">
                <a16:creationId xmlns:a16="http://schemas.microsoft.com/office/drawing/2014/main" id="{E3B26CB7-B65C-34A3-5C86-37DDB5A57519}"/>
              </a:ext>
            </a:extLst>
          </p:cNvPr>
          <p:cNvSpPr/>
          <p:nvPr/>
        </p:nvSpPr>
        <p:spPr>
          <a:xfrm flipH="1">
            <a:off x="3804606" y="2145027"/>
            <a:ext cx="130975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id="{E1D22969-98EA-3445-40B6-AE0CF3A2191A}"/>
              </a:ext>
            </a:extLst>
          </p:cNvPr>
          <p:cNvSpPr/>
          <p:nvPr/>
        </p:nvSpPr>
        <p:spPr>
          <a:xfrm>
            <a:off x="3940334" y="2145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9" name="L 도형 58">
            <a:extLst>
              <a:ext uri="{FF2B5EF4-FFF2-40B4-BE49-F238E27FC236}">
                <a16:creationId xmlns:a16="http://schemas.microsoft.com/office/drawing/2014/main" id="{8BFC1784-F0D8-99FF-D2D9-35D814D90714}"/>
              </a:ext>
            </a:extLst>
          </p:cNvPr>
          <p:cNvSpPr/>
          <p:nvPr/>
        </p:nvSpPr>
        <p:spPr>
          <a:xfrm flipH="1">
            <a:off x="3940334" y="2145028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60" name="L 도형 59">
            <a:extLst>
              <a:ext uri="{FF2B5EF4-FFF2-40B4-BE49-F238E27FC236}">
                <a16:creationId xmlns:a16="http://schemas.microsoft.com/office/drawing/2014/main" id="{41838B95-0FE4-E3FF-D23A-BD2E758B3515}"/>
              </a:ext>
            </a:extLst>
          </p:cNvPr>
          <p:cNvSpPr/>
          <p:nvPr/>
        </p:nvSpPr>
        <p:spPr>
          <a:xfrm>
            <a:off x="3518219" y="2732404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61" name="L 도형 60">
            <a:extLst>
              <a:ext uri="{FF2B5EF4-FFF2-40B4-BE49-F238E27FC236}">
                <a16:creationId xmlns:a16="http://schemas.microsoft.com/office/drawing/2014/main" id="{142598D2-3E3F-D57A-89B1-6C1DCE82185E}"/>
              </a:ext>
            </a:extLst>
          </p:cNvPr>
          <p:cNvSpPr/>
          <p:nvPr/>
        </p:nvSpPr>
        <p:spPr>
          <a:xfrm flipH="1">
            <a:off x="3518219" y="2732404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62" name="L 도형 61">
            <a:extLst>
              <a:ext uri="{FF2B5EF4-FFF2-40B4-BE49-F238E27FC236}">
                <a16:creationId xmlns:a16="http://schemas.microsoft.com/office/drawing/2014/main" id="{98487D43-97F3-67BB-46DF-C2CAD22BAB4C}"/>
              </a:ext>
            </a:extLst>
          </p:cNvPr>
          <p:cNvSpPr/>
          <p:nvPr/>
        </p:nvSpPr>
        <p:spPr>
          <a:xfrm>
            <a:off x="3799203" y="2732404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63" name="L 도형 62">
            <a:extLst>
              <a:ext uri="{FF2B5EF4-FFF2-40B4-BE49-F238E27FC236}">
                <a16:creationId xmlns:a16="http://schemas.microsoft.com/office/drawing/2014/main" id="{3BCD1B4F-391B-064B-895A-FA73F588FD07}"/>
              </a:ext>
            </a:extLst>
          </p:cNvPr>
          <p:cNvSpPr/>
          <p:nvPr/>
        </p:nvSpPr>
        <p:spPr>
          <a:xfrm flipH="1">
            <a:off x="3799203" y="2732404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34" name="L 도형 833">
            <a:extLst>
              <a:ext uri="{FF2B5EF4-FFF2-40B4-BE49-F238E27FC236}">
                <a16:creationId xmlns:a16="http://schemas.microsoft.com/office/drawing/2014/main" id="{C3F83406-9AA8-DD74-062C-7A8612398293}"/>
              </a:ext>
            </a:extLst>
          </p:cNvPr>
          <p:cNvSpPr/>
          <p:nvPr/>
        </p:nvSpPr>
        <p:spPr>
          <a:xfrm>
            <a:off x="3227706" y="2732404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35" name="L 도형 834">
            <a:extLst>
              <a:ext uri="{FF2B5EF4-FFF2-40B4-BE49-F238E27FC236}">
                <a16:creationId xmlns:a16="http://schemas.microsoft.com/office/drawing/2014/main" id="{BB110036-D4CA-7087-9D71-CFDEE41D6467}"/>
              </a:ext>
            </a:extLst>
          </p:cNvPr>
          <p:cNvSpPr/>
          <p:nvPr/>
        </p:nvSpPr>
        <p:spPr>
          <a:xfrm flipH="1">
            <a:off x="3227706" y="2732404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46" name="L 도형 845">
            <a:extLst>
              <a:ext uri="{FF2B5EF4-FFF2-40B4-BE49-F238E27FC236}">
                <a16:creationId xmlns:a16="http://schemas.microsoft.com/office/drawing/2014/main" id="{528BFB85-3DDA-9152-CDAB-AEE785B78346}"/>
              </a:ext>
            </a:extLst>
          </p:cNvPr>
          <p:cNvSpPr/>
          <p:nvPr/>
        </p:nvSpPr>
        <p:spPr>
          <a:xfrm>
            <a:off x="2937194" y="2732404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47" name="L 도형 846">
            <a:extLst>
              <a:ext uri="{FF2B5EF4-FFF2-40B4-BE49-F238E27FC236}">
                <a16:creationId xmlns:a16="http://schemas.microsoft.com/office/drawing/2014/main" id="{C1938EA5-5E24-BA07-1100-688595C1E6F8}"/>
              </a:ext>
            </a:extLst>
          </p:cNvPr>
          <p:cNvSpPr/>
          <p:nvPr/>
        </p:nvSpPr>
        <p:spPr>
          <a:xfrm flipH="1">
            <a:off x="2937194" y="2732404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64" name="L 도형 863">
            <a:extLst>
              <a:ext uri="{FF2B5EF4-FFF2-40B4-BE49-F238E27FC236}">
                <a16:creationId xmlns:a16="http://schemas.microsoft.com/office/drawing/2014/main" id="{4E350637-74E2-ED32-B331-3C8EF21F663C}"/>
              </a:ext>
            </a:extLst>
          </p:cNvPr>
          <p:cNvSpPr/>
          <p:nvPr/>
        </p:nvSpPr>
        <p:spPr>
          <a:xfrm>
            <a:off x="4255612" y="2735579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65" name="L 도형 864">
            <a:extLst>
              <a:ext uri="{FF2B5EF4-FFF2-40B4-BE49-F238E27FC236}">
                <a16:creationId xmlns:a16="http://schemas.microsoft.com/office/drawing/2014/main" id="{EEA15C2D-8846-FAF5-D3C9-34A0AEB34F8B}"/>
              </a:ext>
            </a:extLst>
          </p:cNvPr>
          <p:cNvSpPr/>
          <p:nvPr/>
        </p:nvSpPr>
        <p:spPr>
          <a:xfrm flipH="1">
            <a:off x="4255612" y="2735579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70" name="L 도형 869">
            <a:extLst>
              <a:ext uri="{FF2B5EF4-FFF2-40B4-BE49-F238E27FC236}">
                <a16:creationId xmlns:a16="http://schemas.microsoft.com/office/drawing/2014/main" id="{3E760DC6-BB5B-57A0-2613-4C55FFB49BBF}"/>
              </a:ext>
            </a:extLst>
          </p:cNvPr>
          <p:cNvSpPr/>
          <p:nvPr/>
        </p:nvSpPr>
        <p:spPr>
          <a:xfrm>
            <a:off x="4080187" y="2732405"/>
            <a:ext cx="130975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71" name="L 도형 870">
            <a:extLst>
              <a:ext uri="{FF2B5EF4-FFF2-40B4-BE49-F238E27FC236}">
                <a16:creationId xmlns:a16="http://schemas.microsoft.com/office/drawing/2014/main" id="{5CA91814-C359-F000-0A37-91F4D42D3A5C}"/>
              </a:ext>
            </a:extLst>
          </p:cNvPr>
          <p:cNvSpPr/>
          <p:nvPr/>
        </p:nvSpPr>
        <p:spPr>
          <a:xfrm flipH="1">
            <a:off x="4089715" y="2732404"/>
            <a:ext cx="130975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72" name="L 도형 871">
            <a:extLst>
              <a:ext uri="{FF2B5EF4-FFF2-40B4-BE49-F238E27FC236}">
                <a16:creationId xmlns:a16="http://schemas.microsoft.com/office/drawing/2014/main" id="{C5227363-A187-BE27-4456-B1BFF90FF79B}"/>
              </a:ext>
            </a:extLst>
          </p:cNvPr>
          <p:cNvSpPr/>
          <p:nvPr/>
        </p:nvSpPr>
        <p:spPr>
          <a:xfrm>
            <a:off x="3237235" y="3665140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73" name="L 도형 872">
            <a:extLst>
              <a:ext uri="{FF2B5EF4-FFF2-40B4-BE49-F238E27FC236}">
                <a16:creationId xmlns:a16="http://schemas.microsoft.com/office/drawing/2014/main" id="{05E7270F-C2E5-2D98-78C2-C02AC5B1DFD8}"/>
              </a:ext>
            </a:extLst>
          </p:cNvPr>
          <p:cNvSpPr/>
          <p:nvPr/>
        </p:nvSpPr>
        <p:spPr>
          <a:xfrm flipH="1">
            <a:off x="3237235" y="3665140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74" name="L 도형 873">
            <a:extLst>
              <a:ext uri="{FF2B5EF4-FFF2-40B4-BE49-F238E27FC236}">
                <a16:creationId xmlns:a16="http://schemas.microsoft.com/office/drawing/2014/main" id="{E126EC08-D73B-4A03-0AAB-E828079BE4D9}"/>
              </a:ext>
            </a:extLst>
          </p:cNvPr>
          <p:cNvSpPr/>
          <p:nvPr/>
        </p:nvSpPr>
        <p:spPr>
          <a:xfrm>
            <a:off x="3518219" y="3665140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75" name="L 도형 874">
            <a:extLst>
              <a:ext uri="{FF2B5EF4-FFF2-40B4-BE49-F238E27FC236}">
                <a16:creationId xmlns:a16="http://schemas.microsoft.com/office/drawing/2014/main" id="{6A8D1217-1E3D-17C8-427E-5D1CDD40FC5D}"/>
              </a:ext>
            </a:extLst>
          </p:cNvPr>
          <p:cNvSpPr/>
          <p:nvPr/>
        </p:nvSpPr>
        <p:spPr>
          <a:xfrm flipH="1">
            <a:off x="3518219" y="3665140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77" name="L 도형 876">
            <a:extLst>
              <a:ext uri="{FF2B5EF4-FFF2-40B4-BE49-F238E27FC236}">
                <a16:creationId xmlns:a16="http://schemas.microsoft.com/office/drawing/2014/main" id="{99FA81C9-26A4-80B6-CF28-65D3E2B8E46E}"/>
              </a:ext>
            </a:extLst>
          </p:cNvPr>
          <p:cNvSpPr/>
          <p:nvPr/>
        </p:nvSpPr>
        <p:spPr>
          <a:xfrm>
            <a:off x="2946722" y="3665140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78" name="L 도형 877">
            <a:extLst>
              <a:ext uri="{FF2B5EF4-FFF2-40B4-BE49-F238E27FC236}">
                <a16:creationId xmlns:a16="http://schemas.microsoft.com/office/drawing/2014/main" id="{F1C2D47A-D17D-F833-2D3B-5CC0F848A8AE}"/>
              </a:ext>
            </a:extLst>
          </p:cNvPr>
          <p:cNvSpPr/>
          <p:nvPr/>
        </p:nvSpPr>
        <p:spPr>
          <a:xfrm flipH="1">
            <a:off x="2946722" y="3665140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81" name="L 도형 880">
            <a:extLst>
              <a:ext uri="{FF2B5EF4-FFF2-40B4-BE49-F238E27FC236}">
                <a16:creationId xmlns:a16="http://schemas.microsoft.com/office/drawing/2014/main" id="{FA9F4DBC-67C3-2E7F-8BA4-483C4BD1A234}"/>
              </a:ext>
            </a:extLst>
          </p:cNvPr>
          <p:cNvSpPr/>
          <p:nvPr/>
        </p:nvSpPr>
        <p:spPr>
          <a:xfrm>
            <a:off x="3974628" y="3668315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82" name="L 도형 881">
            <a:extLst>
              <a:ext uri="{FF2B5EF4-FFF2-40B4-BE49-F238E27FC236}">
                <a16:creationId xmlns:a16="http://schemas.microsoft.com/office/drawing/2014/main" id="{CEBE1BF9-A505-B76D-19D8-94B6EC503FB1}"/>
              </a:ext>
            </a:extLst>
          </p:cNvPr>
          <p:cNvSpPr/>
          <p:nvPr/>
        </p:nvSpPr>
        <p:spPr>
          <a:xfrm flipH="1">
            <a:off x="3974628" y="3668315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83" name="L 도형 882">
            <a:extLst>
              <a:ext uri="{FF2B5EF4-FFF2-40B4-BE49-F238E27FC236}">
                <a16:creationId xmlns:a16="http://schemas.microsoft.com/office/drawing/2014/main" id="{69C4F005-7D19-F0AF-13FA-22F71D555F02}"/>
              </a:ext>
            </a:extLst>
          </p:cNvPr>
          <p:cNvSpPr/>
          <p:nvPr/>
        </p:nvSpPr>
        <p:spPr>
          <a:xfrm>
            <a:off x="3799203" y="3665141"/>
            <a:ext cx="130975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84" name="L 도형 883">
            <a:extLst>
              <a:ext uri="{FF2B5EF4-FFF2-40B4-BE49-F238E27FC236}">
                <a16:creationId xmlns:a16="http://schemas.microsoft.com/office/drawing/2014/main" id="{874FB6CA-2341-BCAA-C124-A436E7D6D511}"/>
              </a:ext>
            </a:extLst>
          </p:cNvPr>
          <p:cNvSpPr/>
          <p:nvPr/>
        </p:nvSpPr>
        <p:spPr>
          <a:xfrm flipH="1">
            <a:off x="3808731" y="3665140"/>
            <a:ext cx="130975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89" name="L 도형 888">
            <a:extLst>
              <a:ext uri="{FF2B5EF4-FFF2-40B4-BE49-F238E27FC236}">
                <a16:creationId xmlns:a16="http://schemas.microsoft.com/office/drawing/2014/main" id="{91FCE62F-0833-15F6-F7B6-CC032F3B0076}"/>
              </a:ext>
            </a:extLst>
          </p:cNvPr>
          <p:cNvSpPr/>
          <p:nvPr/>
        </p:nvSpPr>
        <p:spPr>
          <a:xfrm>
            <a:off x="4255612" y="3665140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90" name="L 도형 889">
            <a:extLst>
              <a:ext uri="{FF2B5EF4-FFF2-40B4-BE49-F238E27FC236}">
                <a16:creationId xmlns:a16="http://schemas.microsoft.com/office/drawing/2014/main" id="{8AF13A42-6519-0F16-A0D1-E51F97A1205B}"/>
              </a:ext>
            </a:extLst>
          </p:cNvPr>
          <p:cNvSpPr/>
          <p:nvPr/>
        </p:nvSpPr>
        <p:spPr>
          <a:xfrm flipH="1">
            <a:off x="4255612" y="3665140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91" name="L 도형 890">
            <a:extLst>
              <a:ext uri="{FF2B5EF4-FFF2-40B4-BE49-F238E27FC236}">
                <a16:creationId xmlns:a16="http://schemas.microsoft.com/office/drawing/2014/main" id="{EB14A8D8-48D1-C9FA-2C66-B53A54491AFC}"/>
              </a:ext>
            </a:extLst>
          </p:cNvPr>
          <p:cNvSpPr/>
          <p:nvPr/>
        </p:nvSpPr>
        <p:spPr>
          <a:xfrm>
            <a:off x="3233110" y="4597876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92" name="L 도형 891">
            <a:extLst>
              <a:ext uri="{FF2B5EF4-FFF2-40B4-BE49-F238E27FC236}">
                <a16:creationId xmlns:a16="http://schemas.microsoft.com/office/drawing/2014/main" id="{60EEB0D1-C8E2-571C-BFC6-FD4568D3D288}"/>
              </a:ext>
            </a:extLst>
          </p:cNvPr>
          <p:cNvSpPr/>
          <p:nvPr/>
        </p:nvSpPr>
        <p:spPr>
          <a:xfrm flipH="1">
            <a:off x="3233110" y="4597876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93" name="L 도형 892">
            <a:extLst>
              <a:ext uri="{FF2B5EF4-FFF2-40B4-BE49-F238E27FC236}">
                <a16:creationId xmlns:a16="http://schemas.microsoft.com/office/drawing/2014/main" id="{96A11F24-625B-C615-B0B5-86B59749824E}"/>
              </a:ext>
            </a:extLst>
          </p:cNvPr>
          <p:cNvSpPr/>
          <p:nvPr/>
        </p:nvSpPr>
        <p:spPr>
          <a:xfrm>
            <a:off x="3514094" y="4597876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94" name="L 도형 893">
            <a:extLst>
              <a:ext uri="{FF2B5EF4-FFF2-40B4-BE49-F238E27FC236}">
                <a16:creationId xmlns:a16="http://schemas.microsoft.com/office/drawing/2014/main" id="{D1F6C06E-15E4-F1A4-7595-CB3F76120793}"/>
              </a:ext>
            </a:extLst>
          </p:cNvPr>
          <p:cNvSpPr/>
          <p:nvPr/>
        </p:nvSpPr>
        <p:spPr>
          <a:xfrm flipH="1">
            <a:off x="3514094" y="4597876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95" name="L 도형 894">
            <a:extLst>
              <a:ext uri="{FF2B5EF4-FFF2-40B4-BE49-F238E27FC236}">
                <a16:creationId xmlns:a16="http://schemas.microsoft.com/office/drawing/2014/main" id="{ADAE24FE-A375-9D3F-FCCC-8F8ABF8237A7}"/>
              </a:ext>
            </a:extLst>
          </p:cNvPr>
          <p:cNvSpPr/>
          <p:nvPr/>
        </p:nvSpPr>
        <p:spPr>
          <a:xfrm>
            <a:off x="3795078" y="4597876"/>
            <a:ext cx="130975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96" name="L 도형 895">
            <a:extLst>
              <a:ext uri="{FF2B5EF4-FFF2-40B4-BE49-F238E27FC236}">
                <a16:creationId xmlns:a16="http://schemas.microsoft.com/office/drawing/2014/main" id="{2A738E6A-71DC-A7FB-85BC-74116CD7CA91}"/>
              </a:ext>
            </a:extLst>
          </p:cNvPr>
          <p:cNvSpPr/>
          <p:nvPr/>
        </p:nvSpPr>
        <p:spPr>
          <a:xfrm>
            <a:off x="2942597" y="4597876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97" name="L 도형 896">
            <a:extLst>
              <a:ext uri="{FF2B5EF4-FFF2-40B4-BE49-F238E27FC236}">
                <a16:creationId xmlns:a16="http://schemas.microsoft.com/office/drawing/2014/main" id="{E1977410-0AFA-7EFB-F73F-ECCADCF8CF1D}"/>
              </a:ext>
            </a:extLst>
          </p:cNvPr>
          <p:cNvSpPr/>
          <p:nvPr/>
        </p:nvSpPr>
        <p:spPr>
          <a:xfrm flipH="1">
            <a:off x="2942597" y="4597876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98" name="L 도형 897">
            <a:extLst>
              <a:ext uri="{FF2B5EF4-FFF2-40B4-BE49-F238E27FC236}">
                <a16:creationId xmlns:a16="http://schemas.microsoft.com/office/drawing/2014/main" id="{99DDFECE-89BB-286B-6B13-2A3DE90613C3}"/>
              </a:ext>
            </a:extLst>
          </p:cNvPr>
          <p:cNvSpPr/>
          <p:nvPr/>
        </p:nvSpPr>
        <p:spPr>
          <a:xfrm flipH="1">
            <a:off x="3804606" y="4597875"/>
            <a:ext cx="130975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01" name="L 도형 900">
            <a:extLst>
              <a:ext uri="{FF2B5EF4-FFF2-40B4-BE49-F238E27FC236}">
                <a16:creationId xmlns:a16="http://schemas.microsoft.com/office/drawing/2014/main" id="{E99AAD55-9CAA-A080-5BB9-173756FD30EE}"/>
              </a:ext>
            </a:extLst>
          </p:cNvPr>
          <p:cNvSpPr/>
          <p:nvPr/>
        </p:nvSpPr>
        <p:spPr>
          <a:xfrm>
            <a:off x="4236578" y="4597380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02" name="L 도형 901">
            <a:extLst>
              <a:ext uri="{FF2B5EF4-FFF2-40B4-BE49-F238E27FC236}">
                <a16:creationId xmlns:a16="http://schemas.microsoft.com/office/drawing/2014/main" id="{624ECF00-8955-E4D5-E64F-0CF3BD41DA34}"/>
              </a:ext>
            </a:extLst>
          </p:cNvPr>
          <p:cNvSpPr/>
          <p:nvPr/>
        </p:nvSpPr>
        <p:spPr>
          <a:xfrm flipH="1">
            <a:off x="4236578" y="4597380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03" name="L 도형 902">
            <a:extLst>
              <a:ext uri="{FF2B5EF4-FFF2-40B4-BE49-F238E27FC236}">
                <a16:creationId xmlns:a16="http://schemas.microsoft.com/office/drawing/2014/main" id="{60E538FA-D92B-44BE-1D19-EE6877666803}"/>
              </a:ext>
            </a:extLst>
          </p:cNvPr>
          <p:cNvSpPr/>
          <p:nvPr/>
        </p:nvSpPr>
        <p:spPr>
          <a:xfrm>
            <a:off x="4517562" y="4597380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04" name="L 도형 903">
            <a:extLst>
              <a:ext uri="{FF2B5EF4-FFF2-40B4-BE49-F238E27FC236}">
                <a16:creationId xmlns:a16="http://schemas.microsoft.com/office/drawing/2014/main" id="{719078FF-A552-DCF6-8037-99294B321A64}"/>
              </a:ext>
            </a:extLst>
          </p:cNvPr>
          <p:cNvSpPr/>
          <p:nvPr/>
        </p:nvSpPr>
        <p:spPr>
          <a:xfrm flipH="1">
            <a:off x="4517562" y="4597380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05" name="L 도형 904">
            <a:extLst>
              <a:ext uri="{FF2B5EF4-FFF2-40B4-BE49-F238E27FC236}">
                <a16:creationId xmlns:a16="http://schemas.microsoft.com/office/drawing/2014/main" id="{517E3351-AD6D-6B61-0D6B-2F58C098AB89}"/>
              </a:ext>
            </a:extLst>
          </p:cNvPr>
          <p:cNvSpPr/>
          <p:nvPr/>
        </p:nvSpPr>
        <p:spPr>
          <a:xfrm>
            <a:off x="3946065" y="4597380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06" name="L 도형 905">
            <a:extLst>
              <a:ext uri="{FF2B5EF4-FFF2-40B4-BE49-F238E27FC236}">
                <a16:creationId xmlns:a16="http://schemas.microsoft.com/office/drawing/2014/main" id="{18537851-D542-2B2D-4079-75633855F7EE}"/>
              </a:ext>
            </a:extLst>
          </p:cNvPr>
          <p:cNvSpPr/>
          <p:nvPr/>
        </p:nvSpPr>
        <p:spPr>
          <a:xfrm flipH="1">
            <a:off x="3946065" y="4597380"/>
            <a:ext cx="257174" cy="119539"/>
          </a:xfrm>
          <a:prstGeom prst="corner">
            <a:avLst>
              <a:gd name="adj1" fmla="val 31093"/>
              <a:gd name="adj2" fmla="val 31724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92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b="1" dirty="0"/>
              <a:t>03 </a:t>
            </a:r>
            <a:r>
              <a:rPr lang="ko-KR" altLang="en-US" sz="4400" b="1" dirty="0"/>
              <a:t>변수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298A1E6D-E4F7-1633-403A-581EFB580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</a:rPr>
              <a:t>목차</a:t>
            </a:r>
            <a:endParaRPr sz="3600" b="1" dirty="0">
              <a:solidFill>
                <a:schemeClr val="accent3"/>
              </a:solidFill>
            </a:endParaRPr>
          </a:p>
        </p:txBody>
      </p:sp>
      <p:sp>
        <p:nvSpPr>
          <p:cNvPr id="3587" name="Google Shape;3587;p77"/>
          <p:cNvSpPr txBox="1">
            <a:spLocks noGrp="1"/>
          </p:cNvSpPr>
          <p:nvPr>
            <p:ph type="subTitle" idx="4294967295"/>
          </p:nvPr>
        </p:nvSpPr>
        <p:spPr>
          <a:xfrm>
            <a:off x="4572000" y="1418114"/>
            <a:ext cx="3370500" cy="29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1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 이름 규칙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1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형식지정자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1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 조절</a:t>
            </a:r>
            <a:endParaRPr lang="en-US" altLang="ko-KR" sz="11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500" y="1418114"/>
            <a:ext cx="33705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용어정리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 World </a:t>
            </a:r>
            <a:r>
              <a:rPr lang="ko-KR" altLang="en-US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1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헤더파일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1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함수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1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중괄호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1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리턴</a:t>
            </a:r>
            <a:endParaRPr lang="en-US" altLang="ko-KR" sz="11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강제 암기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변수와 </a:t>
            </a:r>
            <a:r>
              <a:rPr lang="ko-KR" altLang="en-US" b="1" dirty="0" err="1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상수란</a:t>
            </a:r>
            <a:r>
              <a:rPr lang="ko-KR" altLang="en-US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무엇인가</a:t>
            </a:r>
            <a:r>
              <a:rPr lang="en-US" altLang="ko-KR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시작에 앞서 자주 사용할 용어 정리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478279"/>
            <a:ext cx="7772400" cy="3220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 -  hash mark		(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해쉬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마크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  -  asterisk 		(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애스터리스크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 -  ampersand 		(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앰퍼센트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  -  under-bar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(underscore)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(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언더바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언더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스코어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	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샵이라고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부르거나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해쉬마크라고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부르는 등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단어를 혼용해서 사용할 겁니다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수업 들으면서 요령껏 적당히 잘 알아들으세요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애스터리스크는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종종 포인터라고도 부르기도 할 겁니다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Hello World </a:t>
            </a:r>
            <a:r>
              <a:rPr lang="ko-KR" altLang="en-US" sz="3600" b="1" dirty="0"/>
              <a:t>분석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0600" y="1478280"/>
            <a:ext cx="383286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헤더파일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#include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중괄호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({})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스택의 시작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"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되돌리다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9882E8-C341-7DA4-37F3-80283BCD0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6" t="685" r="6655"/>
          <a:stretch/>
        </p:blipFill>
        <p:spPr>
          <a:xfrm>
            <a:off x="777240" y="1223010"/>
            <a:ext cx="4259580" cy="325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선언</a:t>
            </a:r>
            <a:r>
              <a:rPr lang="en-US" altLang="ko-KR" sz="3600" b="1" dirty="0"/>
              <a:t>&amp;</a:t>
            </a:r>
            <a:r>
              <a:rPr lang="ko-KR" altLang="en-US" sz="3600" b="1" dirty="0"/>
              <a:t>헤더파일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0600" y="1478280"/>
            <a:ext cx="383286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standard input output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부른다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입력과 출력을 담당한다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9882E8-C341-7DA4-37F3-80283BCD0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6" t="685" r="6655"/>
          <a:stretch/>
        </p:blipFill>
        <p:spPr>
          <a:xfrm>
            <a:off x="777240" y="1223010"/>
            <a:ext cx="4259580" cy="32549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CA8FED-7EAC-025F-3FF8-4991450C3F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56"/>
          <a:stretch/>
        </p:blipFill>
        <p:spPr>
          <a:xfrm>
            <a:off x="984948" y="1478280"/>
            <a:ext cx="4191211" cy="527832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  <p:pic>
        <p:nvPicPr>
          <p:cNvPr id="1026" name="Picture 2" descr="웃긴짤,귀여운짤,엽기짤 추천 !! : 네이버 블로그">
            <a:extLst>
              <a:ext uri="{FF2B5EF4-FFF2-40B4-BE49-F238E27FC236}">
                <a16:creationId xmlns:a16="http://schemas.microsoft.com/office/drawing/2014/main" id="{BE567C09-AEDF-B16B-01A0-E0445F776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64285" y="3894703"/>
            <a:ext cx="1179715" cy="124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DFD6AB-0FB8-5534-DA8B-71E9748151A6}"/>
              </a:ext>
            </a:extLst>
          </p:cNvPr>
          <p:cNvSpPr txBox="1"/>
          <p:nvPr/>
        </p:nvSpPr>
        <p:spPr>
          <a:xfrm>
            <a:off x="5176159" y="4339486"/>
            <a:ext cx="2922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설마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studio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부른 사람은 없겠죠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…?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38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선언</a:t>
            </a:r>
            <a:r>
              <a:rPr lang="en-US" altLang="ko-KR" sz="3600" b="1" dirty="0"/>
              <a:t>&amp;</a:t>
            </a:r>
            <a:r>
              <a:rPr lang="ko-KR" altLang="en-US" sz="3600" b="1" dirty="0"/>
              <a:t>헤더파일</a:t>
            </a:r>
            <a:endParaRPr sz="3600" b="1" dirty="0"/>
          </a:p>
        </p:txBody>
      </p:sp>
      <p:pic>
        <p:nvPicPr>
          <p:cNvPr id="8" name="Picture 2" descr="https://blog.kakaocdn.net/dn/CvY6E/btrnrkO9atQ/p7tJa8edv93fJ3WvPLRPWK/img.jpg">
            <a:extLst>
              <a:ext uri="{FF2B5EF4-FFF2-40B4-BE49-F238E27FC236}">
                <a16:creationId xmlns:a16="http://schemas.microsoft.com/office/drawing/2014/main" id="{812196F6-6CFE-1FA8-9C07-521340CD5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64" y="1654742"/>
            <a:ext cx="2851071" cy="336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형 설명선 5">
            <a:extLst>
              <a:ext uri="{FF2B5EF4-FFF2-40B4-BE49-F238E27FC236}">
                <a16:creationId xmlns:a16="http://schemas.microsoft.com/office/drawing/2014/main" id="{4C72454E-6779-396B-DBD4-917B23ACC10A}"/>
              </a:ext>
            </a:extLst>
          </p:cNvPr>
          <p:cNvSpPr/>
          <p:nvPr/>
        </p:nvSpPr>
        <p:spPr>
          <a:xfrm>
            <a:off x="5591175" y="1092725"/>
            <a:ext cx="3124200" cy="1603403"/>
          </a:xfrm>
          <a:prstGeom prst="wedgeEllipseCallout">
            <a:avLst>
              <a:gd name="adj1" fmla="val -50666"/>
              <a:gd name="adj2" fmla="val 8511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키보드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b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사용한다는 의미구나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~!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71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선언</a:t>
            </a:r>
            <a:r>
              <a:rPr lang="en-US" altLang="ko-KR" sz="3600" b="1" dirty="0"/>
              <a:t>&amp;</a:t>
            </a:r>
            <a:r>
              <a:rPr lang="ko-KR" altLang="en-US" sz="3600" b="1" dirty="0"/>
              <a:t>헤더파일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0600" y="1478280"/>
            <a:ext cx="383286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구글에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검색하면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좀 더 많은 기능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볼 수 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B962EF-C95A-AB56-E008-97E1361D4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11" y="1228883"/>
            <a:ext cx="4858648" cy="331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1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중괄호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0600" y="1478280"/>
            <a:ext cx="3832860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중괄호는 스택의 시작과 끝을 의미합니다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프로그램안에는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무조건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함수만 존재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9882E8-C341-7DA4-37F3-80283BCD0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6" t="685" r="6655"/>
          <a:stretch/>
        </p:blipFill>
        <p:spPr>
          <a:xfrm>
            <a:off x="777240" y="1223010"/>
            <a:ext cx="4259580" cy="32549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803402-F14D-67A8-0647-7311F3A41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528" y="3593028"/>
            <a:ext cx="337542" cy="402276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A80B04-34CD-8BE4-D215-6A5B76FC4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528" y="2523259"/>
            <a:ext cx="337542" cy="400050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096813634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645</Words>
  <Application>Microsoft Office PowerPoint</Application>
  <PresentationFormat>화면 슬라이드 쇼(16:9)</PresentationFormat>
  <Paragraphs>126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Arial</vt:lpstr>
      <vt:lpstr>Wingdings</vt:lpstr>
      <vt:lpstr>맑은 고딕</vt:lpstr>
      <vt:lpstr>Raleway</vt:lpstr>
      <vt:lpstr>Fredoka One</vt:lpstr>
      <vt:lpstr>Retato Slideshow by Slidesgo</vt:lpstr>
      <vt:lpstr>1주차 튜터링</vt:lpstr>
      <vt:lpstr>03 변수</vt:lpstr>
      <vt:lpstr>목차</vt:lpstr>
      <vt:lpstr>시작에 앞서 자주 사용할 용어 정리</vt:lpstr>
      <vt:lpstr>Hello World 분석</vt:lpstr>
      <vt:lpstr>선언&amp;헤더파일</vt:lpstr>
      <vt:lpstr>선언&amp;헤더파일</vt:lpstr>
      <vt:lpstr>선언&amp;헤더파일</vt:lpstr>
      <vt:lpstr>중괄호</vt:lpstr>
      <vt:lpstr>리턴</vt:lpstr>
      <vt:lpstr>강제 암기</vt:lpstr>
      <vt:lpstr>변수와 상수란 무엇인가?</vt:lpstr>
      <vt:lpstr>변수와 상수란 무엇인가?</vt:lpstr>
      <vt:lpstr>상수</vt:lpstr>
      <vt:lpstr>변수 이름 규칙</vt:lpstr>
      <vt:lpstr>변수의 이름 사이에는 공백을 포함할 수 없다</vt:lpstr>
      <vt:lpstr>형식지정자</vt:lpstr>
      <vt:lpstr>소수점 조절</vt:lpstr>
      <vt:lpstr>소수점 조절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21</cp:revision>
  <dcterms:modified xsi:type="dcterms:W3CDTF">2023-10-27T16:35:56Z</dcterms:modified>
</cp:coreProperties>
</file>