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310" r:id="rId3"/>
    <p:sldId id="290" r:id="rId4"/>
    <p:sldId id="373" r:id="rId5"/>
    <p:sldId id="316" r:id="rId6"/>
    <p:sldId id="371" r:id="rId7"/>
    <p:sldId id="372" r:id="rId8"/>
    <p:sldId id="349" r:id="rId9"/>
    <p:sldId id="258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Fredoka One" panose="02000000000000000000" pitchFamily="2" charset="0"/>
      <p:regular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305DBF"/>
    <a:srgbClr val="FFFFFF"/>
    <a:srgbClr val="000000"/>
    <a:srgbClr val="AA56C2"/>
    <a:srgbClr val="ADAFB0"/>
    <a:srgbClr val="53B0A3"/>
    <a:srgbClr val="080808"/>
    <a:srgbClr val="263238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>
        <p:scale>
          <a:sx n="100" d="100"/>
          <a:sy n="100" d="100"/>
        </p:scale>
        <p:origin x="1914" y="79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13:19.244" v="1603" actId="113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11:10:11.617" v="1151" actId="1076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11:10:11.617" v="1151" actId="1076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11:09:27.713" v="1102" actId="20577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11:09:27.713" v="1102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13:19.244" v="1603" actId="11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13:19.244" v="1603" actId="11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11:10:23.239" v="1153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add">
        <pc:chgData name="이 대은" userId="1ba6ee5b3b796c7a" providerId="LiveId" clId="{758CEEED-D333-4009-9309-840BFCE5F254}" dt="2023-05-10T11:10:14.301" v="1152"/>
        <pc:sldMkLst>
          <pc:docMk/>
          <pc:sldMk cId="2675034480" sldId="348"/>
        </pc:sldMkLst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33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49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6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89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3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01 </a:t>
            </a:r>
            <a:r>
              <a:rPr lang="ko-KR" altLang="en-US" sz="4400" b="1" dirty="0" err="1"/>
              <a:t>제어문</a:t>
            </a:r>
            <a:endParaRPr lang="ko-KR" altLang="en-US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7109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19877" y="1569575"/>
            <a:ext cx="7330659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endParaRPr lang="en-US" altLang="ko-KR" sz="24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8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8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8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8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if~else</a:t>
            </a:r>
            <a:r>
              <a:rPr lang="ko-KR" altLang="en-US" sz="18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8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8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</a:t>
            </a:r>
            <a:r>
              <a:rPr lang="en-US" altLang="ko-KR" sz="18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if~else</a:t>
            </a:r>
            <a:r>
              <a:rPr lang="ko-KR" altLang="en-US" sz="18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8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8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switch case</a:t>
            </a:r>
            <a:r>
              <a:rPr lang="ko-KR" altLang="en-US" sz="18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8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종류가 많은 이유</a:t>
            </a:r>
            <a:endParaRPr lang="en-US" altLang="ko-KR" sz="24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2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if</a:t>
            </a:r>
            <a:r>
              <a:rPr lang="ko-KR" altLang="en-US" sz="3600" b="1" dirty="0"/>
              <a:t>문</a:t>
            </a:r>
            <a:endParaRPr sz="3600" b="1" dirty="0"/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40969C35-4CEE-BA98-C34F-3BFCCFC17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" b="14108"/>
          <a:stretch/>
        </p:blipFill>
        <p:spPr>
          <a:xfrm>
            <a:off x="1145917" y="1097565"/>
            <a:ext cx="6300835" cy="3844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88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/>
              <a:t>if~else</a:t>
            </a:r>
            <a:r>
              <a:rPr lang="ko-KR" altLang="en-US" sz="3600" b="1" dirty="0"/>
              <a:t>문</a:t>
            </a:r>
            <a:endParaRPr sz="3600" b="1" dirty="0"/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1CF3CBEC-B886-E424-0908-46216CD656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372"/>
          <a:stretch/>
        </p:blipFill>
        <p:spPr>
          <a:xfrm>
            <a:off x="1426464" y="1272205"/>
            <a:ext cx="5808502" cy="359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다중 </a:t>
            </a:r>
            <a:r>
              <a:rPr lang="en-US" sz="3600" b="1" dirty="0" err="1"/>
              <a:t>if~else</a:t>
            </a:r>
            <a:r>
              <a:rPr lang="ko-KR" altLang="en-US" sz="3600" b="1" dirty="0"/>
              <a:t>문</a:t>
            </a:r>
            <a:endParaRPr sz="3600" b="1" dirty="0"/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AE5A4E43-CF0D-C7DE-3C2D-54F52D8BB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95"/>
          <a:stretch/>
        </p:blipFill>
        <p:spPr>
          <a:xfrm>
            <a:off x="1485543" y="1207158"/>
            <a:ext cx="5879977" cy="3706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8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switch case</a:t>
            </a:r>
            <a:r>
              <a:rPr lang="ko-KR" altLang="en-US" sz="3600" b="1" dirty="0"/>
              <a:t>문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DA682A-BE0D-B597-1352-BE480E0BF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88"/>
          <a:stretch/>
        </p:blipFill>
        <p:spPr>
          <a:xfrm>
            <a:off x="994053" y="1191199"/>
            <a:ext cx="7155893" cy="383055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145038-ADAD-1BC0-0E65-8F357F6EAAE2}"/>
              </a:ext>
            </a:extLst>
          </p:cNvPr>
          <p:cNvSpPr/>
          <p:nvPr/>
        </p:nvSpPr>
        <p:spPr>
          <a:xfrm>
            <a:off x="2138436" y="4669816"/>
            <a:ext cx="3392658" cy="1267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34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if</a:t>
            </a:r>
            <a:r>
              <a:rPr lang="ko-KR" altLang="en-US" sz="3600" b="1" dirty="0"/>
              <a:t>문의 종류가 많은 이유</a:t>
            </a:r>
          </a:p>
        </p:txBody>
      </p:sp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F728A893-8CC0-1D6A-1017-257F93940315}"/>
              </a:ext>
            </a:extLst>
          </p:cNvPr>
          <p:cNvSpPr txBox="1">
            <a:spLocks/>
          </p:cNvSpPr>
          <p:nvPr/>
        </p:nvSpPr>
        <p:spPr>
          <a:xfrm>
            <a:off x="916501" y="4596384"/>
            <a:ext cx="7572756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결론은 불필요한 연산을 막기 위해서다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006352-6361-CBD1-0F84-94953D9625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02" b="4129"/>
          <a:stretch/>
        </p:blipFill>
        <p:spPr>
          <a:xfrm>
            <a:off x="1882588" y="1160156"/>
            <a:ext cx="2264975" cy="3436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70011D-1F11-B65A-FBC2-E1EAE1912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126" y="1160156"/>
            <a:ext cx="2095990" cy="34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53</Words>
  <Application>Microsoft Office PowerPoint</Application>
  <PresentationFormat>화면 슬라이드 쇼(16:9)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Fredoka One</vt:lpstr>
      <vt:lpstr>Raleway</vt:lpstr>
      <vt:lpstr>Arial</vt:lpstr>
      <vt:lpstr>Retato Slideshow by Slidesgo</vt:lpstr>
      <vt:lpstr>3주차 튜터링</vt:lpstr>
      <vt:lpstr>01 제어문</vt:lpstr>
      <vt:lpstr>목차</vt:lpstr>
      <vt:lpstr>if문</vt:lpstr>
      <vt:lpstr>if~else문</vt:lpstr>
      <vt:lpstr>다중 if~else문</vt:lpstr>
      <vt:lpstr>switch case문</vt:lpstr>
      <vt:lpstr>if문의 종류가 많은 이유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50</cp:revision>
  <dcterms:modified xsi:type="dcterms:W3CDTF">2023-09-28T16:34:49Z</dcterms:modified>
</cp:coreProperties>
</file>