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310" r:id="rId3"/>
    <p:sldId id="290" r:id="rId4"/>
    <p:sldId id="316" r:id="rId5"/>
    <p:sldId id="348" r:id="rId6"/>
    <p:sldId id="372" r:id="rId7"/>
    <p:sldId id="258" r:id="rId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Fredoka One" panose="02000000000000000000" pitchFamily="2" charset="0"/>
      <p:regular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05DBF"/>
    <a:srgbClr val="FFFFFF"/>
    <a:srgbClr val="000000"/>
    <a:srgbClr val="AA56C2"/>
    <a:srgbClr val="ADAFB0"/>
    <a:srgbClr val="53B0A3"/>
    <a:srgbClr val="080808"/>
    <a:srgbClr val="26323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4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66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3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02 </a:t>
            </a:r>
            <a:r>
              <a:rPr lang="ko-KR" altLang="en-US" sz="4400" b="1" dirty="0" err="1"/>
              <a:t>삼항연산자</a:t>
            </a:r>
            <a:endParaRPr lang="ko-KR" altLang="en-US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3769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44261" y="1447655"/>
            <a:ext cx="73306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삼항연산자란</a:t>
            </a:r>
            <a:r>
              <a:rPr lang="en-US" altLang="ko-KR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ko-KR" altLang="en-US" sz="20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삼항연산자</a:t>
            </a: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삼항연산자</a:t>
            </a: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 코드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/>
              <a:t>삼항연산자란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799" y="1478279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한 종류로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자체가 연산자로 주어져 있다고 생각하면 좋다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Ternary Operator in Java - Javatpoint">
            <a:extLst>
              <a:ext uri="{FF2B5EF4-FFF2-40B4-BE49-F238E27FC236}">
                <a16:creationId xmlns:a16="http://schemas.microsoft.com/office/drawing/2014/main" id="{24006F05-CC83-38CF-2584-7D3E8AFF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58116"/>
            <a:ext cx="7994073" cy="365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if</a:t>
            </a:r>
            <a:r>
              <a:rPr lang="ko-KR" altLang="en-US" sz="3600" b="1" dirty="0"/>
              <a:t>문과 </a:t>
            </a:r>
            <a:r>
              <a:rPr lang="ko-KR" altLang="en-US" sz="3600" b="1" dirty="0" err="1"/>
              <a:t>삼항연산자</a:t>
            </a:r>
            <a:r>
              <a:rPr lang="ko-KR" altLang="en-US" sz="3600" b="1" dirty="0"/>
              <a:t> 비교</a:t>
            </a:r>
            <a:endParaRPr sz="3600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C64CFA7-AF25-EE02-03D0-42D23CED3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173882"/>
            <a:ext cx="2817309" cy="374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DFBC57-109D-EA21-ECC7-32FAE76AB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4" y="1173883"/>
            <a:ext cx="2858482" cy="37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/>
              <a:t>삼항연산자</a:t>
            </a:r>
            <a:r>
              <a:rPr lang="ko-KR" altLang="en-US" sz="3600" b="1" dirty="0"/>
              <a:t> 예제 코드</a:t>
            </a:r>
            <a:endParaRPr sz="3600" b="1" dirty="0"/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83AA1E43-9420-735A-FCF8-9B02151A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80" y="1209675"/>
            <a:ext cx="3335729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2FAE63-DBE3-FB3C-B07B-A1CCC471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5" y="1209675"/>
            <a:ext cx="308818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39</Words>
  <Application>Microsoft Office PowerPoint</Application>
  <PresentationFormat>화면 슬라이드 쇼(16:9)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Fredoka One</vt:lpstr>
      <vt:lpstr>Wingdings</vt:lpstr>
      <vt:lpstr>Raleway</vt:lpstr>
      <vt:lpstr>Arial</vt:lpstr>
      <vt:lpstr>맑은 고딕</vt:lpstr>
      <vt:lpstr>Retato Slideshow by Slidesgo</vt:lpstr>
      <vt:lpstr>3주차 튜터링</vt:lpstr>
      <vt:lpstr>02 삼항연산자</vt:lpstr>
      <vt:lpstr>목차</vt:lpstr>
      <vt:lpstr>삼항연산자란?</vt:lpstr>
      <vt:lpstr>if문과 삼항연산자 비교</vt:lpstr>
      <vt:lpstr>삼항연산자 예제 코드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38</cp:revision>
  <dcterms:modified xsi:type="dcterms:W3CDTF">2023-09-28T16:36:39Z</dcterms:modified>
</cp:coreProperties>
</file>