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5"/>
  </p:notesMasterIdLst>
  <p:sldIdLst>
    <p:sldId id="256" r:id="rId2"/>
    <p:sldId id="310" r:id="rId3"/>
    <p:sldId id="290" r:id="rId4"/>
    <p:sldId id="316" r:id="rId5"/>
    <p:sldId id="342" r:id="rId6"/>
    <p:sldId id="343" r:id="rId7"/>
    <p:sldId id="317" r:id="rId8"/>
    <p:sldId id="325" r:id="rId9"/>
    <p:sldId id="326" r:id="rId10"/>
    <p:sldId id="327" r:id="rId11"/>
    <p:sldId id="328" r:id="rId12"/>
    <p:sldId id="332" r:id="rId13"/>
    <p:sldId id="331" r:id="rId14"/>
    <p:sldId id="333" r:id="rId15"/>
    <p:sldId id="336" r:id="rId16"/>
    <p:sldId id="334" r:id="rId17"/>
    <p:sldId id="335" r:id="rId18"/>
    <p:sldId id="337" r:id="rId19"/>
    <p:sldId id="338" r:id="rId20"/>
    <p:sldId id="339" r:id="rId21"/>
    <p:sldId id="340" r:id="rId22"/>
    <p:sldId id="341" r:id="rId23"/>
    <p:sldId id="258" r:id="rId24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05DBF"/>
    <a:srgbClr val="263238"/>
    <a:srgbClr val="CCFFCC"/>
    <a:srgbClr val="FFCCCC"/>
    <a:srgbClr val="000000"/>
    <a:srgbClr val="FFCF98"/>
    <a:srgbClr val="232F35"/>
    <a:srgbClr val="3F666A"/>
    <a:srgbClr val="255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6FB03-2843-4F63-8F05-6E8B09A5A8D1}" v="28" dt="2023-04-30T12:33:34.246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1" autoAdjust="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이 대은" userId="1ba6ee5b3b796c7a" providerId="LiveId" clId="{C276FB03-2843-4F63-8F05-6E8B09A5A8D1}"/>
    <pc:docChg chg="undo custSel addSld delSld modSld sldOrd">
      <pc:chgData name="이 대은" userId="1ba6ee5b3b796c7a" providerId="LiveId" clId="{C276FB03-2843-4F63-8F05-6E8B09A5A8D1}" dt="2023-05-06T12:29:07.409" v="4116" actId="1076"/>
      <pc:docMkLst>
        <pc:docMk/>
      </pc:docMkLst>
      <pc:sldChg chg="modSp mod">
        <pc:chgData name="이 대은" userId="1ba6ee5b3b796c7a" providerId="LiveId" clId="{C276FB03-2843-4F63-8F05-6E8B09A5A8D1}" dt="2023-04-30T12:26:47.690" v="1" actId="20577"/>
        <pc:sldMkLst>
          <pc:docMk/>
          <pc:sldMk cId="0" sldId="256"/>
        </pc:sldMkLst>
        <pc:spChg chg="mod">
          <ac:chgData name="이 대은" userId="1ba6ee5b3b796c7a" providerId="LiveId" clId="{C276FB03-2843-4F63-8F05-6E8B09A5A8D1}" dt="2023-04-30T12:26:47.690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add mod">
        <pc:chgData name="이 대은" userId="1ba6ee5b3b796c7a" providerId="LiveId" clId="{C276FB03-2843-4F63-8F05-6E8B09A5A8D1}" dt="2023-05-01T14:08:35.068" v="2898"/>
        <pc:sldMkLst>
          <pc:docMk/>
          <pc:sldMk cId="0" sldId="290"/>
        </pc:sldMkLst>
        <pc:spChg chg="mod">
          <ac:chgData name="이 대은" userId="1ba6ee5b3b796c7a" providerId="LiveId" clId="{C276FB03-2843-4F63-8F05-6E8B09A5A8D1}" dt="2023-05-01T14:08:35.068" v="2898"/>
          <ac:spMkLst>
            <pc:docMk/>
            <pc:sldMk cId="0" sldId="290"/>
            <ac:spMk id="3" creationId="{B68419B7-142E-7CD1-E789-AB557F08E1AD}"/>
          </ac:spMkLst>
        </pc:spChg>
      </pc:sldChg>
      <pc:sldChg chg="addSp delSp modSp mod">
        <pc:chgData name="이 대은" userId="1ba6ee5b3b796c7a" providerId="LiveId" clId="{C276FB03-2843-4F63-8F05-6E8B09A5A8D1}" dt="2023-05-02T22:02:41.360" v="4089" actId="20577"/>
        <pc:sldMkLst>
          <pc:docMk/>
          <pc:sldMk cId="1155596885" sldId="310"/>
        </pc:sldMkLst>
        <pc:spChg chg="del">
          <ac:chgData name="이 대은" userId="1ba6ee5b3b796c7a" providerId="LiveId" clId="{C276FB03-2843-4F63-8F05-6E8B09A5A8D1}" dt="2023-04-30T12:26:51.989" v="2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C276FB03-2843-4F63-8F05-6E8B09A5A8D1}" dt="2023-04-30T12:26:56.741" v="3" actId="21"/>
          <ac:spMkLst>
            <pc:docMk/>
            <pc:sldMk cId="1155596885" sldId="310"/>
            <ac:spMk id="4" creationId="{2B40CB74-94E3-7DE8-8DC3-A003A33F14B0}"/>
          </ac:spMkLst>
        </pc:spChg>
        <pc:spChg chg="add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6" creationId="{E248ED40-D494-C03B-C88A-A5E6F8F515E1}"/>
          </ac:spMkLst>
        </pc:spChg>
        <pc:spChg chg="mod">
          <ac:chgData name="이 대은" userId="1ba6ee5b3b796c7a" providerId="LiveId" clId="{C276FB03-2843-4F63-8F05-6E8B09A5A8D1}" dt="2023-05-02T22:02:41.360" v="4089" actId="2057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addSp delSp modSp mod">
        <pc:chgData name="이 대은" userId="1ba6ee5b3b796c7a" providerId="LiveId" clId="{C276FB03-2843-4F63-8F05-6E8B09A5A8D1}" dt="2023-05-01T15:47:38.737" v="3565" actId="1076"/>
        <pc:sldMkLst>
          <pc:docMk/>
          <pc:sldMk cId="2553416535" sldId="316"/>
        </pc:sldMkLst>
        <pc:spChg chg="mod">
          <ac:chgData name="이 대은" userId="1ba6ee5b3b796c7a" providerId="LiveId" clId="{C276FB03-2843-4F63-8F05-6E8B09A5A8D1}" dt="2023-05-01T15:47:38.737" v="3565" actId="1076"/>
          <ac:spMkLst>
            <pc:docMk/>
            <pc:sldMk cId="2553416535" sldId="316"/>
            <ac:spMk id="2" creationId="{5BA822E1-1B3F-0410-7A86-61AB9566BA0B}"/>
          </ac:spMkLst>
        </pc:spChg>
        <pc:spChg chg="add mod">
          <ac:chgData name="이 대은" userId="1ba6ee5b3b796c7a" providerId="LiveId" clId="{C276FB03-2843-4F63-8F05-6E8B09A5A8D1}" dt="2023-05-01T15:42:24.477" v="3277" actId="207"/>
          <ac:spMkLst>
            <pc:docMk/>
            <pc:sldMk cId="2553416535" sldId="316"/>
            <ac:spMk id="5" creationId="{323C18AF-F013-FF91-DDDD-84298740256D}"/>
          </ac:spMkLst>
        </pc:spChg>
        <pc:spChg chg="add del mod">
          <ac:chgData name="이 대은" userId="1ba6ee5b3b796c7a" providerId="LiveId" clId="{C276FB03-2843-4F63-8F05-6E8B09A5A8D1}" dt="2023-04-30T12:34:36.109" v="208" actId="478"/>
          <ac:spMkLst>
            <pc:docMk/>
            <pc:sldMk cId="2553416535" sldId="316"/>
            <ac:spMk id="5" creationId="{FFBF3B52-CC3A-F7F2-43FB-84A24B3C3065}"/>
          </ac:spMkLst>
        </pc:spChg>
        <pc:spChg chg="add del mod">
          <ac:chgData name="이 대은" userId="1ba6ee5b3b796c7a" providerId="LiveId" clId="{C276FB03-2843-4F63-8F05-6E8B09A5A8D1}" dt="2023-05-01T15:37:27.092" v="3228" actId="478"/>
          <ac:spMkLst>
            <pc:docMk/>
            <pc:sldMk cId="2553416535" sldId="316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42:29.269" v="3278" actId="108"/>
          <ac:spMkLst>
            <pc:docMk/>
            <pc:sldMk cId="2553416535" sldId="316"/>
            <ac:spMk id="7" creationId="{D7956FA4-C801-21C1-8EFC-87D693D33F88}"/>
          </ac:spMkLst>
        </pc:spChg>
        <pc:spChg chg="add mod">
          <ac:chgData name="이 대은" userId="1ba6ee5b3b796c7a" providerId="LiveId" clId="{C276FB03-2843-4F63-8F05-6E8B09A5A8D1}" dt="2023-05-01T15:42:35.551" v="3280" actId="108"/>
          <ac:spMkLst>
            <pc:docMk/>
            <pc:sldMk cId="2553416535" sldId="316"/>
            <ac:spMk id="8" creationId="{7EA84E0B-9835-BC75-CD60-7CA6CE542BBD}"/>
          </ac:spMkLst>
        </pc:spChg>
        <pc:spChg chg="mod">
          <ac:chgData name="이 대은" userId="1ba6ee5b3b796c7a" providerId="LiveId" clId="{C276FB03-2843-4F63-8F05-6E8B09A5A8D1}" dt="2023-05-01T15:37:08.352" v="3225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5:40:35.823" v="3251" actId="1076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C276FB03-2843-4F63-8F05-6E8B09A5A8D1}" dt="2023-04-30T12:29:32.891" v="15" actId="478"/>
          <ac:picMkLst>
            <pc:docMk/>
            <pc:sldMk cId="2553416535" sldId="316"/>
            <ac:picMk id="3" creationId="{E3A3A8D9-6705-F19B-3EBB-C0B65E783F2C}"/>
          </ac:picMkLst>
        </pc:picChg>
        <pc:picChg chg="add del mod">
          <ac:chgData name="이 대은" userId="1ba6ee5b3b796c7a" providerId="LiveId" clId="{C276FB03-2843-4F63-8F05-6E8B09A5A8D1}" dt="2023-05-01T15:37:27.092" v="3228" actId="478"/>
          <ac:picMkLst>
            <pc:docMk/>
            <pc:sldMk cId="2553416535" sldId="316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4-30T12:29:39.317" v="23"/>
          <ac:picMkLst>
            <pc:docMk/>
            <pc:sldMk cId="2553416535" sldId="316"/>
            <ac:picMk id="1026" creationId="{BF04E7D9-5295-5277-9AAE-F06B9AF51544}"/>
          </ac:picMkLst>
        </pc:picChg>
        <pc:picChg chg="add del mod">
          <ac:chgData name="이 대은" userId="1ba6ee5b3b796c7a" providerId="LiveId" clId="{C276FB03-2843-4F63-8F05-6E8B09A5A8D1}" dt="2023-05-01T15:37:09.369" v="3226" actId="478"/>
          <ac:picMkLst>
            <pc:docMk/>
            <pc:sldMk cId="2553416535" sldId="316"/>
            <ac:picMk id="1028" creationId="{FB34FAAA-4C04-B808-B043-2FDB926EB6CE}"/>
          </ac:picMkLst>
        </pc:picChg>
        <pc:picChg chg="add mod">
          <ac:chgData name="이 대은" userId="1ba6ee5b3b796c7a" providerId="LiveId" clId="{C276FB03-2843-4F63-8F05-6E8B09A5A8D1}" dt="2023-05-01T15:40:52.809" v="3258" actId="1076"/>
          <ac:picMkLst>
            <pc:docMk/>
            <pc:sldMk cId="2553416535" sldId="316"/>
            <ac:picMk id="2050" creationId="{1B0F4498-748D-3147-633A-F6594A9B97C9}"/>
          </ac:picMkLst>
        </pc:picChg>
        <pc:picChg chg="add del mod">
          <ac:chgData name="이 대은" userId="1ba6ee5b3b796c7a" providerId="LiveId" clId="{C276FB03-2843-4F63-8F05-6E8B09A5A8D1}" dt="2023-05-01T15:45:55.106" v="3539" actId="478"/>
          <ac:picMkLst>
            <pc:docMk/>
            <pc:sldMk cId="2553416535" sldId="316"/>
            <ac:picMk id="2052" creationId="{F02D5043-1502-B50D-3277-805BE7BA15C4}"/>
          </ac:picMkLst>
        </pc:picChg>
        <pc:picChg chg="add mod">
          <ac:chgData name="이 대은" userId="1ba6ee5b3b796c7a" providerId="LiveId" clId="{C276FB03-2843-4F63-8F05-6E8B09A5A8D1}" dt="2023-05-01T15:41:01.453" v="3262" actId="1076"/>
          <ac:picMkLst>
            <pc:docMk/>
            <pc:sldMk cId="2553416535" sldId="316"/>
            <ac:picMk id="2054" creationId="{D3EBAC85-1EAA-49B3-EA28-39D4E381F2E5}"/>
          </ac:picMkLst>
        </pc:picChg>
        <pc:picChg chg="add del mod">
          <ac:chgData name="이 대은" userId="1ba6ee5b3b796c7a" providerId="LiveId" clId="{C276FB03-2843-4F63-8F05-6E8B09A5A8D1}" dt="2023-05-01T15:47:11.789" v="3557" actId="478"/>
          <ac:picMkLst>
            <pc:docMk/>
            <pc:sldMk cId="2553416535" sldId="316"/>
            <ac:picMk id="2056" creationId="{078E8F61-9FD0-AC35-45E7-CDF008D03950}"/>
          </ac:picMkLst>
        </pc:picChg>
        <pc:picChg chg="add mod">
          <ac:chgData name="이 대은" userId="1ba6ee5b3b796c7a" providerId="LiveId" clId="{C276FB03-2843-4F63-8F05-6E8B09A5A8D1}" dt="2023-05-01T15:47:34.861" v="3564" actId="1076"/>
          <ac:picMkLst>
            <pc:docMk/>
            <pc:sldMk cId="2553416535" sldId="316"/>
            <ac:picMk id="2058" creationId="{B0886DED-EBEB-1AA9-E52B-36B8B321E4D8}"/>
          </ac:picMkLst>
        </pc:picChg>
      </pc:sldChg>
      <pc:sldChg chg="addSp delSp modSp mod">
        <pc:chgData name="이 대은" userId="1ba6ee5b3b796c7a" providerId="LiveId" clId="{C276FB03-2843-4F63-8F05-6E8B09A5A8D1}" dt="2023-04-30T13:37:25.035" v="418"/>
        <pc:sldMkLst>
          <pc:docMk/>
          <pc:sldMk cId="135597074" sldId="317"/>
        </pc:sldMkLst>
        <pc:spChg chg="del">
          <ac:chgData name="이 대은" userId="1ba6ee5b3b796c7a" providerId="LiveId" clId="{C276FB03-2843-4F63-8F05-6E8B09A5A8D1}" dt="2023-04-30T13:24:56.203" v="297" actId="478"/>
          <ac:spMkLst>
            <pc:docMk/>
            <pc:sldMk cId="135597074" sldId="317"/>
            <ac:spMk id="2" creationId="{5BA822E1-1B3F-0410-7A86-61AB9566BA0B}"/>
          </ac:spMkLst>
        </pc:spChg>
        <pc:spChg chg="add del mod">
          <ac:chgData name="이 대은" userId="1ba6ee5b3b796c7a" providerId="LiveId" clId="{C276FB03-2843-4F63-8F05-6E8B09A5A8D1}" dt="2023-04-30T13:24:59.502" v="299" actId="478"/>
          <ac:spMkLst>
            <pc:docMk/>
            <pc:sldMk cId="135597074" sldId="317"/>
            <ac:spMk id="7" creationId="{F73AEA8A-C405-C683-EEF1-AE0F55F49815}"/>
          </ac:spMkLst>
        </pc:spChg>
        <pc:spChg chg="add mod">
          <ac:chgData name="이 대은" userId="1ba6ee5b3b796c7a" providerId="LiveId" clId="{C276FB03-2843-4F63-8F05-6E8B09A5A8D1}" dt="2023-04-30T13:32:54.641" v="375" actId="20577"/>
          <ac:spMkLst>
            <pc:docMk/>
            <pc:sldMk cId="135597074" sldId="317"/>
            <ac:spMk id="10" creationId="{3E038C36-7F3E-A9BA-BF35-67CC4DB50097}"/>
          </ac:spMkLst>
        </pc:spChg>
        <pc:spChg chg="mod">
          <ac:chgData name="이 대은" userId="1ba6ee5b3b796c7a" providerId="LiveId" clId="{C276FB03-2843-4F63-8F05-6E8B09A5A8D1}" dt="2023-04-30T13:37:25.035" v="418"/>
          <ac:spMkLst>
            <pc:docMk/>
            <pc:sldMk cId="135597074" sldId="317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4-30T13:24:15.998" v="264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C276FB03-2843-4F63-8F05-6E8B09A5A8D1}" dt="2023-04-30T13:31:49.004" v="309" actId="478"/>
          <ac:picMkLst>
            <pc:docMk/>
            <pc:sldMk cId="135597074" sldId="317"/>
            <ac:picMk id="5" creationId="{2CD6B21B-46EE-1D76-ABC5-F9A5D0451BCD}"/>
          </ac:picMkLst>
        </pc:picChg>
        <pc:picChg chg="add del mod">
          <ac:chgData name="이 대은" userId="1ba6ee5b3b796c7a" providerId="LiveId" clId="{C276FB03-2843-4F63-8F05-6E8B09A5A8D1}" dt="2023-04-30T13:31:50.961" v="310" actId="478"/>
          <ac:picMkLst>
            <pc:docMk/>
            <pc:sldMk cId="135597074" sldId="317"/>
            <ac:picMk id="9" creationId="{9C59D750-D10E-E77C-F0D9-10A74E98B78B}"/>
          </ac:picMkLst>
        </pc:picChg>
        <pc:picChg chg="add mod">
          <ac:chgData name="이 대은" userId="1ba6ee5b3b796c7a" providerId="LiveId" clId="{C276FB03-2843-4F63-8F05-6E8B09A5A8D1}" dt="2023-04-30T13:32:26.325" v="318" actId="1076"/>
          <ac:picMkLst>
            <pc:docMk/>
            <pc:sldMk cId="135597074" sldId="317"/>
            <ac:picMk id="11" creationId="{57ECBC40-E0A0-2AF4-CB98-1B93F8E22682}"/>
          </ac:picMkLst>
        </pc:picChg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135338076" sldId="318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3960565004" sldId="319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056306835" sldId="320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856098057" sldId="321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237369932" sldId="322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189108032" sldId="323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333681605" sldId="324"/>
        </pc:sldMkLst>
      </pc:sldChg>
      <pc:sldChg chg="addSp delSp modSp add mod">
        <pc:chgData name="이 대은" userId="1ba6ee5b3b796c7a" providerId="LiveId" clId="{C276FB03-2843-4F63-8F05-6E8B09A5A8D1}" dt="2023-05-01T16:01:59.635" v="3915" actId="1037"/>
        <pc:sldMkLst>
          <pc:docMk/>
          <pc:sldMk cId="81789774" sldId="325"/>
        </pc:sldMkLst>
        <pc:spChg chg="add del mod">
          <ac:chgData name="이 대은" userId="1ba6ee5b3b796c7a" providerId="LiveId" clId="{C276FB03-2843-4F63-8F05-6E8B09A5A8D1}" dt="2023-05-01T06:16:47.656" v="441" actId="478"/>
          <ac:spMkLst>
            <pc:docMk/>
            <pc:sldMk cId="81789774" sldId="325"/>
            <ac:spMk id="3" creationId="{0317B28C-3E44-0DFF-DB59-51EE967C3428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4" creationId="{06D7E767-DA32-4659-7C47-5814D0D1668F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6" creationId="{98EFB66E-A8AC-5D85-1D62-8AC83317A10E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7" creationId="{8AF1F375-BCA4-12AD-6562-37B1E7765743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8" creationId="{11A4B444-5F3B-8D16-138E-510D121F4F3A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9" creationId="{3C4600E3-89E2-4EAD-A1E5-DF9B6E994552}"/>
          </ac:spMkLst>
        </pc:spChg>
        <pc:spChg chg="del mod">
          <ac:chgData name="이 대은" userId="1ba6ee5b3b796c7a" providerId="LiveId" clId="{C276FB03-2843-4F63-8F05-6E8B09A5A8D1}" dt="2023-05-01T06:16:40.972" v="440" actId="478"/>
          <ac:spMkLst>
            <pc:docMk/>
            <pc:sldMk cId="81789774" sldId="325"/>
            <ac:spMk id="10" creationId="{3E038C36-7F3E-A9BA-BF35-67CC4DB50097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1" creationId="{01925AFB-4FEF-06D9-852D-E4E0E64024D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2" creationId="{AEED3D4F-8C92-93EC-BE6E-20DEB3F280C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3" creationId="{45C37A98-5C98-DB79-6863-1EF1C0624184}"/>
          </ac:spMkLst>
        </pc:spChg>
        <pc:spChg chg="mod">
          <ac:chgData name="이 대은" userId="1ba6ee5b3b796c7a" providerId="LiveId" clId="{C276FB03-2843-4F63-8F05-6E8B09A5A8D1}" dt="2023-04-30T13:37:30.065" v="436"/>
          <ac:spMkLst>
            <pc:docMk/>
            <pc:sldMk cId="81789774" sldId="325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4-30T13:36:14.795" v="385" actId="478"/>
          <ac:picMkLst>
            <pc:docMk/>
            <pc:sldMk cId="81789774" sldId="325"/>
            <ac:picMk id="3" creationId="{8D4BCD04-2A08-A8AC-BE72-AA1D0DEF44FE}"/>
          </ac:picMkLst>
        </pc:picChg>
        <pc:picChg chg="add mod modCrop">
          <ac:chgData name="이 대은" userId="1ba6ee5b3b796c7a" providerId="LiveId" clId="{C276FB03-2843-4F63-8F05-6E8B09A5A8D1}" dt="2023-05-01T16:01:59.635" v="3915" actId="1037"/>
          <ac:picMkLst>
            <pc:docMk/>
            <pc:sldMk cId="81789774" sldId="325"/>
            <ac:picMk id="5" creationId="{CE346163-3C9B-B28B-4A6E-26E257526D55}"/>
          </ac:picMkLst>
        </pc:picChg>
        <pc:picChg chg="del">
          <ac:chgData name="이 대은" userId="1ba6ee5b3b796c7a" providerId="LiveId" clId="{C276FB03-2843-4F63-8F05-6E8B09A5A8D1}" dt="2023-04-30T13:35:50.072" v="377" actId="478"/>
          <ac:picMkLst>
            <pc:docMk/>
            <pc:sldMk cId="81789774" sldId="325"/>
            <ac:picMk id="11" creationId="{57ECBC40-E0A0-2AF4-CB98-1B93F8E22682}"/>
          </ac:picMkLst>
        </pc:picChg>
      </pc:sldChg>
      <pc:sldChg chg="addSp delSp modSp add mod">
        <pc:chgData name="이 대은" userId="1ba6ee5b3b796c7a" providerId="LiveId" clId="{C276FB03-2843-4F63-8F05-6E8B09A5A8D1}" dt="2023-05-03T16:24:19.169" v="4100" actId="20577"/>
        <pc:sldMkLst>
          <pc:docMk/>
          <pc:sldMk cId="3477100364" sldId="326"/>
        </pc:sldMkLst>
        <pc:spChg chg="add 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2" creationId="{0A364FC2-5A3A-D105-CB6A-070675FFFBA6}"/>
          </ac:spMkLst>
        </pc:spChg>
        <pc:spChg chg="add mod">
          <ac:chgData name="이 대은" userId="1ba6ee5b3b796c7a" providerId="LiveId" clId="{C276FB03-2843-4F63-8F05-6E8B09A5A8D1}" dt="2023-05-03T16:24:19.169" v="4100" actId="20577"/>
          <ac:spMkLst>
            <pc:docMk/>
            <pc:sldMk cId="3477100364" sldId="326"/>
            <ac:spMk id="3" creationId="{073565AF-C2AB-B5F5-7337-631AF338F090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4" creationId="{06D7E767-DA32-4659-7C47-5814D0D1668F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6" creationId="{98EFB66E-A8AC-5D85-1D62-8AC83317A10E}"/>
          </ac:spMkLst>
        </pc:spChg>
        <pc:spChg chg="del mod">
          <ac:chgData name="이 대은" userId="1ba6ee5b3b796c7a" providerId="LiveId" clId="{C276FB03-2843-4F63-8F05-6E8B09A5A8D1}" dt="2023-05-01T08:02:32.184" v="576" actId="478"/>
          <ac:spMkLst>
            <pc:docMk/>
            <pc:sldMk cId="3477100364" sldId="326"/>
            <ac:spMk id="7" creationId="{8AF1F375-BCA4-12AD-6562-37B1E7765743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8" creationId="{11A4B444-5F3B-8D16-138E-510D121F4F3A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9" creationId="{3C4600E3-89E2-4EAD-A1E5-DF9B6E994552}"/>
          </ac:spMkLst>
        </pc:spChg>
        <pc:spChg chg="add mod">
          <ac:chgData name="이 대은" userId="1ba6ee5b3b796c7a" providerId="LiveId" clId="{C276FB03-2843-4F63-8F05-6E8B09A5A8D1}" dt="2023-05-01T16:08:02.297" v="4018" actId="1076"/>
          <ac:spMkLst>
            <pc:docMk/>
            <pc:sldMk cId="3477100364" sldId="326"/>
            <ac:spMk id="10" creationId="{EA5D8725-679E-714C-E2E1-AD59213B23A8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1" creationId="{01925AFB-4FEF-06D9-852D-E4E0E64024D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2" creationId="{AEED3D4F-8C92-93EC-BE6E-20DEB3F280C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6:07:56.585" v="4017" actId="1076"/>
          <ac:spMkLst>
            <pc:docMk/>
            <pc:sldMk cId="3477100364" sldId="326"/>
            <ac:spMk id="14" creationId="{F9D48AD8-028F-7D91-EA90-0972F5B044B9}"/>
          </ac:spMkLst>
        </pc:spChg>
        <pc:spChg chg="add mod">
          <ac:chgData name="이 대은" userId="1ba6ee5b3b796c7a" providerId="LiveId" clId="{C276FB03-2843-4F63-8F05-6E8B09A5A8D1}" dt="2023-05-01T16:08:04.808" v="4019" actId="1076"/>
          <ac:spMkLst>
            <pc:docMk/>
            <pc:sldMk cId="3477100364" sldId="326"/>
            <ac:spMk id="15" creationId="{51A69041-5B70-334F-BA82-1705E873D120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7" creationId="{0CB9559B-B256-3147-61A7-970566A60788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8" creationId="{58CF2F38-62C2-5CD9-C82B-ED6E1BCB2E46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9" creationId="{50168782-E952-17F3-A828-BC6995791BB9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0" creationId="{0C071784-309E-D8F9-EB4C-9674165D4835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1" creationId="{6403205A-E58D-10B4-06B4-75E60E50B911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2" creationId="{853AA750-D846-9141-EDA6-621DC72B6E03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3" creationId="{B86FF468-9464-CDC6-9284-A90D22B0A79D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4" creationId="{000EC1B2-EFC8-105B-D12A-FFD8A45606E4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6" creationId="{6E837A5F-86BE-7F3D-5F46-17B026FA91B2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7" creationId="{CBDF7E70-5F44-361B-9E9A-EF9DF6BA7619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8" creationId="{07B7DAE9-3BB0-67F0-DD7D-359B4BF9D2F8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9" creationId="{8F358C84-5C5C-06DC-B07E-E52D2B65BDC0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0" creationId="{E46BD594-D869-48BB-0714-ED6993466EF5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1" creationId="{2E39733F-EE2F-4D3C-168F-66C90B6169FE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2" creationId="{4ED4E306-83EE-2599-5B88-D9C1AF902757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3" creationId="{B9077852-9198-3714-0A10-BE68000779F6}"/>
          </ac:spMkLst>
        </pc:spChg>
        <pc:spChg chg="add mod">
          <ac:chgData name="이 대은" userId="1ba6ee5b3b796c7a" providerId="LiveId" clId="{C276FB03-2843-4F63-8F05-6E8B09A5A8D1}" dt="2023-05-01T16:10:08.591" v="4087" actId="1076"/>
          <ac:spMkLst>
            <pc:docMk/>
            <pc:sldMk cId="3477100364" sldId="326"/>
            <ac:spMk id="34" creationId="{7F11525E-C051-009B-5309-434334252FE4}"/>
          </ac:spMkLst>
        </pc:spChg>
        <pc:spChg chg="mod">
          <ac:chgData name="이 대은" userId="1ba6ee5b3b796c7a" providerId="LiveId" clId="{C276FB03-2843-4F63-8F05-6E8B09A5A8D1}" dt="2023-05-01T16:07:46.127" v="4014" actId="1076"/>
          <ac:spMkLst>
            <pc:docMk/>
            <pc:sldMk cId="3477100364" sldId="326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6:05:37.197" v="3921" actId="478"/>
          <ac:picMkLst>
            <pc:docMk/>
            <pc:sldMk cId="3477100364" sldId="326"/>
            <ac:picMk id="5" creationId="{CE346163-3C9B-B28B-4A6E-26E257526D55}"/>
          </ac:picMkLst>
        </pc:picChg>
        <pc:picChg chg="add mod modCrop">
          <ac:chgData name="이 대은" userId="1ba6ee5b3b796c7a" providerId="LiveId" clId="{C276FB03-2843-4F63-8F05-6E8B09A5A8D1}" dt="2023-05-01T16:07:37.655" v="4010" actId="1076"/>
          <ac:picMkLst>
            <pc:docMk/>
            <pc:sldMk cId="3477100364" sldId="326"/>
            <ac:picMk id="7" creationId="{0DB2C11C-AA1E-99EE-3DC6-3D80AD5532FA}"/>
          </ac:picMkLst>
        </pc:picChg>
        <pc:picChg chg="add del mod">
          <ac:chgData name="이 대은" userId="1ba6ee5b3b796c7a" providerId="LiveId" clId="{C276FB03-2843-4F63-8F05-6E8B09A5A8D1}" dt="2023-05-01T16:09:15.138" v="4021"/>
          <ac:picMkLst>
            <pc:docMk/>
            <pc:sldMk cId="3477100364" sldId="326"/>
            <ac:picMk id="16" creationId="{7E9CC6F5-CE6F-53A1-AEC5-B303AD85B517}"/>
          </ac:picMkLst>
        </pc:picChg>
        <pc:picChg chg="add mod">
          <ac:chgData name="이 대은" userId="1ba6ee5b3b796c7a" providerId="LiveId" clId="{C276FB03-2843-4F63-8F05-6E8B09A5A8D1}" dt="2023-05-01T16:09:24.126" v="4023" actId="1076"/>
          <ac:picMkLst>
            <pc:docMk/>
            <pc:sldMk cId="3477100364" sldId="326"/>
            <ac:picMk id="25" creationId="{08AE1445-2547-78D4-609E-F58856FC689F}"/>
          </ac:picMkLst>
        </pc:picChg>
      </pc:sldChg>
      <pc:sldChg chg="addSp delSp modSp add mod">
        <pc:chgData name="이 대은" userId="1ba6ee5b3b796c7a" providerId="LiveId" clId="{C276FB03-2843-4F63-8F05-6E8B09A5A8D1}" dt="2023-05-01T14:30:58.333" v="3050"/>
        <pc:sldMkLst>
          <pc:docMk/>
          <pc:sldMk cId="3684714628" sldId="327"/>
        </pc:sldMkLst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4" creationId="{06D7E767-DA32-4659-7C47-5814D0D1668F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6" creationId="{98EFB66E-A8AC-5D85-1D62-8AC83317A10E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7" creationId="{8AF1F375-BCA4-12AD-6562-37B1E7765743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8" creationId="{11A4B444-5F3B-8D16-138E-510D121F4F3A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9" creationId="{3C4600E3-89E2-4EAD-A1E5-DF9B6E994552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1" creationId="{01925AFB-4FEF-06D9-852D-E4E0E64024D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2" creationId="{AEED3D4F-8C92-93EC-BE6E-20DEB3F280C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4:30:58.333" v="3050"/>
          <ac:spMkLst>
            <pc:docMk/>
            <pc:sldMk cId="3684714628" sldId="32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0.135" v="1493" actId="20577"/>
          <ac:spMkLst>
            <pc:docMk/>
            <pc:sldMk cId="3684714628" sldId="327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5-01T08:13:38.603" v="640" actId="478"/>
          <ac:picMkLst>
            <pc:docMk/>
            <pc:sldMk cId="3684714628" sldId="327"/>
            <ac:picMk id="3" creationId="{34272794-94B4-9C5E-F724-FC2D106CEF16}"/>
          </ac:picMkLst>
        </pc:picChg>
        <pc:picChg chg="del">
          <ac:chgData name="이 대은" userId="1ba6ee5b3b796c7a" providerId="LiveId" clId="{C276FB03-2843-4F63-8F05-6E8B09A5A8D1}" dt="2023-05-01T08:12:16.844" v="609" actId="478"/>
          <ac:picMkLst>
            <pc:docMk/>
            <pc:sldMk cId="3684714628" sldId="327"/>
            <ac:picMk id="5" creationId="{CE346163-3C9B-B28B-4A6E-26E257526D55}"/>
          </ac:picMkLst>
        </pc:picChg>
        <pc:picChg chg="add mod">
          <ac:chgData name="이 대은" userId="1ba6ee5b3b796c7a" providerId="LiveId" clId="{C276FB03-2843-4F63-8F05-6E8B09A5A8D1}" dt="2023-05-01T08:13:53.696" v="647" actId="1076"/>
          <ac:picMkLst>
            <pc:docMk/>
            <pc:sldMk cId="3684714628" sldId="327"/>
            <ac:picMk id="14" creationId="{F8764D6B-77A7-39CC-89E1-643BF71B5AD8}"/>
          </ac:picMkLst>
        </pc:picChg>
      </pc:sldChg>
      <pc:sldChg chg="addSp delSp modSp add mod">
        <pc:chgData name="이 대은" userId="1ba6ee5b3b796c7a" providerId="LiveId" clId="{C276FB03-2843-4F63-8F05-6E8B09A5A8D1}" dt="2023-05-01T08:30:13" v="1494"/>
        <pc:sldMkLst>
          <pc:docMk/>
          <pc:sldMk cId="4220274191" sldId="328"/>
        </pc:sldMkLst>
        <pc:spChg chg="add mod">
          <ac:chgData name="이 대은" userId="1ba6ee5b3b796c7a" providerId="LiveId" clId="{C276FB03-2843-4F63-8F05-6E8B09A5A8D1}" dt="2023-05-01T08:17:37.297" v="981" actId="14100"/>
          <ac:spMkLst>
            <pc:docMk/>
            <pc:sldMk cId="4220274191" sldId="328"/>
            <ac:spMk id="3" creationId="{BAE0FCCF-754B-41BC-648D-16B0C66127BE}"/>
          </ac:spMkLst>
        </pc:spChg>
        <pc:spChg chg="add mod">
          <ac:chgData name="이 대은" userId="1ba6ee5b3b796c7a" providerId="LiveId" clId="{C276FB03-2843-4F63-8F05-6E8B09A5A8D1}" dt="2023-05-01T08:17:48.976" v="984" actId="14100"/>
          <ac:spMkLst>
            <pc:docMk/>
            <pc:sldMk cId="4220274191" sldId="328"/>
            <ac:spMk id="4" creationId="{8C140D55-1345-8E77-F61B-A49DF6862519}"/>
          </ac:spMkLst>
        </pc:spChg>
        <pc:spChg chg="mod">
          <ac:chgData name="이 대은" userId="1ba6ee5b3b796c7a" providerId="LiveId" clId="{C276FB03-2843-4F63-8F05-6E8B09A5A8D1}" dt="2023-05-01T08:18:24.979" v="1078" actId="1076"/>
          <ac:spMkLst>
            <pc:docMk/>
            <pc:sldMk cId="4220274191" sldId="328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3" v="1494"/>
          <ac:spMkLst>
            <pc:docMk/>
            <pc:sldMk cId="4220274191" sldId="328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08:16:58.484" v="970" actId="1076"/>
          <ac:picMkLst>
            <pc:docMk/>
            <pc:sldMk cId="4220274191" sldId="328"/>
            <ac:picMk id="2" creationId="{56BDD0E1-C8B8-8B4A-9465-8EA3BA0BEB03}"/>
          </ac:picMkLst>
        </pc:picChg>
        <pc:picChg chg="del">
          <ac:chgData name="이 대은" userId="1ba6ee5b3b796c7a" providerId="LiveId" clId="{C276FB03-2843-4F63-8F05-6E8B09A5A8D1}" dt="2023-05-01T08:16:54.566" v="968" actId="478"/>
          <ac:picMkLst>
            <pc:docMk/>
            <pc:sldMk cId="4220274191" sldId="328"/>
            <ac:picMk id="14" creationId="{F8764D6B-77A7-39CC-89E1-643BF71B5AD8}"/>
          </ac:picMkLst>
        </pc:picChg>
      </pc:sldChg>
      <pc:sldChg chg="modSp add del mod">
        <pc:chgData name="이 대은" userId="1ba6ee5b3b796c7a" providerId="LiveId" clId="{C276FB03-2843-4F63-8F05-6E8B09A5A8D1}" dt="2023-05-01T13:07:36.093" v="2027" actId="47"/>
        <pc:sldMkLst>
          <pc:docMk/>
          <pc:sldMk cId="3533509266" sldId="329"/>
        </pc:sldMkLst>
        <pc:spChg chg="mod">
          <ac:chgData name="이 대은" userId="1ba6ee5b3b796c7a" providerId="LiveId" clId="{C276FB03-2843-4F63-8F05-6E8B09A5A8D1}" dt="2023-05-01T08:28:37.124" v="1356" actId="313"/>
          <ac:spMkLst>
            <pc:docMk/>
            <pc:sldMk cId="3533509266" sldId="329"/>
            <ac:spMk id="2" creationId="{5BA822E1-1B3F-0410-7A86-61AB9566BA0B}"/>
          </ac:spMkLst>
        </pc:spChg>
      </pc:sldChg>
      <pc:sldChg chg="addSp delSp modSp add del mod">
        <pc:chgData name="이 대은" userId="1ba6ee5b3b796c7a" providerId="LiveId" clId="{C276FB03-2843-4F63-8F05-6E8B09A5A8D1}" dt="2023-05-01T15:55:16.279" v="3689" actId="2696"/>
        <pc:sldMkLst>
          <pc:docMk/>
          <pc:sldMk cId="795944063" sldId="330"/>
        </pc:sldMkLst>
        <pc:spChg chg="mod">
          <ac:chgData name="이 대은" userId="1ba6ee5b3b796c7a" providerId="LiveId" clId="{C276FB03-2843-4F63-8F05-6E8B09A5A8D1}" dt="2023-05-01T15:50:52.562" v="3667"/>
          <ac:spMkLst>
            <pc:docMk/>
            <pc:sldMk cId="795944063" sldId="330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08:23:15.638" v="1262" actId="478"/>
          <ac:spMkLst>
            <pc:docMk/>
            <pc:sldMk cId="795944063" sldId="330"/>
            <ac:spMk id="6" creationId="{74B57C4E-78EB-B4E3-2C24-EF3FF555BD2C}"/>
          </ac:spMkLst>
        </pc:spChg>
        <pc:spChg chg="mod">
          <ac:chgData name="이 대은" userId="1ba6ee5b3b796c7a" providerId="LiveId" clId="{C276FB03-2843-4F63-8F05-6E8B09A5A8D1}" dt="2023-05-01T13:08:26.879" v="2028"/>
          <ac:spMkLst>
            <pc:docMk/>
            <pc:sldMk cId="795944063" sldId="330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23:16.272" v="1263" actId="478"/>
          <ac:picMkLst>
            <pc:docMk/>
            <pc:sldMk cId="795944063" sldId="330"/>
            <ac:picMk id="4" creationId="{A47DA5DB-2C70-48CB-B558-DD562CF12422}"/>
          </ac:picMkLst>
        </pc:picChg>
        <pc:picChg chg="add mod">
          <ac:chgData name="이 대은" userId="1ba6ee5b3b796c7a" providerId="LiveId" clId="{C276FB03-2843-4F63-8F05-6E8B09A5A8D1}" dt="2023-05-01T08:23:13.187" v="1261" actId="1076"/>
          <ac:picMkLst>
            <pc:docMk/>
            <pc:sldMk cId="795944063" sldId="330"/>
            <ac:picMk id="1026" creationId="{05A2B2ED-B865-22D3-4D37-84E451E5A20F}"/>
          </ac:picMkLst>
        </pc:picChg>
        <pc:picChg chg="del">
          <ac:chgData name="이 대은" userId="1ba6ee5b3b796c7a" providerId="LiveId" clId="{C276FB03-2843-4F63-8F05-6E8B09A5A8D1}" dt="2023-05-01T08:22:59.159" v="1254" actId="478"/>
          <ac:picMkLst>
            <pc:docMk/>
            <pc:sldMk cId="795944063" sldId="330"/>
            <ac:picMk id="1028" creationId="{FB34FAAA-4C04-B808-B043-2FDB926EB6CE}"/>
          </ac:picMkLst>
        </pc:picChg>
      </pc:sldChg>
      <pc:sldChg chg="addSp delSp modSp add mod">
        <pc:chgData name="이 대은" userId="1ba6ee5b3b796c7a" providerId="LiveId" clId="{C276FB03-2843-4F63-8F05-6E8B09A5A8D1}" dt="2023-05-06T12:26:17.734" v="4104" actId="2711"/>
        <pc:sldMkLst>
          <pc:docMk/>
          <pc:sldMk cId="776726218" sldId="331"/>
        </pc:sldMkLst>
        <pc:spChg chg="mod">
          <ac:chgData name="이 대은" userId="1ba6ee5b3b796c7a" providerId="LiveId" clId="{C276FB03-2843-4F63-8F05-6E8B09A5A8D1}" dt="2023-05-01T08:32:19.534" v="1520" actId="14100"/>
          <ac:spMkLst>
            <pc:docMk/>
            <pc:sldMk cId="776726218" sldId="331"/>
            <ac:spMk id="3" creationId="{BAE0FCCF-754B-41BC-648D-16B0C66127BE}"/>
          </ac:spMkLst>
        </pc:spChg>
        <pc:spChg chg="mod ord">
          <ac:chgData name="이 대은" userId="1ba6ee5b3b796c7a" providerId="LiveId" clId="{C276FB03-2843-4F63-8F05-6E8B09A5A8D1}" dt="2023-05-01T08:32:07.802" v="1517" actId="14100"/>
          <ac:spMkLst>
            <pc:docMk/>
            <pc:sldMk cId="776726218" sldId="331"/>
            <ac:spMk id="4" creationId="{8C140D55-1345-8E77-F61B-A49DF6862519}"/>
          </ac:spMkLst>
        </pc:spChg>
        <pc:spChg chg="add mod">
          <ac:chgData name="이 대은" userId="1ba6ee5b3b796c7a" providerId="LiveId" clId="{C276FB03-2843-4F63-8F05-6E8B09A5A8D1}" dt="2023-05-01T08:32:33.759" v="1523" actId="14100"/>
          <ac:spMkLst>
            <pc:docMk/>
            <pc:sldMk cId="776726218" sldId="331"/>
            <ac:spMk id="6" creationId="{2769AEDD-29E5-EC75-D9CD-A45C7840E64C}"/>
          </ac:spMkLst>
        </pc:spChg>
        <pc:spChg chg="add mod">
          <ac:chgData name="이 대은" userId="1ba6ee5b3b796c7a" providerId="LiveId" clId="{C276FB03-2843-4F63-8F05-6E8B09A5A8D1}" dt="2023-05-06T12:26:17.734" v="4104" actId="2711"/>
          <ac:spMkLst>
            <pc:docMk/>
            <pc:sldMk cId="776726218" sldId="331"/>
            <ac:spMk id="7" creationId="{855040B4-D103-2572-60DA-63F14F554DEE}"/>
          </ac:spMkLst>
        </pc:spChg>
        <pc:spChg chg="add mod">
          <ac:chgData name="이 대은" userId="1ba6ee5b3b796c7a" providerId="LiveId" clId="{C276FB03-2843-4F63-8F05-6E8B09A5A8D1}" dt="2023-05-01T08:33:05.362" v="1554" actId="14100"/>
          <ac:spMkLst>
            <pc:docMk/>
            <pc:sldMk cId="776726218" sldId="331"/>
            <ac:spMk id="8" creationId="{6AD2DFB9-FAFE-B421-9B5B-AAD452347EFD}"/>
          </ac:spMkLst>
        </pc:spChg>
        <pc:spChg chg="add mod">
          <ac:chgData name="이 대은" userId="1ba6ee5b3b796c7a" providerId="LiveId" clId="{C276FB03-2843-4F63-8F05-6E8B09A5A8D1}" dt="2023-05-06T12:26:13.316" v="4103" actId="2711"/>
          <ac:spMkLst>
            <pc:docMk/>
            <pc:sldMk cId="776726218" sldId="331"/>
            <ac:spMk id="9" creationId="{FC5608A9-2A88-489F-285C-B2C06D664DFA}"/>
          </ac:spMkLst>
        </pc:spChg>
        <pc:spChg chg="mod">
          <ac:chgData name="이 대은" userId="1ba6ee5b3b796c7a" providerId="LiveId" clId="{C276FB03-2843-4F63-8F05-6E8B09A5A8D1}" dt="2023-05-01T08:35:03.642" v="1783" actId="14100"/>
          <ac:spMkLst>
            <pc:docMk/>
            <pc:sldMk cId="776726218" sldId="331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42.109" v="1509"/>
          <ac:spMkLst>
            <pc:docMk/>
            <pc:sldMk cId="776726218" sldId="331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30:43.275" v="1510" actId="478"/>
          <ac:picMkLst>
            <pc:docMk/>
            <pc:sldMk cId="776726218" sldId="331"/>
            <ac:picMk id="2" creationId="{56BDD0E1-C8B8-8B4A-9465-8EA3BA0BEB03}"/>
          </ac:picMkLst>
        </pc:picChg>
        <pc:picChg chg="add mod ord">
          <ac:chgData name="이 대은" userId="1ba6ee5b3b796c7a" providerId="LiveId" clId="{C276FB03-2843-4F63-8F05-6E8B09A5A8D1}" dt="2023-05-01T08:31:54.903" v="1515" actId="167"/>
          <ac:picMkLst>
            <pc:docMk/>
            <pc:sldMk cId="776726218" sldId="331"/>
            <ac:picMk id="5" creationId="{54DDC38B-0FD9-1D68-666A-A5ECB46EB5C8}"/>
          </ac:picMkLst>
        </pc:picChg>
      </pc:sldChg>
      <pc:sldChg chg="new del">
        <pc:chgData name="이 대은" userId="1ba6ee5b3b796c7a" providerId="LiveId" clId="{C276FB03-2843-4F63-8F05-6E8B09A5A8D1}" dt="2023-05-01T08:30:15.976" v="1496" actId="680"/>
        <pc:sldMkLst>
          <pc:docMk/>
          <pc:sldMk cId="1332900943" sldId="331"/>
        </pc:sldMkLst>
      </pc:sldChg>
      <pc:sldChg chg="add del">
        <pc:chgData name="이 대은" userId="1ba6ee5b3b796c7a" providerId="LiveId" clId="{C276FB03-2843-4F63-8F05-6E8B09A5A8D1}" dt="2023-05-01T08:23:00.430" v="1256"/>
        <pc:sldMkLst>
          <pc:docMk/>
          <pc:sldMk cId="3105767616" sldId="331"/>
        </pc:sldMkLst>
      </pc:sldChg>
      <pc:sldChg chg="addSp delSp modSp add mod ord">
        <pc:chgData name="이 대은" userId="1ba6ee5b3b796c7a" providerId="LiveId" clId="{C276FB03-2843-4F63-8F05-6E8B09A5A8D1}" dt="2023-05-01T13:02:16.973" v="1995"/>
        <pc:sldMkLst>
          <pc:docMk/>
          <pc:sldMk cId="1051508394" sldId="332"/>
        </pc:sldMkLst>
        <pc:spChg chg="add del mod">
          <ac:chgData name="이 대은" userId="1ba6ee5b3b796c7a" providerId="LiveId" clId="{C276FB03-2843-4F63-8F05-6E8B09A5A8D1}" dt="2023-05-01T11:27:19.206" v="1826" actId="478"/>
          <ac:spMkLst>
            <pc:docMk/>
            <pc:sldMk cId="1051508394" sldId="332"/>
            <ac:spMk id="2" creationId="{13860AD0-ADDA-FF4E-F9A5-AA084E71660A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1:26:12.094" v="1809" actId="21"/>
          <ac:spMkLst>
            <pc:docMk/>
            <pc:sldMk cId="1051508394" sldId="332"/>
            <ac:spMk id="11" creationId="{332B4CCA-0AD0-801C-F2AA-FF4B4B683FD5}"/>
          </ac:spMkLst>
        </pc:spChg>
        <pc:spChg chg="add del mod">
          <ac:chgData name="이 대은" userId="1ba6ee5b3b796c7a" providerId="LiveId" clId="{C276FB03-2843-4F63-8F05-6E8B09A5A8D1}" dt="2023-05-01T11:26:21.395" v="1811" actId="21"/>
          <ac:spMkLst>
            <pc:docMk/>
            <pc:sldMk cId="1051508394" sldId="332"/>
            <ac:spMk id="13" creationId="{D27B9620-4795-349B-973F-BA6F698454D6}"/>
          </ac:spMkLst>
        </pc:spChg>
        <pc:spChg chg="add del mod">
          <ac:chgData name="이 대은" userId="1ba6ee5b3b796c7a" providerId="LiveId" clId="{C276FB03-2843-4F63-8F05-6E8B09A5A8D1}" dt="2023-05-01T11:26:23.434" v="1813"/>
          <ac:spMkLst>
            <pc:docMk/>
            <pc:sldMk cId="1051508394" sldId="332"/>
            <ac:spMk id="14" creationId="{6EF98C7A-76D4-6C43-95E9-034A9703B1CA}"/>
          </ac:spMkLst>
        </pc:spChg>
        <pc:spChg chg="add del mod">
          <ac:chgData name="이 대은" userId="1ba6ee5b3b796c7a" providerId="LiveId" clId="{C276FB03-2843-4F63-8F05-6E8B09A5A8D1}" dt="2023-05-01T11:26:17.635" v="1810" actId="21"/>
          <ac:spMkLst>
            <pc:docMk/>
            <pc:sldMk cId="1051508394" sldId="332"/>
            <ac:spMk id="15" creationId="{F9A8BC2A-B237-4126-3EEB-75BB2BA51702}"/>
          </ac:spMkLst>
        </pc:spChg>
        <pc:spChg chg="add del mod">
          <ac:chgData name="이 대은" userId="1ba6ee5b3b796c7a" providerId="LiveId" clId="{C276FB03-2843-4F63-8F05-6E8B09A5A8D1}" dt="2023-05-01T11:28:06.110" v="1836" actId="478"/>
          <ac:spMkLst>
            <pc:docMk/>
            <pc:sldMk cId="1051508394" sldId="332"/>
            <ac:spMk id="18" creationId="{0E5FE83D-172A-9D2B-A965-90DAC5A96AC4}"/>
          </ac:spMkLst>
        </pc:spChg>
        <pc:spChg chg="add mod">
          <ac:chgData name="이 대은" userId="1ba6ee5b3b796c7a" providerId="LiveId" clId="{C276FB03-2843-4F63-8F05-6E8B09A5A8D1}" dt="2023-05-01T13:02:14.036" v="1993" actId="20577"/>
          <ac:spMkLst>
            <pc:docMk/>
            <pc:sldMk cId="1051508394" sldId="332"/>
            <ac:spMk id="25" creationId="{4F70DA5A-F220-49AA-A5BB-C2AC23F7452D}"/>
          </ac:spMkLst>
        </pc:spChg>
        <pc:picChg chg="del">
          <ac:chgData name="이 대은" userId="1ba6ee5b3b796c7a" providerId="LiveId" clId="{C276FB03-2843-4F63-8F05-6E8B09A5A8D1}" dt="2023-05-01T11:20:35.761" v="1785" actId="478"/>
          <ac:picMkLst>
            <pc:docMk/>
            <pc:sldMk cId="1051508394" sldId="332"/>
            <ac:picMk id="5" creationId="{54DDC38B-0FD9-1D68-666A-A5ECB46EB5C8}"/>
          </ac:picMkLst>
        </pc:picChg>
        <pc:picChg chg="add mod">
          <ac:chgData name="이 대은" userId="1ba6ee5b3b796c7a" providerId="LiveId" clId="{C276FB03-2843-4F63-8F05-6E8B09A5A8D1}" dt="2023-05-01T11:27:40.866" v="1831" actId="1076"/>
          <ac:picMkLst>
            <pc:docMk/>
            <pc:sldMk cId="1051508394" sldId="332"/>
            <ac:picMk id="17" creationId="{2DFAB2DD-125E-7115-EA1B-493CE775E4E5}"/>
          </ac:picMkLst>
        </pc:picChg>
        <pc:picChg chg="add del mod">
          <ac:chgData name="이 대은" userId="1ba6ee5b3b796c7a" providerId="LiveId" clId="{C276FB03-2843-4F63-8F05-6E8B09A5A8D1}" dt="2023-05-01T11:21:26.872" v="1790"/>
          <ac:picMkLst>
            <pc:docMk/>
            <pc:sldMk cId="1051508394" sldId="332"/>
            <ac:picMk id="2050" creationId="{483FF40F-A76D-A09C-F3EC-5032F80CAFF4}"/>
          </ac:picMkLst>
        </pc:picChg>
        <pc:picChg chg="add mod">
          <ac:chgData name="이 대은" userId="1ba6ee5b3b796c7a" providerId="LiveId" clId="{C276FB03-2843-4F63-8F05-6E8B09A5A8D1}" dt="2023-05-01T11:22:30.896" v="1799" actId="1076"/>
          <ac:picMkLst>
            <pc:docMk/>
            <pc:sldMk cId="1051508394" sldId="332"/>
            <ac:picMk id="2052" creationId="{EF918A07-F61F-7713-3A97-F1BAE514F048}"/>
          </ac:picMkLst>
        </pc:picChg>
        <pc:cxnChg chg="add del">
          <ac:chgData name="이 대은" userId="1ba6ee5b3b796c7a" providerId="LiveId" clId="{C276FB03-2843-4F63-8F05-6E8B09A5A8D1}" dt="2023-05-01T11:28:18.256" v="1838" actId="11529"/>
          <ac:cxnSpMkLst>
            <pc:docMk/>
            <pc:sldMk cId="1051508394" sldId="332"/>
            <ac:cxnSpMk id="20" creationId="{60074BD4-A2DE-DE51-65AB-33950458F4AA}"/>
          </ac:cxnSpMkLst>
        </pc:cxnChg>
        <pc:cxnChg chg="add mod">
          <ac:chgData name="이 대은" userId="1ba6ee5b3b796c7a" providerId="LiveId" clId="{C276FB03-2843-4F63-8F05-6E8B09A5A8D1}" dt="2023-05-01T11:28:54.751" v="1849" actId="14100"/>
          <ac:cxnSpMkLst>
            <pc:docMk/>
            <pc:sldMk cId="1051508394" sldId="332"/>
            <ac:cxnSpMk id="22" creationId="{A071C37B-2504-67B8-C6D3-D605F8D090B9}"/>
          </ac:cxnSpMkLst>
        </pc:cxnChg>
      </pc:sldChg>
      <pc:sldChg chg="addSp delSp modSp add mod">
        <pc:chgData name="이 대은" userId="1ba6ee5b3b796c7a" providerId="LiveId" clId="{C276FB03-2843-4F63-8F05-6E8B09A5A8D1}" dt="2023-05-01T13:12:12.685" v="2215"/>
        <pc:sldMkLst>
          <pc:docMk/>
          <pc:sldMk cId="4004381730" sldId="333"/>
        </pc:sldMkLst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3:10:40.639" v="2065" actId="478"/>
          <ac:spMkLst>
            <pc:docMk/>
            <pc:sldMk cId="4004381730" sldId="333"/>
            <ac:spMk id="10" creationId="{DC5635E6-E576-A2CC-71AF-F1B2BFCA6251}"/>
          </ac:spMkLst>
        </pc:spChg>
        <pc:spChg chg="add mod">
          <ac:chgData name="이 대은" userId="1ba6ee5b3b796c7a" providerId="LiveId" clId="{C276FB03-2843-4F63-8F05-6E8B09A5A8D1}" dt="2023-05-01T13:12:12.685" v="2215"/>
          <ac:spMkLst>
            <pc:docMk/>
            <pc:sldMk cId="4004381730" sldId="333"/>
            <ac:spMk id="11" creationId="{C022A48D-DCB4-CEEC-0684-40A8544C0063}"/>
          </ac:spMkLst>
        </pc:spChg>
        <pc:spChg chg="del mod">
          <ac:chgData name="이 대은" userId="1ba6ee5b3b796c7a" providerId="LiveId" clId="{C276FB03-2843-4F63-8F05-6E8B09A5A8D1}" dt="2023-05-01T13:10:37.818" v="2064" actId="478"/>
          <ac:spMkLst>
            <pc:docMk/>
            <pc:sldMk cId="4004381730" sldId="333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3:09:21.939" v="2059"/>
          <ac:spMkLst>
            <pc:docMk/>
            <pc:sldMk cId="4004381730" sldId="333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3:09:26.077" v="2061" actId="478"/>
          <ac:picMkLst>
            <pc:docMk/>
            <pc:sldMk cId="4004381730" sldId="333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1T13:19:30.362" v="2519" actId="20577"/>
        <pc:sldMkLst>
          <pc:docMk/>
          <pc:sldMk cId="2628051601" sldId="334"/>
        </pc:sldMkLst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4" creationId="{20D76381-A47E-979E-F338-EA03D2CD87E8}"/>
          </ac:spMkLst>
        </pc:spChg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5" creationId="{1729F16E-2588-9917-2435-D01AF6D77E5D}"/>
          </ac:spMkLst>
        </pc:spChg>
        <pc:spChg chg="add mod">
          <ac:chgData name="이 대은" userId="1ba6ee5b3b796c7a" providerId="LiveId" clId="{C276FB03-2843-4F63-8F05-6E8B09A5A8D1}" dt="2023-05-01T13:19:30.362" v="2519" actId="20577"/>
          <ac:spMkLst>
            <pc:docMk/>
            <pc:sldMk cId="2628051601" sldId="334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12:41.133" v="2222"/>
          <ac:spMkLst>
            <pc:docMk/>
            <pc:sldMk cId="2628051601" sldId="334"/>
            <ac:spMk id="11" creationId="{C022A48D-DCB4-CEEC-0684-40A8544C0063}"/>
          </ac:spMkLst>
        </pc:spChg>
        <pc:graphicFrameChg chg="add del mod">
          <ac:chgData name="이 대은" userId="1ba6ee5b3b796c7a" providerId="LiveId" clId="{C276FB03-2843-4F63-8F05-6E8B09A5A8D1}" dt="2023-05-01T13:12:53.146" v="2226" actId="3680"/>
          <ac:graphicFrameMkLst>
            <pc:docMk/>
            <pc:sldMk cId="2628051601" sldId="334"/>
            <ac:graphicFrameMk id="2" creationId="{810CB193-D13C-8FEF-5581-6B9C3C2B1493}"/>
          </ac:graphicFrameMkLst>
        </pc:graphicFrameChg>
        <pc:graphicFrameChg chg="add del mod">
          <ac:chgData name="이 대은" userId="1ba6ee5b3b796c7a" providerId="LiveId" clId="{C276FB03-2843-4F63-8F05-6E8B09A5A8D1}" dt="2023-05-01T13:13:32.948" v="2229" actId="478"/>
          <ac:graphicFrameMkLst>
            <pc:docMk/>
            <pc:sldMk cId="2628051601" sldId="334"/>
            <ac:graphicFrameMk id="3" creationId="{9BBB2FB5-557C-378D-7358-FA381D9F5E8B}"/>
          </ac:graphicFrameMkLst>
        </pc:graphicFrameChg>
      </pc:sldChg>
      <pc:sldChg chg="delSp modSp add mod">
        <pc:chgData name="이 대은" userId="1ba6ee5b3b796c7a" providerId="LiveId" clId="{C276FB03-2843-4F63-8F05-6E8B09A5A8D1}" dt="2023-05-01T13:21:56.682" v="2593" actId="1076"/>
        <pc:sldMkLst>
          <pc:docMk/>
          <pc:sldMk cId="1661631072" sldId="335"/>
        </pc:sldMkLst>
        <pc:spChg chg="mod">
          <ac:chgData name="이 대은" userId="1ba6ee5b3b796c7a" providerId="LiveId" clId="{C276FB03-2843-4F63-8F05-6E8B09A5A8D1}" dt="2023-05-01T13:21:10.111" v="2592" actId="20577"/>
          <ac:spMkLst>
            <pc:docMk/>
            <pc:sldMk cId="1661631072" sldId="335"/>
            <ac:spMk id="4" creationId="{20D76381-A47E-979E-F338-EA03D2CD87E8}"/>
          </ac:spMkLst>
        </pc:spChg>
        <pc:spChg chg="mod">
          <ac:chgData name="이 대은" userId="1ba6ee5b3b796c7a" providerId="LiveId" clId="{C276FB03-2843-4F63-8F05-6E8B09A5A8D1}" dt="2023-05-01T13:21:56.682" v="2593" actId="1076"/>
          <ac:spMkLst>
            <pc:docMk/>
            <pc:sldMk cId="1661631072" sldId="335"/>
            <ac:spMk id="5" creationId="{1729F16E-2588-9917-2435-D01AF6D77E5D}"/>
          </ac:spMkLst>
        </pc:spChg>
        <pc:spChg chg="del mod">
          <ac:chgData name="이 대은" userId="1ba6ee5b3b796c7a" providerId="LiveId" clId="{C276FB03-2843-4F63-8F05-6E8B09A5A8D1}" dt="2023-05-01T13:20:23.680" v="2523" actId="478"/>
          <ac:spMkLst>
            <pc:docMk/>
            <pc:sldMk cId="1661631072" sldId="335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20:16.871" v="2521"/>
          <ac:spMkLst>
            <pc:docMk/>
            <pc:sldMk cId="1661631072" sldId="335"/>
            <ac:spMk id="11" creationId="{C022A48D-DCB4-CEEC-0684-40A8544C0063}"/>
          </ac:spMkLst>
        </pc:spChg>
      </pc:sldChg>
      <pc:sldChg chg="addSp delSp modSp add mod ord">
        <pc:chgData name="이 대은" userId="1ba6ee5b3b796c7a" providerId="LiveId" clId="{C276FB03-2843-4F63-8F05-6E8B09A5A8D1}" dt="2023-05-03T16:25:08.894" v="4102"/>
        <pc:sldMkLst>
          <pc:docMk/>
          <pc:sldMk cId="2670198983" sldId="336"/>
        </pc:sldMkLst>
        <pc:spChg chg="del">
          <ac:chgData name="이 대은" userId="1ba6ee5b3b796c7a" providerId="LiveId" clId="{C276FB03-2843-4F63-8F05-6E8B09A5A8D1}" dt="2023-05-01T13:24:29.826" v="2595" actId="478"/>
          <ac:spMkLst>
            <pc:docMk/>
            <pc:sldMk cId="2670198983" sldId="336"/>
            <ac:spMk id="4" creationId="{20D76381-A47E-979E-F338-EA03D2CD87E8}"/>
          </ac:spMkLst>
        </pc:spChg>
        <pc:spChg chg="del">
          <ac:chgData name="이 대은" userId="1ba6ee5b3b796c7a" providerId="LiveId" clId="{C276FB03-2843-4F63-8F05-6E8B09A5A8D1}" dt="2023-05-01T13:24:31.915" v="2596" actId="478"/>
          <ac:spMkLst>
            <pc:docMk/>
            <pc:sldMk cId="2670198983" sldId="336"/>
            <ac:spMk id="5" creationId="{1729F16E-2588-9917-2435-D01AF6D77E5D}"/>
          </ac:spMkLst>
        </pc:spChg>
        <pc:spChg chg="add del mod">
          <ac:chgData name="이 대은" userId="1ba6ee5b3b796c7a" providerId="LiveId" clId="{C276FB03-2843-4F63-8F05-6E8B09A5A8D1}" dt="2023-05-01T13:24:51.088" v="2602" actId="478"/>
          <ac:spMkLst>
            <pc:docMk/>
            <pc:sldMk cId="2670198983" sldId="336"/>
            <ac:spMk id="6" creationId="{D5B45F8B-0ECD-5231-E074-12E1CCDAA413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9" creationId="{B77C2D69-112A-62A3-C378-96763AC3FB72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10" creationId="{68A396AE-3A30-6064-6FDF-B22CD6F8E058}"/>
          </ac:spMkLst>
        </pc:spChg>
        <pc:spChg chg="del mod">
          <ac:chgData name="이 대은" userId="1ba6ee5b3b796c7a" providerId="LiveId" clId="{C276FB03-2843-4F63-8F05-6E8B09A5A8D1}" dt="2023-05-01T13:24:48.457" v="2601" actId="478"/>
          <ac:spMkLst>
            <pc:docMk/>
            <pc:sldMk cId="2670198983" sldId="336"/>
            <ac:spMk id="11" creationId="{C022A48D-DCB4-CEEC-0684-40A8544C0063}"/>
          </ac:spMkLst>
        </pc:sp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2" creationId="{1FBF8D54-462D-98B0-BDB2-4B2B2E6716E0}"/>
          </ac:picMkLst>
        </pc:pic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8" creationId="{976EC68F-5CE7-1237-2135-512DEA86EC44}"/>
          </ac:picMkLst>
        </pc:picChg>
      </pc:sldChg>
      <pc:sldChg chg="addSp delSp modSp add mod">
        <pc:chgData name="이 대은" userId="1ba6ee5b3b796c7a" providerId="LiveId" clId="{C276FB03-2843-4F63-8F05-6E8B09A5A8D1}" dt="2023-05-01T14:08:19.744" v="2894" actId="403"/>
        <pc:sldMkLst>
          <pc:docMk/>
          <pc:sldMk cId="4189942597" sldId="337"/>
        </pc:sldMkLst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4:05:10.110" v="2741" actId="478"/>
          <ac:spMkLst>
            <pc:docMk/>
            <pc:sldMk cId="4189942597" sldId="337"/>
            <ac:spMk id="10" creationId="{DEB05129-9940-E6F7-CC12-A2AEEA5E84F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4:05:02.812" v="2737"/>
          <ac:spMkLst>
            <pc:docMk/>
            <pc:sldMk cId="4189942597" sldId="337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C276FB03-2843-4F63-8F05-6E8B09A5A8D1}" dt="2023-05-01T14:05:33.888" v="2749" actId="3680"/>
          <ac:graphicFrameMkLst>
            <pc:docMk/>
            <pc:sldMk cId="4189942597" sldId="337"/>
            <ac:graphicFrameMk id="11" creationId="{D363E468-CC41-7B34-5966-6C64F534F1D0}"/>
          </ac:graphicFrameMkLst>
        </pc:graphicFrameChg>
        <pc:graphicFrameChg chg="add mod modGraphic">
          <ac:chgData name="이 대은" userId="1ba6ee5b3b796c7a" providerId="LiveId" clId="{C276FB03-2843-4F63-8F05-6E8B09A5A8D1}" dt="2023-05-01T14:08:19.744" v="2894" actId="403"/>
          <ac:graphicFrameMkLst>
            <pc:docMk/>
            <pc:sldMk cId="4189942597" sldId="337"/>
            <ac:graphicFrameMk id="12" creationId="{E34D4BAF-06D3-546E-B3EB-72411E08DF2F}"/>
          </ac:graphicFrameMkLst>
        </pc:graphicFrameChg>
        <pc:picChg chg="del mod">
          <ac:chgData name="이 대은" userId="1ba6ee5b3b796c7a" providerId="LiveId" clId="{C276FB03-2843-4F63-8F05-6E8B09A5A8D1}" dt="2023-05-01T14:05:03.909" v="2739" actId="478"/>
          <ac:picMkLst>
            <pc:docMk/>
            <pc:sldMk cId="4189942597" sldId="337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6T12:26:53.338" v="4105" actId="20577"/>
        <pc:sldMkLst>
          <pc:docMk/>
          <pc:sldMk cId="1283119119" sldId="338"/>
        </pc:sldMkLst>
        <pc:spChg chg="add mod">
          <ac:chgData name="이 대은" userId="1ba6ee5b3b796c7a" providerId="LiveId" clId="{C276FB03-2843-4F63-8F05-6E8B09A5A8D1}" dt="2023-05-06T12:26:53.338" v="4105" actId="20577"/>
          <ac:spMkLst>
            <pc:docMk/>
            <pc:sldMk cId="1283119119" sldId="338"/>
            <ac:spMk id="4" creationId="{0D673A62-E7A7-91A5-39D4-B789977F9FF1}"/>
          </ac:spMkLst>
        </pc:spChg>
        <pc:spChg chg="add del">
          <ac:chgData name="이 대은" userId="1ba6ee5b3b796c7a" providerId="LiveId" clId="{C276FB03-2843-4F63-8F05-6E8B09A5A8D1}" dt="2023-05-01T14:14:59.591" v="3041"/>
          <ac:spMkLst>
            <pc:docMk/>
            <pc:sldMk cId="1283119119" sldId="338"/>
            <ac:spMk id="5" creationId="{C660CC82-1A9A-981E-A380-B0AA9F760163}"/>
          </ac:spMkLst>
        </pc:spChg>
        <pc:spChg chg="mod">
          <ac:chgData name="이 대은" userId="1ba6ee5b3b796c7a" providerId="LiveId" clId="{C276FB03-2843-4F63-8F05-6E8B09A5A8D1}" dt="2023-05-01T14:09:39.199" v="2922" actId="20577"/>
          <ac:spMkLst>
            <pc:docMk/>
            <pc:sldMk cId="1283119119" sldId="338"/>
            <ac:spMk id="876" creationId="{00000000-0000-0000-0000-000000000000}"/>
          </ac:spMkLst>
        </pc:spChg>
        <pc:graphicFrameChg chg="del">
          <ac:chgData name="이 대은" userId="1ba6ee5b3b796c7a" providerId="LiveId" clId="{C276FB03-2843-4F63-8F05-6E8B09A5A8D1}" dt="2023-05-01T14:12:09.727" v="2923" actId="478"/>
          <ac:graphicFrameMkLst>
            <pc:docMk/>
            <pc:sldMk cId="1283119119" sldId="338"/>
            <ac:graphicFrameMk id="12" creationId="{E34D4BAF-06D3-546E-B3EB-72411E08DF2F}"/>
          </ac:graphicFrameMkLst>
        </pc:graphicFrameChg>
        <pc:picChg chg="add mod">
          <ac:chgData name="이 대은" userId="1ba6ee5b3b796c7a" providerId="LiveId" clId="{C276FB03-2843-4F63-8F05-6E8B09A5A8D1}" dt="2023-05-01T14:12:49.095" v="2930" actId="1076"/>
          <ac:picMkLst>
            <pc:docMk/>
            <pc:sldMk cId="1283119119" sldId="338"/>
            <ac:picMk id="3" creationId="{9E38F88A-ED10-3994-DAC9-FD91ABF11A4E}"/>
          </ac:picMkLst>
        </pc:picChg>
      </pc:sldChg>
      <pc:sldChg chg="addSp delSp modSp add mod">
        <pc:chgData name="이 대은" userId="1ba6ee5b3b796c7a" providerId="LiveId" clId="{C276FB03-2843-4F63-8F05-6E8B09A5A8D1}" dt="2023-05-01T14:34:32.129" v="3129" actId="14100"/>
        <pc:sldMkLst>
          <pc:docMk/>
          <pc:sldMk cId="1220872303" sldId="339"/>
        </pc:sldMkLst>
        <pc:spChg chg="add del">
          <ac:chgData name="이 대은" userId="1ba6ee5b3b796c7a" providerId="LiveId" clId="{C276FB03-2843-4F63-8F05-6E8B09A5A8D1}" dt="2023-05-01T14:33:32.188" v="3119"/>
          <ac:spMkLst>
            <pc:docMk/>
            <pc:sldMk cId="1220872303" sldId="339"/>
            <ac:spMk id="2" creationId="{6A23E802-EC8A-6825-4134-4AC2C064338B}"/>
          </ac:spMkLst>
        </pc:spChg>
        <pc:spChg chg="mod">
          <ac:chgData name="이 대은" userId="1ba6ee5b3b796c7a" providerId="LiveId" clId="{C276FB03-2843-4F63-8F05-6E8B09A5A8D1}" dt="2023-05-01T14:33:41.559" v="3122" actId="20577"/>
          <ac:spMkLst>
            <pc:docMk/>
            <pc:sldMk cId="1220872303" sldId="339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1:34.582" v="3059" actId="20577"/>
          <ac:spMkLst>
            <pc:docMk/>
            <pc:sldMk cId="1220872303" sldId="339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4:34:18.477" v="3123" actId="478"/>
          <ac:picMkLst>
            <pc:docMk/>
            <pc:sldMk cId="1220872303" sldId="339"/>
            <ac:picMk id="3" creationId="{9E38F88A-ED10-3994-DAC9-FD91ABF11A4E}"/>
          </ac:picMkLst>
        </pc:picChg>
        <pc:picChg chg="add mod">
          <ac:chgData name="이 대은" userId="1ba6ee5b3b796c7a" providerId="LiveId" clId="{C276FB03-2843-4F63-8F05-6E8B09A5A8D1}" dt="2023-05-01T14:34:32.129" v="3129" actId="14100"/>
          <ac:picMkLst>
            <pc:docMk/>
            <pc:sldMk cId="1220872303" sldId="339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1T14:38:02.105" v="3172" actId="1076"/>
        <pc:sldMkLst>
          <pc:docMk/>
          <pc:sldMk cId="1337314082" sldId="340"/>
        </pc:sldMkLst>
        <pc:spChg chg="add del">
          <ac:chgData name="이 대은" userId="1ba6ee5b3b796c7a" providerId="LiveId" clId="{C276FB03-2843-4F63-8F05-6E8B09A5A8D1}" dt="2023-05-01T14:37:08.500" v="3160"/>
          <ac:spMkLst>
            <pc:docMk/>
            <pc:sldMk cId="1337314082" sldId="340"/>
            <ac:spMk id="2" creationId="{9D17079F-AB0F-8B1A-6AF6-271AEAB91338}"/>
          </ac:spMkLst>
        </pc:spChg>
        <pc:spChg chg="mod">
          <ac:chgData name="이 대은" userId="1ba6ee5b3b796c7a" providerId="LiveId" clId="{C276FB03-2843-4F63-8F05-6E8B09A5A8D1}" dt="2023-05-01T14:37:37.268" v="3166" actId="1076"/>
          <ac:spMkLst>
            <pc:docMk/>
            <pc:sldMk cId="1337314082" sldId="340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5:54.523" v="3134" actId="20577"/>
          <ac:spMkLst>
            <pc:docMk/>
            <pc:sldMk cId="1337314082" sldId="340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4:38:02.105" v="3172" actId="1076"/>
          <ac:picMkLst>
            <pc:docMk/>
            <pc:sldMk cId="1337314082" sldId="340"/>
            <ac:picMk id="5" creationId="{3706F3D0-3214-A13C-3D3A-9E7650B16481}"/>
          </ac:picMkLst>
        </pc:picChg>
        <pc:picChg chg="del">
          <ac:chgData name="이 대은" userId="1ba6ee5b3b796c7a" providerId="LiveId" clId="{C276FB03-2843-4F63-8F05-6E8B09A5A8D1}" dt="2023-05-01T14:37:54.082" v="3167" actId="478"/>
          <ac:picMkLst>
            <pc:docMk/>
            <pc:sldMk cId="1337314082" sldId="340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6T12:29:07.409" v="4116" actId="1076"/>
        <pc:sldMkLst>
          <pc:docMk/>
          <pc:sldMk cId="4019891173" sldId="341"/>
        </pc:sldMkLst>
        <pc:spChg chg="add del">
          <ac:chgData name="이 대은" userId="1ba6ee5b3b796c7a" providerId="LiveId" clId="{C276FB03-2843-4F63-8F05-6E8B09A5A8D1}" dt="2023-05-01T15:31:55.544" v="3194"/>
          <ac:spMkLst>
            <pc:docMk/>
            <pc:sldMk cId="4019891173" sldId="341"/>
            <ac:spMk id="2" creationId="{BCEFA88A-B73F-93FC-90B0-AC8B3AC0C304}"/>
          </ac:spMkLst>
        </pc:spChg>
        <pc:spChg chg="mod">
          <ac:chgData name="이 대은" userId="1ba6ee5b3b796c7a" providerId="LiveId" clId="{C276FB03-2843-4F63-8F05-6E8B09A5A8D1}" dt="2023-05-01T15:32:08.458" v="3199" actId="20577"/>
          <ac:spMkLst>
            <pc:docMk/>
            <pc:sldMk cId="4019891173" sldId="341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5:30:31.569" v="3177" actId="20577"/>
          <ac:spMkLst>
            <pc:docMk/>
            <pc:sldMk cId="4019891173" sldId="341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6T12:29:07.409" v="4116" actId="1076"/>
          <ac:picMkLst>
            <pc:docMk/>
            <pc:sldMk cId="4019891173" sldId="341"/>
            <ac:picMk id="3" creationId="{6114FD6B-8D80-B440-5F8B-FEEFA0B2AEEA}"/>
          </ac:picMkLst>
        </pc:picChg>
        <pc:picChg chg="del">
          <ac:chgData name="이 대은" userId="1ba6ee5b3b796c7a" providerId="LiveId" clId="{C276FB03-2843-4F63-8F05-6E8B09A5A8D1}" dt="2023-05-06T12:28:41.963" v="4106" actId="478"/>
          <ac:picMkLst>
            <pc:docMk/>
            <pc:sldMk cId="4019891173" sldId="341"/>
            <ac:picMk id="5" creationId="{3706F3D0-3214-A13C-3D3A-9E7650B16481}"/>
          </ac:picMkLst>
        </pc:picChg>
      </pc:sldChg>
      <pc:sldChg chg="addSp delSp modSp add mod">
        <pc:chgData name="이 대은" userId="1ba6ee5b3b796c7a" providerId="LiveId" clId="{C276FB03-2843-4F63-8F05-6E8B09A5A8D1}" dt="2023-05-01T16:05:19.236" v="3919" actId="1076"/>
        <pc:sldMkLst>
          <pc:docMk/>
          <pc:sldMk cId="1511874703" sldId="342"/>
        </pc:sldMkLst>
        <pc:spChg chg="mod">
          <ac:chgData name="이 대은" userId="1ba6ee5b3b796c7a" providerId="LiveId" clId="{C276FB03-2843-4F63-8F05-6E8B09A5A8D1}" dt="2023-05-01T15:49:08.075" v="3662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15:55:21.157" v="3691" actId="478"/>
          <ac:spMkLst>
            <pc:docMk/>
            <pc:sldMk cId="1511874703" sldId="342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57:58.490" v="3763" actId="1076"/>
          <ac:spMkLst>
            <pc:docMk/>
            <pc:sldMk cId="1511874703" sldId="342"/>
            <ac:spMk id="9" creationId="{E89A48E4-B3B2-AF93-C8DC-D6253AF479DE}"/>
          </ac:spMkLst>
        </pc:spChg>
        <pc:spChg chg="add mod">
          <ac:chgData name="이 대은" userId="1ba6ee5b3b796c7a" providerId="LiveId" clId="{C276FB03-2843-4F63-8F05-6E8B09A5A8D1}" dt="2023-05-01T15:58:00.823" v="3764" actId="1076"/>
          <ac:spMkLst>
            <pc:docMk/>
            <pc:sldMk cId="1511874703" sldId="342"/>
            <ac:spMk id="10" creationId="{176F0E0D-820E-4842-C7A3-BD62E5A22AA4}"/>
          </ac:spMkLst>
        </pc:spChg>
        <pc:spChg chg="add mod">
          <ac:chgData name="이 대은" userId="1ba6ee5b3b796c7a" providerId="LiveId" clId="{C276FB03-2843-4F63-8F05-6E8B09A5A8D1}" dt="2023-05-01T15:58:04.184" v="3765" actId="1076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C276FB03-2843-4F63-8F05-6E8B09A5A8D1}" dt="2023-05-01T16:05:19.236" v="3919" actId="1076"/>
          <ac:spMkLst>
            <pc:docMk/>
            <pc:sldMk cId="1511874703" sldId="342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5:55:19.623" v="3690" actId="478"/>
          <ac:picMkLst>
            <pc:docMk/>
            <pc:sldMk cId="1511874703" sldId="342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5-01T15:55:03.397" v="3685" actId="478"/>
          <ac:picMkLst>
            <pc:docMk/>
            <pc:sldMk cId="1511874703" sldId="342"/>
            <ac:picMk id="5" creationId="{0CDCD5E9-070E-995F-9B84-8067DD2C2B0C}"/>
          </ac:picMkLst>
        </pc:picChg>
        <pc:picChg chg="add mod modCrop">
          <ac:chgData name="이 대은" userId="1ba6ee5b3b796c7a" providerId="LiveId" clId="{C276FB03-2843-4F63-8F05-6E8B09A5A8D1}" dt="2023-05-01T15:57:43.981" v="3755" actId="1076"/>
          <ac:picMkLst>
            <pc:docMk/>
            <pc:sldMk cId="1511874703" sldId="342"/>
            <ac:picMk id="8" creationId="{7838ABD2-5EA7-E862-1D45-96B54F285D4D}"/>
          </ac:picMkLst>
        </pc:picChg>
        <pc:picChg chg="del">
          <ac:chgData name="이 대은" userId="1ba6ee5b3b796c7a" providerId="LiveId" clId="{C276FB03-2843-4F63-8F05-6E8B09A5A8D1}" dt="2023-05-01T15:51:07.338" v="3668" actId="478"/>
          <ac:picMkLst>
            <pc:docMk/>
            <pc:sldMk cId="1511874703" sldId="342"/>
            <ac:picMk id="1028" creationId="{FB34FAAA-4C04-B808-B043-2FDB926EB6CE}"/>
          </ac:picMkLst>
        </pc:picChg>
        <pc:picChg chg="add del mod">
          <ac:chgData name="이 대은" userId="1ba6ee5b3b796c7a" providerId="LiveId" clId="{C276FB03-2843-4F63-8F05-6E8B09A5A8D1}" dt="2023-05-01T15:56:49.750" v="3693" actId="478"/>
          <ac:picMkLst>
            <pc:docMk/>
            <pc:sldMk cId="1511874703" sldId="342"/>
            <ac:picMk id="3074" creationId="{4F16BAEA-2376-2A08-048E-13691A544FD8}"/>
          </ac:picMkLst>
        </pc:picChg>
      </pc:sldChg>
      <pc:sldChg chg="addSp delSp modSp add mod">
        <pc:chgData name="이 대은" userId="1ba6ee5b3b796c7a" providerId="LiveId" clId="{C276FB03-2843-4F63-8F05-6E8B09A5A8D1}" dt="2023-05-01T16:00:09.762" v="3906" actId="20577"/>
        <pc:sldMkLst>
          <pc:docMk/>
          <pc:sldMk cId="1850371060" sldId="343"/>
        </pc:sldMkLst>
        <pc:spChg chg="mod">
          <ac:chgData name="이 대은" userId="1ba6ee5b3b796c7a" providerId="LiveId" clId="{C276FB03-2843-4F63-8F05-6E8B09A5A8D1}" dt="2023-05-01T16:00:09.762" v="3906" actId="20577"/>
          <ac:spMkLst>
            <pc:docMk/>
            <pc:sldMk cId="1850371060" sldId="343"/>
            <ac:spMk id="2" creationId="{5BA822E1-1B3F-0410-7A86-61AB9566BA0B}"/>
          </ac:spMkLst>
        </pc:spChg>
        <pc:picChg chg="add mod">
          <ac:chgData name="이 대은" userId="1ba6ee5b3b796c7a" providerId="LiveId" clId="{C276FB03-2843-4F63-8F05-6E8B09A5A8D1}" dt="2023-05-01T15:59:08.086" v="3773" actId="1076"/>
          <ac:picMkLst>
            <pc:docMk/>
            <pc:sldMk cId="1850371060" sldId="343"/>
            <ac:picMk id="4" creationId="{5FB2F7ED-C90A-9F3F-1E8E-063B7DEB2780}"/>
          </ac:picMkLst>
        </pc:picChg>
        <pc:picChg chg="del">
          <ac:chgData name="이 대은" userId="1ba6ee5b3b796c7a" providerId="LiveId" clId="{C276FB03-2843-4F63-8F05-6E8B09A5A8D1}" dt="2023-05-01T15:58:56.936" v="3766" actId="478"/>
          <ac:picMkLst>
            <pc:docMk/>
            <pc:sldMk cId="1850371060" sldId="343"/>
            <ac:picMk id="3074" creationId="{4F16BAEA-2376-2A08-048E-13691A544FD8}"/>
          </ac:picMkLst>
        </pc:picChg>
      </pc:sldChg>
      <pc:sldChg chg="add del">
        <pc:chgData name="이 대은" userId="1ba6ee5b3b796c7a" providerId="LiveId" clId="{C276FB03-2843-4F63-8F05-6E8B09A5A8D1}" dt="2023-05-01T16:11:18.876" v="4088" actId="47"/>
        <pc:sldMkLst>
          <pc:docMk/>
          <pc:sldMk cId="2742034319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291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388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5759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594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995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41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35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7150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7928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69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5755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016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503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121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17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05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473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60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8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4</a:t>
            </a:r>
            <a:r>
              <a:rPr lang="ko-KR" altLang="en-US" sz="4400" b="1" dirty="0"/>
              <a:t>주차 </a:t>
            </a:r>
            <a:r>
              <a:rPr lang="ko-KR" altLang="en-US" sz="4400" b="1" dirty="0" err="1"/>
              <a:t>튜터링</a:t>
            </a:r>
            <a:endParaRPr sz="4400" b="1"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반환 타입</a:t>
            </a:r>
            <a:endParaRPr sz="3600" b="1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F8764D6B-77A7-39CC-89E1-643BF71B5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" y="1478280"/>
            <a:ext cx="3735705" cy="3047213"/>
          </a:xfrm>
          <a:prstGeom prst="rect">
            <a:avLst/>
          </a:prstGeom>
        </p:spPr>
      </p:pic>
      <p:sp>
        <p:nvSpPr>
          <p:cNvPr id="15" name="Google Shape;877;p44">
            <a:extLst>
              <a:ext uri="{FF2B5EF4-FFF2-40B4-BE49-F238E27FC236}">
                <a16:creationId xmlns:a16="http://schemas.microsoft.com/office/drawing/2014/main" id="{F9A8BC2A-B237-4126-3EEB-75BB2BA517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함수에서도 변수를 선언 할 때와 마찬가지로 함수의 데이터 타입을 설정해야 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변수에서의 데이터 타입은 성격과 크기를 지정하지만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함수에서는 함수의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반환값에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대한 데이터 타입이다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71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반환 타입</a:t>
            </a:r>
            <a:endParaRPr sz="3600" b="1" dirty="0"/>
          </a:p>
        </p:txBody>
      </p:sp>
      <p:sp>
        <p:nvSpPr>
          <p:cNvPr id="15" name="Google Shape;877;p44">
            <a:extLst>
              <a:ext uri="{FF2B5EF4-FFF2-40B4-BE49-F238E27FC236}">
                <a16:creationId xmlns:a16="http://schemas.microsoft.com/office/drawing/2014/main" id="{F9A8BC2A-B237-4126-3EEB-75BB2BA517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884165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데이터 타입과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반환값은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반드시 일치해야 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56BDD0E1-C8B8-8B4A-9465-8EA3BA0BE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7" t="30799" r="9310" b="14776"/>
          <a:stretch/>
        </p:blipFill>
        <p:spPr>
          <a:xfrm>
            <a:off x="815340" y="1936744"/>
            <a:ext cx="3703320" cy="1897381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BAE0FCCF-754B-41BC-648D-16B0C66127BE}"/>
              </a:ext>
            </a:extLst>
          </p:cNvPr>
          <p:cNvSpPr/>
          <p:nvPr/>
        </p:nvSpPr>
        <p:spPr>
          <a:xfrm>
            <a:off x="815340" y="1961695"/>
            <a:ext cx="685800" cy="423365"/>
          </a:xfrm>
          <a:prstGeom prst="fram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8C140D55-1345-8E77-F61B-A49DF6862519}"/>
              </a:ext>
            </a:extLst>
          </p:cNvPr>
          <p:cNvSpPr/>
          <p:nvPr/>
        </p:nvSpPr>
        <p:spPr>
          <a:xfrm>
            <a:off x="1440180" y="3036115"/>
            <a:ext cx="2400300" cy="484325"/>
          </a:xfrm>
          <a:prstGeom prst="fram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27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매개변수</a:t>
            </a:r>
            <a:endParaRPr sz="36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F918A07-F61F-7713-3A97-F1BAE514F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t="11407" r="13941" b="32741"/>
          <a:stretch/>
        </p:blipFill>
        <p:spPr bwMode="auto">
          <a:xfrm>
            <a:off x="1066800" y="1158239"/>
            <a:ext cx="3649980" cy="392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FAB2DD-125E-7115-EA1B-493CE775E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780" y="1853384"/>
            <a:ext cx="3795087" cy="126502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71C37B-2504-67B8-C6D3-D605F8D090B9}"/>
              </a:ext>
            </a:extLst>
          </p:cNvPr>
          <p:cNvCxnSpPr>
            <a:cxnSpLocks/>
          </p:cNvCxnSpPr>
          <p:nvPr/>
        </p:nvCxnSpPr>
        <p:spPr>
          <a:xfrm>
            <a:off x="5356860" y="2743200"/>
            <a:ext cx="17526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877;p44">
            <a:extLst>
              <a:ext uri="{FF2B5EF4-FFF2-40B4-BE49-F238E27FC236}">
                <a16:creationId xmlns:a16="http://schemas.microsoft.com/office/drawing/2014/main" id="{4F70DA5A-F220-49AA-A5BB-C2AC23F745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07890" y="3168166"/>
            <a:ext cx="4201160" cy="1454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매개변수는 그냥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f(x, y)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x,y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생각해도 상관 없어요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05150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DDC38B-0FD9-1D68-666A-A5ECB46EB5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1929828" y="1113504"/>
            <a:ext cx="2249742" cy="3845221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8C140D55-1345-8E77-F61B-A49DF6862519}"/>
              </a:ext>
            </a:extLst>
          </p:cNvPr>
          <p:cNvSpPr/>
          <p:nvPr/>
        </p:nvSpPr>
        <p:spPr>
          <a:xfrm>
            <a:off x="2827020" y="4087675"/>
            <a:ext cx="876300" cy="301445"/>
          </a:xfrm>
          <a:prstGeom prst="fram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매개변수</a:t>
            </a:r>
            <a:endParaRPr sz="3600" b="1" dirty="0"/>
          </a:p>
        </p:txBody>
      </p:sp>
      <p:sp>
        <p:nvSpPr>
          <p:cNvPr id="15" name="Google Shape;877;p44">
            <a:extLst>
              <a:ext uri="{FF2B5EF4-FFF2-40B4-BE49-F238E27FC236}">
                <a16:creationId xmlns:a16="http://schemas.microsoft.com/office/drawing/2014/main" id="{F9A8BC2A-B237-4126-3EEB-75BB2BA517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70070" y="1884165"/>
            <a:ext cx="426339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 매개 변수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(Actual Parameters)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함수를 호출하는 쪽의 매개 변수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 매개 변수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(Type Parameters)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호출당한 쪽의 매개 변수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BAE0FCCF-754B-41BC-648D-16B0C66127BE}"/>
              </a:ext>
            </a:extLst>
          </p:cNvPr>
          <p:cNvSpPr/>
          <p:nvPr/>
        </p:nvSpPr>
        <p:spPr>
          <a:xfrm>
            <a:off x="2636520" y="1884165"/>
            <a:ext cx="1219200" cy="301445"/>
          </a:xfrm>
          <a:prstGeom prst="fram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오른쪽 화살표 16">
            <a:extLst>
              <a:ext uri="{FF2B5EF4-FFF2-40B4-BE49-F238E27FC236}">
                <a16:creationId xmlns:a16="http://schemas.microsoft.com/office/drawing/2014/main" id="{2769AEDD-29E5-EC75-D9CD-A45C7840E64C}"/>
              </a:ext>
            </a:extLst>
          </p:cNvPr>
          <p:cNvSpPr/>
          <p:nvPr/>
        </p:nvSpPr>
        <p:spPr>
          <a:xfrm>
            <a:off x="1608294" y="4087675"/>
            <a:ext cx="1028226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040B4-D103-2572-60DA-63F14F554DEE}"/>
              </a:ext>
            </a:extLst>
          </p:cNvPr>
          <p:cNvSpPr txBox="1"/>
          <p:nvPr/>
        </p:nvSpPr>
        <p:spPr>
          <a:xfrm>
            <a:off x="426560" y="4081343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 매개 변수</a:t>
            </a:r>
          </a:p>
        </p:txBody>
      </p:sp>
      <p:sp>
        <p:nvSpPr>
          <p:cNvPr id="8" name="오른쪽 화살표 16">
            <a:extLst>
              <a:ext uri="{FF2B5EF4-FFF2-40B4-BE49-F238E27FC236}">
                <a16:creationId xmlns:a16="http://schemas.microsoft.com/office/drawing/2014/main" id="{6AD2DFB9-FAFE-B421-9B5B-AAD452347EFD}"/>
              </a:ext>
            </a:extLst>
          </p:cNvPr>
          <p:cNvSpPr/>
          <p:nvPr/>
        </p:nvSpPr>
        <p:spPr>
          <a:xfrm>
            <a:off x="1608293" y="1925784"/>
            <a:ext cx="83564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608A9-2A88-489F-285C-B2C06D664DFA}"/>
              </a:ext>
            </a:extLst>
          </p:cNvPr>
          <p:cNvSpPr txBox="1"/>
          <p:nvPr/>
        </p:nvSpPr>
        <p:spPr>
          <a:xfrm>
            <a:off x="257297" y="190180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 매개 변수</a:t>
            </a:r>
          </a:p>
        </p:txBody>
      </p:sp>
    </p:spTree>
    <p:extLst>
      <p:ext uri="{BB962C8B-B14F-4D97-AF65-F5344CB8AC3E}">
        <p14:creationId xmlns:p14="http://schemas.microsoft.com/office/powerpoint/2010/main" val="77672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함수의 사용 방법</a:t>
            </a:r>
            <a:endParaRPr sz="3600" b="1" dirty="0"/>
          </a:p>
        </p:txBody>
      </p:sp>
      <p:sp>
        <p:nvSpPr>
          <p:cNvPr id="11" name="Google Shape;877;p44">
            <a:extLst>
              <a:ext uri="{FF2B5EF4-FFF2-40B4-BE49-F238E27FC236}">
                <a16:creationId xmlns:a16="http://schemas.microsoft.com/office/drawing/2014/main" id="{C022A48D-DCB4-CEEC-0684-40A8544C00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선언 →  함수 호출 → 함수 정의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정의 → 함수 호출</a:t>
            </a:r>
          </a:p>
        </p:txBody>
      </p:sp>
    </p:spTree>
    <p:extLst>
      <p:ext uri="{BB962C8B-B14F-4D97-AF65-F5344CB8AC3E}">
        <p14:creationId xmlns:p14="http://schemas.microsoft.com/office/powerpoint/2010/main" val="400438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함수의 사용 방법</a:t>
            </a:r>
            <a:endParaRPr sz="3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BF8D54-462D-98B0-BDB2-4B2B2E6716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4611137" y="1099507"/>
            <a:ext cx="2249742" cy="3845221"/>
          </a:xfrm>
          <a:prstGeom prst="rect">
            <a:avLst/>
          </a:prstGeom>
        </p:spPr>
      </p:pic>
      <p:pic>
        <p:nvPicPr>
          <p:cNvPr id="8" name="그림 7" descr="텍스트, 모니터, 화면이(가) 표시된 사진&#10;&#10;자동 생성된 설명">
            <a:extLst>
              <a:ext uri="{FF2B5EF4-FFF2-40B4-BE49-F238E27FC236}">
                <a16:creationId xmlns:a16="http://schemas.microsoft.com/office/drawing/2014/main" id="{976EC68F-5CE7-1237-2135-512DEA86E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42" y="1099507"/>
            <a:ext cx="1997477" cy="3977735"/>
          </a:xfrm>
          <a:prstGeom prst="rect">
            <a:avLst/>
          </a:prstGeom>
        </p:spPr>
      </p:pic>
      <p:sp>
        <p:nvSpPr>
          <p:cNvPr id="9" name="Google Shape;877;p44">
            <a:extLst>
              <a:ext uri="{FF2B5EF4-FFF2-40B4-BE49-F238E27FC236}">
                <a16:creationId xmlns:a16="http://schemas.microsoft.com/office/drawing/2014/main" id="{B77C2D69-112A-62A3-C378-96763AC3FB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62700" y="1489706"/>
            <a:ext cx="3086100" cy="3197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정의 →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</a:t>
            </a: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68A396AE-3A30-6064-6FDF-B22CD6F8E058}"/>
              </a:ext>
            </a:extLst>
          </p:cNvPr>
          <p:cNvSpPr txBox="1">
            <a:spLocks/>
          </p:cNvSpPr>
          <p:nvPr/>
        </p:nvSpPr>
        <p:spPr>
          <a:xfrm>
            <a:off x="2430780" y="1558286"/>
            <a:ext cx="2180357" cy="319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Font typeface="Raleway"/>
              <a:buNone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Font typeface="Raleway"/>
              <a:buNone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선언 →  함수 호출 → 함수 정의</a:t>
            </a:r>
          </a:p>
        </p:txBody>
      </p:sp>
    </p:spTree>
    <p:extLst>
      <p:ext uri="{BB962C8B-B14F-4D97-AF65-F5344CB8AC3E}">
        <p14:creationId xmlns:p14="http://schemas.microsoft.com/office/powerpoint/2010/main" val="267019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함수의 사용 방법</a:t>
            </a:r>
            <a:endParaRPr sz="3600" b="1" dirty="0"/>
          </a:p>
        </p:txBody>
      </p:sp>
      <p:sp>
        <p:nvSpPr>
          <p:cNvPr id="11" name="Google Shape;877;p44">
            <a:extLst>
              <a:ext uri="{FF2B5EF4-FFF2-40B4-BE49-F238E27FC236}">
                <a16:creationId xmlns:a16="http://schemas.microsoft.com/office/drawing/2014/main" id="{C022A48D-DCB4-CEEC-0684-40A8544C00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선언 →  함수 호출 → 함수 정의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D76381-A47E-979E-F338-EA03D2CD87E8}"/>
              </a:ext>
            </a:extLst>
          </p:cNvPr>
          <p:cNvSpPr/>
          <p:nvPr/>
        </p:nvSpPr>
        <p:spPr>
          <a:xfrm>
            <a:off x="1691640" y="2148840"/>
            <a:ext cx="5836920" cy="480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add(int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num1,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num2);	//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선언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29F16E-2588-9917-2435-D01AF6D77E5D}"/>
              </a:ext>
            </a:extLst>
          </p:cNvPr>
          <p:cNvSpPr/>
          <p:nvPr/>
        </p:nvSpPr>
        <p:spPr>
          <a:xfrm>
            <a:off x="1691640" y="2608316"/>
            <a:ext cx="5836920" cy="805444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main()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 = add(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a,b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		//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호출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EDDC1A-3CC4-1A57-3C66-4F00F9D58BB3}"/>
              </a:ext>
            </a:extLst>
          </p:cNvPr>
          <p:cNvSpPr/>
          <p:nvPr/>
        </p:nvSpPr>
        <p:spPr>
          <a:xfrm>
            <a:off x="1691640" y="3413760"/>
            <a:ext cx="5836920" cy="1607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add(int num1, int num2)	//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정의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…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sum = num1 + num2;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…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05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함수의 사용 방법</a:t>
            </a:r>
            <a:endParaRPr sz="3600" b="1" dirty="0"/>
          </a:p>
        </p:txBody>
      </p:sp>
      <p:sp>
        <p:nvSpPr>
          <p:cNvPr id="11" name="Google Shape;877;p44">
            <a:extLst>
              <a:ext uri="{FF2B5EF4-FFF2-40B4-BE49-F238E27FC236}">
                <a16:creationId xmlns:a16="http://schemas.microsoft.com/office/drawing/2014/main" id="{C022A48D-DCB4-CEEC-0684-40A8544C00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정의 → 함수 호출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D76381-A47E-979E-F338-EA03D2CD87E8}"/>
              </a:ext>
            </a:extLst>
          </p:cNvPr>
          <p:cNvSpPr/>
          <p:nvPr/>
        </p:nvSpPr>
        <p:spPr>
          <a:xfrm>
            <a:off x="1691640" y="2148840"/>
            <a:ext cx="5836920" cy="1181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add(int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num1,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num2);	//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정의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…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sum = num1 + num2;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29F16E-2588-9917-2435-D01AF6D77E5D}"/>
              </a:ext>
            </a:extLst>
          </p:cNvPr>
          <p:cNvSpPr/>
          <p:nvPr/>
        </p:nvSpPr>
        <p:spPr>
          <a:xfrm>
            <a:off x="1691640" y="3329940"/>
            <a:ext cx="5836920" cy="805444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main()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 = add(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a,b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		//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호출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63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매개변수와 </a:t>
            </a:r>
            <a:r>
              <a:rPr lang="ko-KR" altLang="en-US" sz="3600" b="1" dirty="0" err="1"/>
              <a:t>반환값의</a:t>
            </a:r>
            <a:r>
              <a:rPr lang="ko-KR" altLang="en-US" sz="3600" b="1" dirty="0"/>
              <a:t> 리턴</a:t>
            </a:r>
            <a:endParaRPr sz="3600" b="1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E34D4BAF-06D3-546E-B3EB-72411E08D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382667"/>
              </p:ext>
            </p:extLst>
          </p:nvPr>
        </p:nvGraphicFramePr>
        <p:xfrm>
          <a:off x="1200150" y="1675130"/>
          <a:ext cx="6743700" cy="2584450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1567798366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981049998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226940270"/>
                    </a:ext>
                  </a:extLst>
                </a:gridCol>
              </a:tblGrid>
              <a:tr h="516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타입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548996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902110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550376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346920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07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94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매개변수와 </a:t>
            </a:r>
            <a:r>
              <a:rPr lang="ko-KR" altLang="en-US" sz="3600" b="1" dirty="0" err="1"/>
              <a:t>반환값의</a:t>
            </a:r>
            <a:r>
              <a:rPr lang="ko-KR" altLang="en-US" sz="3600" b="1" dirty="0"/>
              <a:t> 리턴 </a:t>
            </a:r>
            <a:r>
              <a:rPr lang="en-US" altLang="ko-KR" sz="3600" b="1" dirty="0"/>
              <a:t>~A</a:t>
            </a:r>
            <a:r>
              <a:rPr lang="ko-KR" altLang="en-US" sz="3600" b="1" dirty="0"/>
              <a:t>타입</a:t>
            </a:r>
            <a:r>
              <a:rPr lang="en-US" altLang="ko-KR" sz="3600" b="1" dirty="0"/>
              <a:t>~</a:t>
            </a:r>
            <a:endParaRPr sz="3600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E38F88A-ED10-3994-DAC9-FD91ABF11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193101"/>
            <a:ext cx="3314700" cy="3828478"/>
          </a:xfrm>
          <a:prstGeom prst="rect">
            <a:avLst/>
          </a:prstGeom>
        </p:spPr>
      </p:pic>
      <p:sp>
        <p:nvSpPr>
          <p:cNvPr id="4" name="Google Shape;877;p44">
            <a:extLst>
              <a:ext uri="{FF2B5EF4-FFF2-40B4-BE49-F238E27FC236}">
                <a16:creationId xmlns:a16="http://schemas.microsoft.com/office/drawing/2014/main" id="{0D673A62-E7A7-91A5-39D4-B789977F9F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07180" cy="340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매개변수와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반환값이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 없는 경우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매개변수가 없다는 말은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main()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영역으로 부터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데이터가 없다는 의미입니다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반환문이 없다는 뜻은 사용자 정의 함수에서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main()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함수로 돌려줄 값이 없다는 의미입니다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11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b="1"/>
              <a:t>함수</a:t>
            </a:r>
            <a:r>
              <a:rPr lang="en-US" altLang="ko-KR" sz="4400" b="1" dirty="0"/>
              <a:t>1</a:t>
            </a:r>
            <a:endParaRPr lang="ko-KR" altLang="en-US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248ED40-D494-C03B-C88A-A5E6F8F5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매개변수와 </a:t>
            </a:r>
            <a:r>
              <a:rPr lang="ko-KR" altLang="en-US" sz="3600" b="1" dirty="0" err="1"/>
              <a:t>반환값의</a:t>
            </a:r>
            <a:r>
              <a:rPr lang="ko-KR" altLang="en-US" sz="3600" b="1" dirty="0"/>
              <a:t> 리턴 </a:t>
            </a:r>
            <a:r>
              <a:rPr lang="en-US" altLang="ko-KR" sz="3600" b="1" dirty="0"/>
              <a:t>~B</a:t>
            </a:r>
            <a:r>
              <a:rPr lang="ko-KR" altLang="en-US" sz="3600" b="1" dirty="0"/>
              <a:t>타입</a:t>
            </a:r>
            <a:r>
              <a:rPr lang="en-US" altLang="ko-KR" sz="3600" b="1" dirty="0"/>
              <a:t>~</a:t>
            </a:r>
            <a:endParaRPr sz="3600" b="1" dirty="0"/>
          </a:p>
        </p:txBody>
      </p:sp>
      <p:sp>
        <p:nvSpPr>
          <p:cNvPr id="4" name="Google Shape;877;p44">
            <a:extLst>
              <a:ext uri="{FF2B5EF4-FFF2-40B4-BE49-F238E27FC236}">
                <a16:creationId xmlns:a16="http://schemas.microsoft.com/office/drawing/2014/main" id="{0D673A62-E7A7-91A5-39D4-B789977F9F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07180" cy="340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매개변수는 있고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반환값은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없는 경우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매개변수가 있는 경우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main()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함수로 부터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변수값을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전달받을 수 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반환문이 없는 경우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 쓰고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삽입하지 않습니다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EC248A4-AF43-CFB2-F94D-F6E34D05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57" y="1203960"/>
            <a:ext cx="3936244" cy="36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72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매개변수와 </a:t>
            </a:r>
            <a:r>
              <a:rPr lang="ko-KR" altLang="en-US" sz="3600" b="1" dirty="0" err="1"/>
              <a:t>반환값의</a:t>
            </a:r>
            <a:r>
              <a:rPr lang="ko-KR" altLang="en-US" sz="3600" b="1" dirty="0"/>
              <a:t> 리턴 </a:t>
            </a:r>
            <a:r>
              <a:rPr lang="en-US" altLang="ko-KR" sz="3600" b="1" dirty="0"/>
              <a:t>~C</a:t>
            </a:r>
            <a:r>
              <a:rPr lang="ko-KR" altLang="en-US" sz="3600" b="1" dirty="0"/>
              <a:t>타입</a:t>
            </a:r>
            <a:r>
              <a:rPr lang="en-US" altLang="ko-KR" sz="3600" b="1" dirty="0"/>
              <a:t>~</a:t>
            </a:r>
            <a:endParaRPr sz="3600" b="1" dirty="0"/>
          </a:p>
        </p:txBody>
      </p:sp>
      <p:sp>
        <p:nvSpPr>
          <p:cNvPr id="4" name="Google Shape;877;p44">
            <a:extLst>
              <a:ext uri="{FF2B5EF4-FFF2-40B4-BE49-F238E27FC236}">
                <a16:creationId xmlns:a16="http://schemas.microsoft.com/office/drawing/2014/main" id="{0D673A62-E7A7-91A5-39D4-B789977F9F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1040" y="1112520"/>
            <a:ext cx="4549140" cy="340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매개변수는 없고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반환값만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경우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연산결과에 정수와 같은 숫자를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main()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함수에 돌려주고 싶은 경우 자료형은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등으로 변경하고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문에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반환값을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작성해야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return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문에는 원하는 연산을 작성할 수 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void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JustNumber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(void)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형태도 가능합니다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706F3D0-3214-A13C-3D3A-9E7650B16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112520"/>
            <a:ext cx="3298310" cy="38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1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매개변수와 </a:t>
            </a:r>
            <a:r>
              <a:rPr lang="ko-KR" altLang="en-US" sz="3600" b="1" dirty="0" err="1"/>
              <a:t>반환값의</a:t>
            </a:r>
            <a:r>
              <a:rPr lang="ko-KR" altLang="en-US" sz="3600" b="1" dirty="0"/>
              <a:t> 리턴 </a:t>
            </a:r>
            <a:r>
              <a:rPr lang="en-US" altLang="ko-KR" sz="3600" b="1" dirty="0"/>
              <a:t>~D</a:t>
            </a:r>
            <a:r>
              <a:rPr lang="ko-KR" altLang="en-US" sz="3600" b="1" dirty="0"/>
              <a:t>타입</a:t>
            </a:r>
            <a:r>
              <a:rPr lang="en-US" altLang="ko-KR" sz="3600" b="1" dirty="0"/>
              <a:t>~</a:t>
            </a:r>
            <a:endParaRPr sz="3600" b="1" dirty="0"/>
          </a:p>
        </p:txBody>
      </p:sp>
      <p:sp>
        <p:nvSpPr>
          <p:cNvPr id="4" name="Google Shape;877;p44">
            <a:extLst>
              <a:ext uri="{FF2B5EF4-FFF2-40B4-BE49-F238E27FC236}">
                <a16:creationId xmlns:a16="http://schemas.microsoft.com/office/drawing/2014/main" id="{0D673A62-E7A7-91A5-39D4-B789977F9F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1040" y="1112520"/>
            <a:ext cx="4549140" cy="340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매개변수와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반환값이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 있는 경우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매개변수가 있으면 사용자 정의 함수로 데이터가 전달됩니다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반환문이 있으면 함수에서 생산된 데이터가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통해서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main()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함수로 다시 돌아옵니다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114FD6B-8D80-B440-5F8B-FEEFA0B2A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09" y="1112520"/>
            <a:ext cx="3151591" cy="398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91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</a:rPr>
              <a:t>목차</a:t>
            </a:r>
            <a:endParaRPr sz="3600" b="1" dirty="0">
              <a:solidFill>
                <a:schemeClr val="accent3"/>
              </a:solidFill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33705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정의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반환타입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사용 방법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매개변수와 </a:t>
            </a:r>
            <a:r>
              <a:rPr lang="ko-KR" altLang="en-US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반환값의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함수를 쓰는 이유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59558" y="3549199"/>
            <a:ext cx="6766373" cy="1255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요리를 하는 경우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 손질부터 면 삶기 까지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스파게티를 만드는 과정은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작업으로 묶을 수 있다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0AE091-4646-937B-B034-B5DB511C8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3628" y="2134902"/>
            <a:ext cx="838200" cy="873694"/>
          </a:xfrm>
          <a:prstGeom prst="rect">
            <a:avLst/>
          </a:prstGeom>
        </p:spPr>
      </p:pic>
      <p:pic>
        <p:nvPicPr>
          <p:cNvPr id="2050" name="Picture 2" descr="Cooking Vector Illustration - UpLabs">
            <a:extLst>
              <a:ext uri="{FF2B5EF4-FFF2-40B4-BE49-F238E27FC236}">
                <a16:creationId xmlns:a16="http://schemas.microsoft.com/office/drawing/2014/main" id="{1B0F4498-748D-3147-633A-F6594A9B9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7" r="15763"/>
          <a:stretch/>
        </p:blipFill>
        <p:spPr bwMode="auto">
          <a:xfrm>
            <a:off x="4571999" y="1944191"/>
            <a:ext cx="1127760" cy="12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ctor Illustration Of Spaghetti Isolated On White Background For Kids  Coloring Activity Worksheetworkbook Stock Illustration - Download Image Now  - iStock">
            <a:extLst>
              <a:ext uri="{FF2B5EF4-FFF2-40B4-BE49-F238E27FC236}">
                <a16:creationId xmlns:a16="http://schemas.microsoft.com/office/drawing/2014/main" id="{D3EBAC85-1EAA-49B3-EA28-39D4E381F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9" t="25037" r="10593" b="32000"/>
          <a:stretch/>
        </p:blipFill>
        <p:spPr bwMode="auto">
          <a:xfrm>
            <a:off x="6382925" y="2134902"/>
            <a:ext cx="1643006" cy="91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23C18AF-F013-FF91-DDDD-84298740256D}"/>
              </a:ext>
            </a:extLst>
          </p:cNvPr>
          <p:cNvSpPr/>
          <p:nvPr/>
        </p:nvSpPr>
        <p:spPr>
          <a:xfrm>
            <a:off x="1874520" y="2451282"/>
            <a:ext cx="591634" cy="29191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7956FA4-C801-21C1-8EFC-87D693D33F88}"/>
              </a:ext>
            </a:extLst>
          </p:cNvPr>
          <p:cNvSpPr/>
          <p:nvPr/>
        </p:nvSpPr>
        <p:spPr>
          <a:xfrm>
            <a:off x="3934599" y="2451282"/>
            <a:ext cx="591634" cy="29191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EA84E0B-9835-BC75-CD60-7CA6CE542BBD}"/>
              </a:ext>
            </a:extLst>
          </p:cNvPr>
          <p:cNvSpPr/>
          <p:nvPr/>
        </p:nvSpPr>
        <p:spPr>
          <a:xfrm>
            <a:off x="5768572" y="2447971"/>
            <a:ext cx="591634" cy="29191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2058" name="Picture 10" descr="Boil pasta - Stock Illustration [81788715] - PIXTA">
            <a:extLst>
              <a:ext uri="{FF2B5EF4-FFF2-40B4-BE49-F238E27FC236}">
                <a16:creationId xmlns:a16="http://schemas.microsoft.com/office/drawing/2014/main" id="{B0886DED-EBEB-1AA9-E52B-36B8B321E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" t="4400" r="11196" b="4400"/>
          <a:stretch/>
        </p:blipFill>
        <p:spPr bwMode="auto">
          <a:xfrm>
            <a:off x="2648846" y="1944191"/>
            <a:ext cx="1127760" cy="120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함수의 정의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함수란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프로그램에서 특정한 작업을 수행하도록 따로 정의해 놓은 독립적인 프로그램의 단위이다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좀 더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쉼게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풀어서 설명해보면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정해진 작업을 하기 위해서 명령문들을 하나의 그룹으로 묶은 것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생각하면 쉽다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38ABD2-5EA7-E862-1D45-96B54F285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96" r="16876"/>
          <a:stretch/>
        </p:blipFill>
        <p:spPr>
          <a:xfrm>
            <a:off x="1866900" y="1207071"/>
            <a:ext cx="2552700" cy="34914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A48E4-B3B2-AF93-C8DC-D6253AF479DE}"/>
              </a:ext>
            </a:extLst>
          </p:cNvPr>
          <p:cNvSpPr txBox="1"/>
          <p:nvPr/>
        </p:nvSpPr>
        <p:spPr>
          <a:xfrm>
            <a:off x="1575819" y="140208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F0E0D-820E-4842-C7A3-BD62E5A22AA4}"/>
              </a:ext>
            </a:extLst>
          </p:cNvPr>
          <p:cNvSpPr txBox="1"/>
          <p:nvPr/>
        </p:nvSpPr>
        <p:spPr>
          <a:xfrm>
            <a:off x="2469654" y="26546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요리하기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A24B8-B1E0-1F56-7466-CFDC0D953F08}"/>
              </a:ext>
            </a:extLst>
          </p:cNvPr>
          <p:cNvSpPr txBox="1"/>
          <p:nvPr/>
        </p:nvSpPr>
        <p:spPr>
          <a:xfrm>
            <a:off x="3177540" y="40202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스파게티</a:t>
            </a:r>
          </a:p>
        </p:txBody>
      </p:sp>
    </p:spTree>
    <p:extLst>
      <p:ext uri="{BB962C8B-B14F-4D97-AF65-F5344CB8AC3E}">
        <p14:creationId xmlns:p14="http://schemas.microsoft.com/office/powerpoint/2010/main" val="151187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함수의 정의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굳이 스파게티 요리 하는 과정을 코드로 표현 할 때는 다음과 같은 코드가 완성된다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FB2F7ED-C90A-9F3F-1E8E-063B7DEB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1478280"/>
            <a:ext cx="3875054" cy="305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7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함수의 정의</a:t>
            </a:r>
            <a:endParaRPr sz="3600" b="1" dirty="0"/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3E038C36-7F3E-A9BA-BF35-67CC4DB500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프로그램 한 번 따라서 코딩해보세요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ECBC40-E0A0-2AF4-CB98-1B93F8E226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1959908" y="1139644"/>
            <a:ext cx="2249742" cy="384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함수의 정의</a:t>
            </a:r>
            <a:endParaRPr sz="36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E346163-3C9B-B28B-4A6E-26E257526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7" t="30799" r="9310" b="14776"/>
          <a:stretch/>
        </p:blipFill>
        <p:spPr>
          <a:xfrm>
            <a:off x="2651760" y="1959604"/>
            <a:ext cx="3703320" cy="1897381"/>
          </a:xfrm>
          <a:prstGeom prst="rect">
            <a:avLst/>
          </a:prstGeom>
        </p:spPr>
      </p:pic>
      <p:sp>
        <p:nvSpPr>
          <p:cNvPr id="4" name="오른쪽 화살표 16">
            <a:extLst>
              <a:ext uri="{FF2B5EF4-FFF2-40B4-BE49-F238E27FC236}">
                <a16:creationId xmlns:a16="http://schemas.microsoft.com/office/drawing/2014/main" id="{06D7E767-DA32-4659-7C47-5814D0D1668F}"/>
              </a:ext>
            </a:extLst>
          </p:cNvPr>
          <p:cNvSpPr/>
          <p:nvPr/>
        </p:nvSpPr>
        <p:spPr>
          <a:xfrm>
            <a:off x="2016313" y="2072359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오른쪽 화살표 16">
            <a:extLst>
              <a:ext uri="{FF2B5EF4-FFF2-40B4-BE49-F238E27FC236}">
                <a16:creationId xmlns:a16="http://schemas.microsoft.com/office/drawing/2014/main" id="{98EFB66E-A8AC-5D85-1D62-8AC83317A10E}"/>
              </a:ext>
            </a:extLst>
          </p:cNvPr>
          <p:cNvSpPr/>
          <p:nvPr/>
        </p:nvSpPr>
        <p:spPr>
          <a:xfrm rot="5400000">
            <a:off x="3476966" y="1618951"/>
            <a:ext cx="389882" cy="2914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오른쪽 화살표 16">
            <a:extLst>
              <a:ext uri="{FF2B5EF4-FFF2-40B4-BE49-F238E27FC236}">
                <a16:creationId xmlns:a16="http://schemas.microsoft.com/office/drawing/2014/main" id="{8AF1F375-BCA4-12AD-6562-37B1E7765743}"/>
              </a:ext>
            </a:extLst>
          </p:cNvPr>
          <p:cNvSpPr/>
          <p:nvPr/>
        </p:nvSpPr>
        <p:spPr>
          <a:xfrm rot="10800000">
            <a:off x="6108253" y="2072359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11A4B444-5F3B-8D16-138E-510D121F4F3A}"/>
              </a:ext>
            </a:extLst>
          </p:cNvPr>
          <p:cNvSpPr/>
          <p:nvPr/>
        </p:nvSpPr>
        <p:spPr>
          <a:xfrm>
            <a:off x="2189928" y="2444940"/>
            <a:ext cx="405506" cy="1205040"/>
          </a:xfrm>
          <a:prstGeom prst="leftBrace">
            <a:avLst/>
          </a:prstGeom>
          <a:noFill/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600E3-89E2-4EAD-A1E5-DF9B6E994552}"/>
              </a:ext>
            </a:extLst>
          </p:cNvPr>
          <p:cNvSpPr txBox="1"/>
          <p:nvPr/>
        </p:nvSpPr>
        <p:spPr>
          <a:xfrm>
            <a:off x="535475" y="195960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25AFB-4FEF-06D9-852D-E4E0E64024DD}"/>
              </a:ext>
            </a:extLst>
          </p:cNvPr>
          <p:cNvSpPr txBox="1"/>
          <p:nvPr/>
        </p:nvSpPr>
        <p:spPr>
          <a:xfrm>
            <a:off x="689196" y="281662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몸체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D3D4F-8C92-93EC-BE6E-20DEB3F280CD}"/>
              </a:ext>
            </a:extLst>
          </p:cNvPr>
          <p:cNvSpPr txBox="1"/>
          <p:nvPr/>
        </p:nvSpPr>
        <p:spPr>
          <a:xfrm>
            <a:off x="2921541" y="110805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C37A98-5C98-DB79-6863-1EF1C0624184}"/>
              </a:ext>
            </a:extLst>
          </p:cNvPr>
          <p:cNvSpPr txBox="1"/>
          <p:nvPr/>
        </p:nvSpPr>
        <p:spPr>
          <a:xfrm>
            <a:off x="6751320" y="195960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목록</a:t>
            </a:r>
          </a:p>
        </p:txBody>
      </p:sp>
    </p:spTree>
    <p:extLst>
      <p:ext uri="{BB962C8B-B14F-4D97-AF65-F5344CB8AC3E}">
        <p14:creationId xmlns:p14="http://schemas.microsoft.com/office/powerpoint/2010/main" val="8178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함수의 정의</a:t>
            </a:r>
            <a:endParaRPr sz="3600" b="1" dirty="0"/>
          </a:p>
        </p:txBody>
      </p:sp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073565AF-C2AB-B5F5-7337-631AF338F0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20270"/>
            <a:ext cx="9144000" cy="1123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타입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(return type)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모든 작업을 마치고 반환하는 데이터의 타입을 명시합니다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호출하기 위한 이름을 명시합니다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목록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(parameters)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 시에 전달되는 인수의 값을 저장할 변수들을 명시합니다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몸체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고유 기능을 수행하는 명령문의 집합입니다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B2C11C-AA1E-99EE-3DC6-3D80AD553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96" t="16443" r="16876" b="18354"/>
          <a:stretch/>
        </p:blipFill>
        <p:spPr>
          <a:xfrm>
            <a:off x="1765462" y="1744764"/>
            <a:ext cx="1871025" cy="1668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5D8725-679E-714C-E2E1-AD59213B23A8}"/>
              </a:ext>
            </a:extLst>
          </p:cNvPr>
          <p:cNvSpPr txBox="1"/>
          <p:nvPr/>
        </p:nvSpPr>
        <p:spPr>
          <a:xfrm>
            <a:off x="1365954" y="1437799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 값 두 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48AD8-028F-7D91-EA90-0972F5B044B9}"/>
              </a:ext>
            </a:extLst>
          </p:cNvPr>
          <p:cNvSpPr txBox="1"/>
          <p:nvPr/>
        </p:nvSpPr>
        <p:spPr>
          <a:xfrm>
            <a:off x="2003507" y="23864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더하기 작업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A69041-5B70-334F-BA82-1705E873D120}"/>
              </a:ext>
            </a:extLst>
          </p:cNvPr>
          <p:cNvSpPr txBox="1"/>
          <p:nvPr/>
        </p:nvSpPr>
        <p:spPr>
          <a:xfrm>
            <a:off x="2487615" y="339765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값 출력</a:t>
            </a:r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08AE1445-2547-78D4-609E-F58856FC68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97" t="30799" r="9310" b="14776"/>
          <a:stretch/>
        </p:blipFill>
        <p:spPr>
          <a:xfrm>
            <a:off x="5373925" y="1953146"/>
            <a:ext cx="2819400" cy="1444508"/>
          </a:xfrm>
          <a:prstGeom prst="rect">
            <a:avLst/>
          </a:prstGeom>
        </p:spPr>
      </p:pic>
      <p:sp>
        <p:nvSpPr>
          <p:cNvPr id="26" name="오른쪽 화살표 16">
            <a:extLst>
              <a:ext uri="{FF2B5EF4-FFF2-40B4-BE49-F238E27FC236}">
                <a16:creationId xmlns:a16="http://schemas.microsoft.com/office/drawing/2014/main" id="{6E837A5F-86BE-7F3D-5F46-17B026FA91B2}"/>
              </a:ext>
            </a:extLst>
          </p:cNvPr>
          <p:cNvSpPr/>
          <p:nvPr/>
        </p:nvSpPr>
        <p:spPr>
          <a:xfrm>
            <a:off x="4758571" y="2025119"/>
            <a:ext cx="489578" cy="1918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오른쪽 화살표 16">
            <a:extLst>
              <a:ext uri="{FF2B5EF4-FFF2-40B4-BE49-F238E27FC236}">
                <a16:creationId xmlns:a16="http://schemas.microsoft.com/office/drawing/2014/main" id="{CBDF7E70-5F44-361B-9E9A-EF9DF6BA7619}"/>
              </a:ext>
            </a:extLst>
          </p:cNvPr>
          <p:cNvSpPr/>
          <p:nvPr/>
        </p:nvSpPr>
        <p:spPr>
          <a:xfrm rot="5400000">
            <a:off x="5965776" y="1698289"/>
            <a:ext cx="287846" cy="2218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7B7DAE9-3BB0-67F0-DD7D-359B4BF9D2F8}"/>
              </a:ext>
            </a:extLst>
          </p:cNvPr>
          <p:cNvSpPr/>
          <p:nvPr/>
        </p:nvSpPr>
        <p:spPr>
          <a:xfrm>
            <a:off x="4988461" y="2382643"/>
            <a:ext cx="308719" cy="889668"/>
          </a:xfrm>
          <a:prstGeom prst="leftBrace">
            <a:avLst/>
          </a:prstGeom>
          <a:noFill/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358C84-5C5C-06DC-B07E-E52D2B65BDC0}"/>
              </a:ext>
            </a:extLst>
          </p:cNvPr>
          <p:cNvSpPr txBox="1"/>
          <p:nvPr/>
        </p:nvSpPr>
        <p:spPr>
          <a:xfrm>
            <a:off x="4358640" y="1716884"/>
            <a:ext cx="125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타입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6BD594-D869-48BB-0714-ED6993466EF5}"/>
              </a:ext>
            </a:extLst>
          </p:cNvPr>
          <p:cNvSpPr txBox="1"/>
          <p:nvPr/>
        </p:nvSpPr>
        <p:spPr>
          <a:xfrm>
            <a:off x="4425167" y="2564774"/>
            <a:ext cx="72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몸체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39733F-EE2F-4D3C-168F-66C90B6169FE}"/>
              </a:ext>
            </a:extLst>
          </p:cNvPr>
          <p:cNvSpPr txBox="1"/>
          <p:nvPr/>
        </p:nvSpPr>
        <p:spPr>
          <a:xfrm>
            <a:off x="5677240" y="1328313"/>
            <a:ext cx="1086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D4E306-83EE-2599-5B88-D9C1AF902757}"/>
              </a:ext>
            </a:extLst>
          </p:cNvPr>
          <p:cNvSpPr txBox="1"/>
          <p:nvPr/>
        </p:nvSpPr>
        <p:spPr>
          <a:xfrm>
            <a:off x="6667478" y="1334792"/>
            <a:ext cx="144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목록</a:t>
            </a:r>
          </a:p>
        </p:txBody>
      </p:sp>
      <p:sp>
        <p:nvSpPr>
          <p:cNvPr id="33" name="오른쪽 화살표 16">
            <a:extLst>
              <a:ext uri="{FF2B5EF4-FFF2-40B4-BE49-F238E27FC236}">
                <a16:creationId xmlns:a16="http://schemas.microsoft.com/office/drawing/2014/main" id="{B9077852-9198-3714-0A10-BE68000779F6}"/>
              </a:ext>
            </a:extLst>
          </p:cNvPr>
          <p:cNvSpPr/>
          <p:nvPr/>
        </p:nvSpPr>
        <p:spPr>
          <a:xfrm rot="5400000">
            <a:off x="7132711" y="1705967"/>
            <a:ext cx="287846" cy="2218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11525E-C051-009B-5309-434334252FE4}"/>
              </a:ext>
            </a:extLst>
          </p:cNvPr>
          <p:cNvSpPr txBox="1"/>
          <p:nvPr/>
        </p:nvSpPr>
        <p:spPr>
          <a:xfrm>
            <a:off x="675769" y="224795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이름</a:t>
            </a:r>
          </a:p>
        </p:txBody>
      </p:sp>
    </p:spTree>
    <p:extLst>
      <p:ext uri="{BB962C8B-B14F-4D97-AF65-F5344CB8AC3E}">
        <p14:creationId xmlns:p14="http://schemas.microsoft.com/office/powerpoint/2010/main" val="3477100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657</Words>
  <Application>Microsoft Office PowerPoint</Application>
  <PresentationFormat>화면 슬라이드 쇼(16:9)</PresentationFormat>
  <Paragraphs>126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Arial</vt:lpstr>
      <vt:lpstr>Wingdings</vt:lpstr>
      <vt:lpstr>맑은 고딕</vt:lpstr>
      <vt:lpstr>Raleway</vt:lpstr>
      <vt:lpstr>Fredoka One</vt:lpstr>
      <vt:lpstr>Retato Slideshow by Slidesgo</vt:lpstr>
      <vt:lpstr>4주차 튜터링</vt:lpstr>
      <vt:lpstr>함수1</vt:lpstr>
      <vt:lpstr>목차</vt:lpstr>
      <vt:lpstr>함수를 쓰는 이유</vt:lpstr>
      <vt:lpstr>함수의 정의</vt:lpstr>
      <vt:lpstr>함수의 정의</vt:lpstr>
      <vt:lpstr>함수의 정의</vt:lpstr>
      <vt:lpstr>함수의 정의</vt:lpstr>
      <vt:lpstr>함수의 정의</vt:lpstr>
      <vt:lpstr>반환 타입</vt:lpstr>
      <vt:lpstr>반환 타입</vt:lpstr>
      <vt:lpstr>매개변수</vt:lpstr>
      <vt:lpstr>매개변수</vt:lpstr>
      <vt:lpstr>함수의 사용 방법</vt:lpstr>
      <vt:lpstr>함수의 사용 방법</vt:lpstr>
      <vt:lpstr>함수의 사용 방법</vt:lpstr>
      <vt:lpstr>함수의 사용 방법</vt:lpstr>
      <vt:lpstr>매개변수와 반환값의 리턴</vt:lpstr>
      <vt:lpstr>매개변수와 반환값의 리턴 ~A타입~</vt:lpstr>
      <vt:lpstr>매개변수와 반환값의 리턴 ~B타입~</vt:lpstr>
      <vt:lpstr>매개변수와 반환값의 리턴 ~C타입~</vt:lpstr>
      <vt:lpstr>매개변수와 반환값의 리턴 ~D타입~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15</cp:revision>
  <dcterms:modified xsi:type="dcterms:W3CDTF">2023-10-27T17:13:19Z</dcterms:modified>
</cp:coreProperties>
</file>