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310" r:id="rId3"/>
    <p:sldId id="290" r:id="rId4"/>
    <p:sldId id="316" r:id="rId5"/>
    <p:sldId id="348" r:id="rId6"/>
    <p:sldId id="343" r:id="rId7"/>
    <p:sldId id="347" r:id="rId8"/>
    <p:sldId id="345" r:id="rId9"/>
    <p:sldId id="346" r:id="rId10"/>
    <p:sldId id="349" r:id="rId11"/>
    <p:sldId id="258" r:id="rId12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263238"/>
    <a:srgbClr val="FF5050"/>
    <a:srgbClr val="305DBF"/>
    <a:srgbClr val="CCFFCC"/>
    <a:srgbClr val="FFCCCC"/>
    <a:srgbClr val="000000"/>
    <a:srgbClr val="FFCF98"/>
    <a:srgbClr val="232F35"/>
    <a:srgbClr val="3F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EEED-D333-4009-9309-840BFCE5F254}" v="36" dt="2023-05-10T08:32:00.86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 varScale="1">
        <p:scale>
          <a:sx n="139" d="100"/>
          <a:sy n="139" d="100"/>
        </p:scale>
        <p:origin x="102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758CEEED-D333-4009-9309-840BFCE5F254}"/>
    <pc:docChg chg="undo custSel addSld delSld modSld">
      <pc:chgData name="이 대은" userId="1ba6ee5b3b796c7a" providerId="LiveId" clId="{758CEEED-D333-4009-9309-840BFCE5F254}" dt="2023-05-10T11:13:19.244" v="1603" actId="113"/>
      <pc:docMkLst>
        <pc:docMk/>
      </pc:docMkLst>
      <pc:sldChg chg="modSp mod">
        <pc:chgData name="이 대은" userId="1ba6ee5b3b796c7a" providerId="LiveId" clId="{758CEEED-D333-4009-9309-840BFCE5F254}" dt="2023-05-10T08:14:18.498" v="1" actId="20577"/>
        <pc:sldMkLst>
          <pc:docMk/>
          <pc:sldMk cId="0" sldId="256"/>
        </pc:sldMkLst>
        <pc:spChg chg="mod">
          <ac:chgData name="이 대은" userId="1ba6ee5b3b796c7a" providerId="LiveId" clId="{758CEEED-D333-4009-9309-840BFCE5F254}" dt="2023-05-10T08:14:18.498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mod">
        <pc:chgData name="이 대은" userId="1ba6ee5b3b796c7a" providerId="LiveId" clId="{758CEEED-D333-4009-9309-840BFCE5F254}" dt="2023-05-10T11:10:11.617" v="1151" actId="1076"/>
        <pc:sldMkLst>
          <pc:docMk/>
          <pc:sldMk cId="0" sldId="290"/>
        </pc:sldMkLst>
        <pc:spChg chg="mod">
          <ac:chgData name="이 대은" userId="1ba6ee5b3b796c7a" providerId="LiveId" clId="{758CEEED-D333-4009-9309-840BFCE5F254}" dt="2023-05-10T11:10:11.617" v="1151" actId="1076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758CEEED-D333-4009-9309-840BFCE5F254}" dt="2023-05-10T11:09:27.713" v="1102" actId="20577"/>
        <pc:sldMkLst>
          <pc:docMk/>
          <pc:sldMk cId="1155596885" sldId="310"/>
        </pc:sldMkLst>
        <pc:spChg chg="mod">
          <ac:chgData name="이 대은" userId="1ba6ee5b3b796c7a" providerId="LiveId" clId="{758CEEED-D333-4009-9309-840BFCE5F254}" dt="2023-05-10T11:09:27.713" v="1102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758CEEED-D333-4009-9309-840BFCE5F254}" dt="2023-05-10T11:13:19.244" v="1603" actId="113"/>
        <pc:sldMkLst>
          <pc:docMk/>
          <pc:sldMk cId="2553416535" sldId="316"/>
        </pc:sldMkLst>
        <pc:spChg chg="del">
          <ac:chgData name="이 대은" userId="1ba6ee5b3b796c7a" providerId="LiveId" clId="{758CEEED-D333-4009-9309-840BFCE5F254}" dt="2023-05-10T08:18:52.497" v="1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758CEEED-D333-4009-9309-840BFCE5F254}" dt="2023-05-10T08:18:50.134" v="169"/>
          <ac:spMkLst>
            <pc:docMk/>
            <pc:sldMk cId="2553416535" sldId="316"/>
            <ac:spMk id="4" creationId="{DF539080-165D-7A74-1291-3BCCEF673EA9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5" creationId="{323C18AF-F013-FF91-DDDD-84298740256D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7" creationId="{D7956FA4-C801-21C1-8EFC-87D693D33F88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8" creationId="{7EA84E0B-9835-BC75-CD60-7CA6CE542BBD}"/>
          </ac:spMkLst>
        </pc:spChg>
        <pc:spChg chg="add del mod">
          <ac:chgData name="이 대은" userId="1ba6ee5b3b796c7a" providerId="LiveId" clId="{758CEEED-D333-4009-9309-840BFCE5F254}" dt="2023-05-10T08:18:55.799" v="172" actId="478"/>
          <ac:spMkLst>
            <pc:docMk/>
            <pc:sldMk cId="2553416535" sldId="316"/>
            <ac:spMk id="9" creationId="{5374FFD7-971A-29CD-7FAE-BE90625E74CE}"/>
          </ac:spMkLst>
        </pc:spChg>
        <pc:spChg chg="add mod">
          <ac:chgData name="이 대은" userId="1ba6ee5b3b796c7a" providerId="LiveId" clId="{758CEEED-D333-4009-9309-840BFCE5F254}" dt="2023-05-10T11:13:19.244" v="1603" actId="113"/>
          <ac:spMkLst>
            <pc:docMk/>
            <pc:sldMk cId="2553416535" sldId="316"/>
            <ac:spMk id="10" creationId="{DD80CE8C-0C14-847A-18F8-E86AE313863B}"/>
          </ac:spMkLst>
        </pc:spChg>
        <pc:spChg chg="add del mod">
          <ac:chgData name="이 대은" userId="1ba6ee5b3b796c7a" providerId="LiveId" clId="{758CEEED-D333-4009-9309-840BFCE5F254}" dt="2023-05-10T08:19:01.998" v="174"/>
          <ac:spMkLst>
            <pc:docMk/>
            <pc:sldMk cId="2553416535" sldId="316"/>
            <ac:spMk id="11" creationId="{F4E5C040-CA06-73EB-B752-5E7CEC292981}"/>
          </ac:spMkLst>
        </pc:spChg>
        <pc:spChg chg="mod">
          <ac:chgData name="이 대은" userId="1ba6ee5b3b796c7a" providerId="LiveId" clId="{758CEEED-D333-4009-9309-840BFCE5F254}" dt="2023-05-10T11:10:23.239" v="1153"/>
          <ac:spMkLst>
            <pc:docMk/>
            <pc:sldMk cId="2553416535" sldId="316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0" creationId="{1B0F4498-748D-3147-633A-F6594A9B97C9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4" creationId="{D3EBAC85-1EAA-49B3-EA28-39D4E381F2E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8" creationId="{B0886DED-EBEB-1AA9-E52B-36B8B321E4D8}"/>
          </ac:picMkLst>
        </pc:pic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5597074" sldId="31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81789774" sldId="32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477100364" sldId="32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684714628" sldId="32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220274191" sldId="32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776726218" sldId="331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051508394" sldId="332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04381730" sldId="333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28051601" sldId="334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661631072" sldId="33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70198983" sldId="33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189942597" sldId="33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83119119" sldId="33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20872303" sldId="339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37314082" sldId="340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19891173" sldId="341"/>
        </pc:sldMkLst>
      </pc:sldChg>
      <pc:sldChg chg="addSp delSp modSp del mod">
        <pc:chgData name="이 대은" userId="1ba6ee5b3b796c7a" providerId="LiveId" clId="{758CEEED-D333-4009-9309-840BFCE5F254}" dt="2023-05-10T10:56:37.108" v="701" actId="47"/>
        <pc:sldMkLst>
          <pc:docMk/>
          <pc:sldMk cId="1511874703" sldId="342"/>
        </pc:sldMkLst>
        <pc:spChg chg="mod">
          <ac:chgData name="이 대은" userId="1ba6ee5b3b796c7a" providerId="LiveId" clId="{758CEEED-D333-4009-9309-840BFCE5F254}" dt="2023-05-10T10:41:14.108" v="604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9" creationId="{E89A48E4-B3B2-AF93-C8DC-D6253AF479DE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0" creationId="{176F0E0D-820E-4842-C7A3-BD62E5A22AA4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758CEEED-D333-4009-9309-840BFCE5F254}" dt="2023-05-10T08:20:20.257" v="359"/>
          <ac:spMkLst>
            <pc:docMk/>
            <pc:sldMk cId="1511874703" sldId="342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22:51.315" v="570" actId="478"/>
          <ac:picMkLst>
            <pc:docMk/>
            <pc:sldMk cId="1511874703" sldId="342"/>
            <ac:picMk id="4" creationId="{ABC81077-AA21-3F9C-0FF0-D50AF4377A24}"/>
          </ac:picMkLst>
        </pc:picChg>
        <pc:picChg chg="add del mod">
          <ac:chgData name="이 대은" userId="1ba6ee5b3b796c7a" providerId="LiveId" clId="{758CEEED-D333-4009-9309-840BFCE5F254}" dt="2023-05-10T10:39:33.345" v="577" actId="478"/>
          <ac:picMkLst>
            <pc:docMk/>
            <pc:sldMk cId="1511874703" sldId="342"/>
            <ac:picMk id="6" creationId="{20C4F41D-25E0-E551-EF48-68BE83C045B5}"/>
          </ac:picMkLst>
        </pc:picChg>
        <pc:picChg chg="del">
          <ac:chgData name="이 대은" userId="1ba6ee5b3b796c7a" providerId="LiveId" clId="{758CEEED-D333-4009-9309-840BFCE5F254}" dt="2023-05-10T08:21:52.771" v="360" actId="478"/>
          <ac:picMkLst>
            <pc:docMk/>
            <pc:sldMk cId="1511874703" sldId="342"/>
            <ac:picMk id="8" creationId="{7838ABD2-5EA7-E862-1D45-96B54F285D4D}"/>
          </ac:picMkLst>
        </pc:picChg>
        <pc:picChg chg="add del mod">
          <ac:chgData name="이 대은" userId="1ba6ee5b3b796c7a" providerId="LiveId" clId="{758CEEED-D333-4009-9309-840BFCE5F254}" dt="2023-05-10T10:39:53.614" v="585"/>
          <ac:picMkLst>
            <pc:docMk/>
            <pc:sldMk cId="1511874703" sldId="342"/>
            <ac:picMk id="1026" creationId="{3C213BAE-D4CE-4BBE-18B9-97A80E6271F9}"/>
          </ac:picMkLst>
        </pc:picChg>
        <pc:picChg chg="add mod">
          <ac:chgData name="이 대은" userId="1ba6ee5b3b796c7a" providerId="LiveId" clId="{758CEEED-D333-4009-9309-840BFCE5F254}" dt="2023-05-10T10:40:54.665" v="593" actId="1076"/>
          <ac:picMkLst>
            <pc:docMk/>
            <pc:sldMk cId="1511874703" sldId="342"/>
            <ac:picMk id="1028" creationId="{4B4E618B-0362-F88A-4887-AE17709496B5}"/>
          </ac:picMkLst>
        </pc:picChg>
      </pc:sldChg>
      <pc:sldChg chg="modSp add mod">
        <pc:chgData name="이 대은" userId="1ba6ee5b3b796c7a" providerId="LiveId" clId="{758CEEED-D333-4009-9309-840BFCE5F254}" dt="2023-05-10T11:00:14.546" v="764" actId="20577"/>
        <pc:sldMkLst>
          <pc:docMk/>
          <pc:sldMk cId="1735725286" sldId="343"/>
        </pc:sldMkLst>
        <pc:spChg chg="mod">
          <ac:chgData name="이 대은" userId="1ba6ee5b3b796c7a" providerId="LiveId" clId="{758CEEED-D333-4009-9309-840BFCE5F254}" dt="2023-05-10T11:00:14.546" v="764" actId="20577"/>
          <ac:spMkLst>
            <pc:docMk/>
            <pc:sldMk cId="1735725286" sldId="343"/>
            <ac:spMk id="2" creationId="{5BA822E1-1B3F-0410-7A86-61AB9566BA0B}"/>
          </ac:spMkLst>
        </pc:sp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850371060" sldId="343"/>
        </pc:sldMkLst>
      </pc:sldChg>
      <pc:sldChg chg="add del">
        <pc:chgData name="이 대은" userId="1ba6ee5b3b796c7a" providerId="LiveId" clId="{758CEEED-D333-4009-9309-840BFCE5F254}" dt="2023-05-10T10:55:50.485" v="700" actId="47"/>
        <pc:sldMkLst>
          <pc:docMk/>
          <pc:sldMk cId="4160736008" sldId="344"/>
        </pc:sldMkLst>
      </pc:sldChg>
      <pc:sldChg chg="addSp delSp modSp add mod">
        <pc:chgData name="이 대은" userId="1ba6ee5b3b796c7a" providerId="LiveId" clId="{758CEEED-D333-4009-9309-840BFCE5F254}" dt="2023-05-10T11:02:42.326" v="885" actId="113"/>
        <pc:sldMkLst>
          <pc:docMk/>
          <pc:sldMk cId="2842199443" sldId="345"/>
        </pc:sldMkLst>
        <pc:spChg chg="mod">
          <ac:chgData name="이 대은" userId="1ba6ee5b3b796c7a" providerId="LiveId" clId="{758CEEED-D333-4009-9309-840BFCE5F254}" dt="2023-05-10T11:02:42.326" v="885" actId="113"/>
          <ac:spMkLst>
            <pc:docMk/>
            <pc:sldMk cId="2842199443" sldId="345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1:46.489" v="617" actId="20577"/>
          <ac:spMkLst>
            <pc:docMk/>
            <pc:sldMk cId="2842199443" sldId="345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10:43:03.028" v="627" actId="478"/>
          <ac:picMkLst>
            <pc:docMk/>
            <pc:sldMk cId="2842199443" sldId="345"/>
            <ac:picMk id="1028" creationId="{4B4E618B-0362-F88A-4887-AE17709496B5}"/>
          </ac:picMkLst>
        </pc:picChg>
        <pc:picChg chg="add mod">
          <ac:chgData name="이 대은" userId="1ba6ee5b3b796c7a" providerId="LiveId" clId="{758CEEED-D333-4009-9309-840BFCE5F254}" dt="2023-05-10T10:43:07.727" v="628" actId="1076"/>
          <ac:picMkLst>
            <pc:docMk/>
            <pc:sldMk cId="2842199443" sldId="345"/>
            <ac:picMk id="2050" creationId="{716FE98B-DDA2-EAB6-FF7B-A91413FE25E8}"/>
          </ac:picMkLst>
        </pc:picChg>
      </pc:sldChg>
      <pc:sldChg chg="addSp delSp modSp add mod">
        <pc:chgData name="이 대은" userId="1ba6ee5b3b796c7a" providerId="LiveId" clId="{758CEEED-D333-4009-9309-840BFCE5F254}" dt="2023-05-10T11:05:06.467" v="916" actId="113"/>
        <pc:sldMkLst>
          <pc:docMk/>
          <pc:sldMk cId="1065241849" sldId="346"/>
        </pc:sldMkLst>
        <pc:spChg chg="mod">
          <ac:chgData name="이 대은" userId="1ba6ee5b3b796c7a" providerId="LiveId" clId="{758CEEED-D333-4009-9309-840BFCE5F254}" dt="2023-05-10T11:05:06.467" v="916" actId="11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4:30.046" v="640" actId="20577"/>
          <ac:spMkLst>
            <pc:docMk/>
            <pc:sldMk cId="1065241849" sldId="346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45:56.788" v="690" actId="478"/>
          <ac:picMkLst>
            <pc:docMk/>
            <pc:sldMk cId="1065241849" sldId="346"/>
            <ac:picMk id="3" creationId="{AAB701A0-5CDC-0E42-1A20-F28F26D01770}"/>
          </ac:picMkLst>
        </pc:picChg>
        <pc:picChg chg="del">
          <ac:chgData name="이 대은" userId="1ba6ee5b3b796c7a" providerId="LiveId" clId="{758CEEED-D333-4009-9309-840BFCE5F254}" dt="2023-05-10T10:45:00.263" v="641" actId="478"/>
          <ac:picMkLst>
            <pc:docMk/>
            <pc:sldMk cId="1065241849" sldId="346"/>
            <ac:picMk id="2050" creationId="{716FE98B-DDA2-EAB6-FF7B-A91413FE25E8}"/>
          </ac:picMkLst>
        </pc:picChg>
        <pc:picChg chg="add mod">
          <ac:chgData name="이 대은" userId="1ba6ee5b3b796c7a" providerId="LiveId" clId="{758CEEED-D333-4009-9309-840BFCE5F254}" dt="2023-05-10T10:45:53.523" v="689" actId="1037"/>
          <ac:picMkLst>
            <pc:docMk/>
            <pc:sldMk cId="1065241849" sldId="346"/>
            <ac:picMk id="5122" creationId="{0DC6A7EB-5DDB-F675-8B01-00DCE0EF241A}"/>
          </ac:picMkLst>
        </pc:picChg>
      </pc:sldChg>
      <pc:sldChg chg="addSp delSp modSp add mod">
        <pc:chgData name="이 대은" userId="1ba6ee5b3b796c7a" providerId="LiveId" clId="{758CEEED-D333-4009-9309-840BFCE5F254}" dt="2023-05-10T11:01:04.060" v="775" actId="113"/>
        <pc:sldMkLst>
          <pc:docMk/>
          <pc:sldMk cId="1889563727" sldId="347"/>
        </pc:sldMkLst>
        <pc:spChg chg="mod">
          <ac:chgData name="이 대은" userId="1ba6ee5b3b796c7a" providerId="LiveId" clId="{758CEEED-D333-4009-9309-840BFCE5F254}" dt="2023-05-10T11:01:04.060" v="775" actId="113"/>
          <ac:spMkLst>
            <pc:docMk/>
            <pc:sldMk cId="1889563727" sldId="347"/>
            <ac:spMk id="2" creationId="{5BA822E1-1B3F-0410-7A86-61AB9566BA0B}"/>
          </ac:spMkLst>
        </pc:spChg>
        <pc:picChg chg="add mod">
          <ac:chgData name="이 대은" userId="1ba6ee5b3b796c7a" providerId="LiveId" clId="{758CEEED-D333-4009-9309-840BFCE5F254}" dt="2023-05-10T10:59:02.639" v="720" actId="1076"/>
          <ac:picMkLst>
            <pc:docMk/>
            <pc:sldMk cId="1889563727" sldId="347"/>
            <ac:picMk id="4" creationId="{0049F3E6-0DF3-FECC-D120-AB7826046FFC}"/>
          </ac:picMkLst>
        </pc:picChg>
        <pc:picChg chg="del">
          <ac:chgData name="이 대은" userId="1ba6ee5b3b796c7a" providerId="LiveId" clId="{758CEEED-D333-4009-9309-840BFCE5F254}" dt="2023-05-10T10:58:50.789" v="715" actId="478"/>
          <ac:picMkLst>
            <pc:docMk/>
            <pc:sldMk cId="1889563727" sldId="347"/>
            <ac:picMk id="1028" creationId="{4B4E618B-0362-F88A-4887-AE17709496B5}"/>
          </ac:picMkLst>
        </pc:picChg>
      </pc:sldChg>
      <pc:sldChg chg="add">
        <pc:chgData name="이 대은" userId="1ba6ee5b3b796c7a" providerId="LiveId" clId="{758CEEED-D333-4009-9309-840BFCE5F254}" dt="2023-05-10T11:10:14.301" v="1152"/>
        <pc:sldMkLst>
          <pc:docMk/>
          <pc:sldMk cId="2675034480" sldId="348"/>
        </pc:sldMkLst>
      </pc:sldChg>
      <pc:sldChg chg="modSp add del mod">
        <pc:chgData name="이 대은" userId="1ba6ee5b3b796c7a" providerId="LiveId" clId="{758CEEED-D333-4009-9309-840BFCE5F254}" dt="2023-05-10T11:07:17.262" v="1100" actId="47"/>
        <pc:sldMkLst>
          <pc:docMk/>
          <pc:sldMk cId="4162182867" sldId="348"/>
        </pc:sldMkLst>
        <pc:spChg chg="mod">
          <ac:chgData name="이 대은" userId="1ba6ee5b3b796c7a" providerId="LiveId" clId="{758CEEED-D333-4009-9309-840BFCE5F254}" dt="2023-05-10T11:07:00.420" v="1099" actId="20577"/>
          <ac:spMkLst>
            <pc:docMk/>
            <pc:sldMk cId="4162182867" sldId="348"/>
            <ac:spMk id="10" creationId="{DD80CE8C-0C14-847A-18F8-E86AE313863B}"/>
          </ac:spMkLst>
        </pc:spChg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64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44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04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44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37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64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5</a:t>
            </a:r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ko-KR" altLang="en-US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59DD6-41F2-5756-8F4B-46677411A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3" y="1992584"/>
            <a:ext cx="2850777" cy="140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E7D481F-B19F-6C5C-AEC3-ED327C7CC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54" y="1980968"/>
            <a:ext cx="2851200" cy="20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782D28E-91ED-DB8D-0622-8028CF17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28" y="1910435"/>
            <a:ext cx="2851200" cy="21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77;p44">
            <a:extLst>
              <a:ext uri="{FF2B5EF4-FFF2-40B4-BE49-F238E27FC236}">
                <a16:creationId xmlns:a16="http://schemas.microsoft.com/office/drawing/2014/main" id="{1748FAB4-F5AA-5CA1-7DE9-9635E88C2A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636" y="1478280"/>
            <a:ext cx="8331676" cy="63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for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while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do-while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49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4916912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주차 </a:t>
            </a:r>
            <a:r>
              <a:rPr lang="ko-KR" altLang="en-US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튜터링을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하기에 앞서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반복문이란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do-while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주차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튜터링을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하기에 앞서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DD80CE8C-0C14-847A-18F8-E86AE313863B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주차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개념을 듣고 이해를 하는 것 보다는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코딩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해서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사용법을 </a:t>
            </a:r>
            <a:r>
              <a:rPr lang="ko-KR" altLang="en-US" sz="2000" b="1" dirty="0" err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익히는게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 설명은 형식상으로만 빠르게 할 테니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사용법을 익히는 거에 포커스를 맞추어서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해주세요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반복문이란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DD80CE8C-0C14-847A-18F8-E86AE313863B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반복문이란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 내에서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똑같은 명령을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일정 횟수만큼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반복하여 수행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 제어하는 명령문이다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 사용되는 반복문은 다음과 같다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26750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801415" cy="3665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반복횟수를 명확히 알고 있을 때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사용한다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구성 요소는 다음과 같아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 err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초기식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값부터 시작할 것인가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조건에 따라 반복할 것인가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	           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조건이 참인 동안 반복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 err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변화식</a:t>
            </a:r>
            <a:r>
              <a:rPr lang="en-US" altLang="ko-KR" sz="8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 err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증감식</a:t>
            </a:r>
            <a:r>
              <a:rPr lang="en-US" altLang="ko-KR" sz="8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변화시킬 것인가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 혹은 감소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E618B-0362-F88A-4887-AE1770949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70" y="1930107"/>
            <a:ext cx="3866030" cy="191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2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801415" cy="3665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따라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초기화식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증감식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실행문의 블록 등의 여러가지 코드를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생략할 수도 있다</a:t>
            </a:r>
            <a:r>
              <a:rPr lang="en-US" altLang="ko-KR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0049F3E6-0DF3-FECC-D120-AB782604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50" y="1239980"/>
            <a:ext cx="3205752" cy="361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4" y="1478280"/>
            <a:ext cx="4605618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조건식이 </a:t>
            </a:r>
            <a:r>
              <a:rPr lang="en-US" altLang="ko-KR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경우에 계속해서 반복하는 문법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조건식에는 비교 또는 논리 연산식이 줄로 오는데 조건식이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되면 반복을 멈추고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종료한다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문과 마찬가지로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초기식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변화식이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6FE98B-DDA2-EAB6-FF7B-A91413FE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" y="1516947"/>
            <a:ext cx="3866400" cy="27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9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do-while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4" y="1478280"/>
            <a:ext cx="4605618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do-while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한 번 코드를 실행한 후 조건 확인 및 반복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하는 반복문이다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C6A7EB-5DDB-F675-8B01-00DCE0EF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" y="1511351"/>
            <a:ext cx="3866400" cy="29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241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236</Words>
  <Application>Microsoft Office PowerPoint</Application>
  <PresentationFormat>화면 슬라이드 쇼(16:9)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Fredoka One</vt:lpstr>
      <vt:lpstr>Wingdings</vt:lpstr>
      <vt:lpstr>Raleway</vt:lpstr>
      <vt:lpstr>Arial</vt:lpstr>
      <vt:lpstr>맑은 고딕</vt:lpstr>
      <vt:lpstr>Retato Slideshow by Slidesgo</vt:lpstr>
      <vt:lpstr>5주차 튜터링</vt:lpstr>
      <vt:lpstr>01 반복문</vt:lpstr>
      <vt:lpstr>목차</vt:lpstr>
      <vt:lpstr>이번 주차 튜터링을 하기에 앞서</vt:lpstr>
      <vt:lpstr>반복문이란?</vt:lpstr>
      <vt:lpstr>for문</vt:lpstr>
      <vt:lpstr>for문</vt:lpstr>
      <vt:lpstr>while문</vt:lpstr>
      <vt:lpstr>do-while문</vt:lpstr>
      <vt:lpstr>정리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17</cp:revision>
  <dcterms:modified xsi:type="dcterms:W3CDTF">2023-10-27T17:14:51Z</dcterms:modified>
</cp:coreProperties>
</file>