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24"/>
  </p:notesMasterIdLst>
  <p:sldIdLst>
    <p:sldId id="256" r:id="rId2"/>
    <p:sldId id="310" r:id="rId3"/>
    <p:sldId id="290" r:id="rId4"/>
    <p:sldId id="331" r:id="rId5"/>
    <p:sldId id="343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60" r:id="rId16"/>
    <p:sldId id="359" r:id="rId17"/>
    <p:sldId id="354" r:id="rId18"/>
    <p:sldId id="355" r:id="rId19"/>
    <p:sldId id="356" r:id="rId20"/>
    <p:sldId id="357" r:id="rId21"/>
    <p:sldId id="358" r:id="rId22"/>
    <p:sldId id="258" r:id="rId23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25"/>
    </p:embeddedFont>
    <p:embeddedFont>
      <p:font typeface="Raleway" pitchFamily="2" charset="0"/>
      <p:regular r:id="rId26"/>
      <p:bold r:id="rId27"/>
      <p:italic r:id="rId28"/>
      <p:boldItalic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05DBF"/>
    <a:srgbClr val="407BFF"/>
    <a:srgbClr val="263238"/>
    <a:srgbClr val="FFCF98"/>
    <a:srgbClr val="232F35"/>
    <a:srgbClr val="3F666A"/>
    <a:srgbClr val="255072"/>
    <a:srgbClr val="BEC8C9"/>
    <a:srgbClr val="4E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AE404A-382F-4DE0-B685-D53D6E2809BE}" v="71" dt="2023-05-03T16:02:31.190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3" autoAdjust="0"/>
  </p:normalViewPr>
  <p:slideViewPr>
    <p:cSldViewPr snapToGrid="0">
      <p:cViewPr varScale="1">
        <p:scale>
          <a:sx n="121" d="100"/>
          <a:sy n="121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대은" userId="1ba6ee5b3b796c7a" providerId="LiveId" clId="{61AE404A-382F-4DE0-B685-D53D6E2809BE}"/>
    <pc:docChg chg="undo redo custSel addSld delSld modSld">
      <pc:chgData name="이 대은" userId="1ba6ee5b3b796c7a" providerId="LiveId" clId="{61AE404A-382F-4DE0-B685-D53D6E2809BE}" dt="2023-05-03T16:03:03.885" v="956" actId="113"/>
      <pc:docMkLst>
        <pc:docMk/>
      </pc:docMkLst>
      <pc:sldChg chg="modSp mod">
        <pc:chgData name="이 대은" userId="1ba6ee5b3b796c7a" providerId="LiveId" clId="{61AE404A-382F-4DE0-B685-D53D6E2809BE}" dt="2023-05-03T15:43:25.202" v="1" actId="20577"/>
        <pc:sldMkLst>
          <pc:docMk/>
          <pc:sldMk cId="0" sldId="256"/>
        </pc:sldMkLst>
        <pc:spChg chg="mod">
          <ac:chgData name="이 대은" userId="1ba6ee5b3b796c7a" providerId="LiveId" clId="{61AE404A-382F-4DE0-B685-D53D6E2809BE}" dt="2023-05-03T15:43:25.202" v="1" actId="20577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0" sldId="290"/>
        </pc:sldMkLst>
      </pc:sldChg>
      <pc:sldChg chg="addSp delSp modSp mod">
        <pc:chgData name="이 대은" userId="1ba6ee5b3b796c7a" providerId="LiveId" clId="{61AE404A-382F-4DE0-B685-D53D6E2809BE}" dt="2023-05-03T15:43:56.232" v="84"/>
        <pc:sldMkLst>
          <pc:docMk/>
          <pc:sldMk cId="1155596885" sldId="310"/>
        </pc:sldMkLst>
        <pc:spChg chg="del">
          <ac:chgData name="이 대은" userId="1ba6ee5b3b796c7a" providerId="LiveId" clId="{61AE404A-382F-4DE0-B685-D53D6E2809BE}" dt="2023-05-03T15:43:37.055" v="7" actId="21"/>
          <ac:spMkLst>
            <pc:docMk/>
            <pc:sldMk cId="1155596885" sldId="310"/>
            <ac:spMk id="2" creationId="{C1018A32-8483-790D-AE85-4C067F920C2B}"/>
          </ac:spMkLst>
        </pc:spChg>
        <pc:spChg chg="add del mod">
          <ac:chgData name="이 대은" userId="1ba6ee5b3b796c7a" providerId="LiveId" clId="{61AE404A-382F-4DE0-B685-D53D6E2809BE}" dt="2023-05-03T15:43:40.098" v="8" actId="21"/>
          <ac:spMkLst>
            <pc:docMk/>
            <pc:sldMk cId="1155596885" sldId="310"/>
            <ac:spMk id="5" creationId="{69996D80-2241-C545-2814-883173E74A14}"/>
          </ac:spMkLst>
        </pc:spChg>
        <pc:spChg chg="mod">
          <ac:chgData name="이 대은" userId="1ba6ee5b3b796c7a" providerId="LiveId" clId="{61AE404A-382F-4DE0-B685-D53D6E2809BE}" dt="2023-05-03T15:43:56.232" v="84"/>
          <ac:spMkLst>
            <pc:docMk/>
            <pc:sldMk cId="1155596885" sldId="310"/>
            <ac:spMk id="1036" creationId="{00000000-0000-0000-0000-000000000000}"/>
          </ac:spMkLst>
        </pc:spChg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2553416535" sldId="316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135597074" sldId="317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2749380952" sldId="325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1028711170" sldId="326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3990914657" sldId="327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3096813634" sldId="329"/>
        </pc:sldMkLst>
      </pc:sldChg>
      <pc:sldChg chg="del">
        <pc:chgData name="이 대은" userId="1ba6ee5b3b796c7a" providerId="LiveId" clId="{61AE404A-382F-4DE0-B685-D53D6E2809BE}" dt="2023-05-03T15:44:17.654" v="85" actId="47"/>
        <pc:sldMkLst>
          <pc:docMk/>
          <pc:sldMk cId="3216691972" sldId="330"/>
        </pc:sldMkLst>
      </pc:sldChg>
      <pc:sldChg chg="modSp mod">
        <pc:chgData name="이 대은" userId="1ba6ee5b3b796c7a" providerId="LiveId" clId="{61AE404A-382F-4DE0-B685-D53D6E2809BE}" dt="2023-05-03T15:52:09.073" v="433" actId="1076"/>
        <pc:sldMkLst>
          <pc:docMk/>
          <pc:sldMk cId="1929069110" sldId="331"/>
        </pc:sldMkLst>
        <pc:graphicFrameChg chg="mod">
          <ac:chgData name="이 대은" userId="1ba6ee5b3b796c7a" providerId="LiveId" clId="{61AE404A-382F-4DE0-B685-D53D6E2809BE}" dt="2023-05-03T15:52:09.073" v="433" actId="1076"/>
          <ac:graphicFrameMkLst>
            <pc:docMk/>
            <pc:sldMk cId="1929069110" sldId="331"/>
            <ac:graphicFrameMk id="4" creationId="{5614B5D8-759E-63F9-3FE6-1E7862988B89}"/>
          </ac:graphicFrameMkLst>
        </pc:graphicFrameChg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4253740707" sldId="332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2021048910" sldId="333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4144657380" sldId="334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3688979887" sldId="335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1441357543" sldId="336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1996975182" sldId="337"/>
        </pc:sldMkLst>
      </pc:sldChg>
      <pc:sldChg chg="del">
        <pc:chgData name="이 대은" userId="1ba6ee5b3b796c7a" providerId="LiveId" clId="{61AE404A-382F-4DE0-B685-D53D6E2809BE}" dt="2023-05-03T15:52:22.977" v="434" actId="47"/>
        <pc:sldMkLst>
          <pc:docMk/>
          <pc:sldMk cId="1593929647" sldId="338"/>
        </pc:sldMkLst>
      </pc:sldChg>
      <pc:sldChg chg="addSp delSp modSp add mod">
        <pc:chgData name="이 대은" userId="1ba6ee5b3b796c7a" providerId="LiveId" clId="{61AE404A-382F-4DE0-B685-D53D6E2809BE}" dt="2023-05-03T15:46:08.415" v="185" actId="404"/>
        <pc:sldMkLst>
          <pc:docMk/>
          <pc:sldMk cId="2509655748" sldId="339"/>
        </pc:sldMkLst>
        <pc:spChg chg="del">
          <ac:chgData name="이 대은" userId="1ba6ee5b3b796c7a" providerId="LiveId" clId="{61AE404A-382F-4DE0-B685-D53D6E2809BE}" dt="2023-05-03T15:44:47.214" v="123" actId="478"/>
          <ac:spMkLst>
            <pc:docMk/>
            <pc:sldMk cId="2509655748" sldId="339"/>
            <ac:spMk id="2" creationId="{5BA822E1-1B3F-0410-7A86-61AB9566BA0B}"/>
          </ac:spMkLst>
        </pc:spChg>
        <pc:spChg chg="add del mod">
          <ac:chgData name="이 대은" userId="1ba6ee5b3b796c7a" providerId="LiveId" clId="{61AE404A-382F-4DE0-B685-D53D6E2809BE}" dt="2023-05-03T15:44:49.284" v="124" actId="478"/>
          <ac:spMkLst>
            <pc:docMk/>
            <pc:sldMk cId="2509655748" sldId="339"/>
            <ac:spMk id="5" creationId="{23A8DB86-9FFA-F3F7-8750-19E75F816178}"/>
          </ac:spMkLst>
        </pc:spChg>
        <pc:spChg chg="add mod">
          <ac:chgData name="이 대은" userId="1ba6ee5b3b796c7a" providerId="LiveId" clId="{61AE404A-382F-4DE0-B685-D53D6E2809BE}" dt="2023-05-03T15:46:08.415" v="185" actId="404"/>
          <ac:spMkLst>
            <pc:docMk/>
            <pc:sldMk cId="2509655748" sldId="339"/>
            <ac:spMk id="7" creationId="{A2F3C3B5-459B-6F60-E7CF-A68F1ED46746}"/>
          </ac:spMkLst>
        </pc:spChg>
        <pc:spChg chg="add del mod">
          <ac:chgData name="이 대은" userId="1ba6ee5b3b796c7a" providerId="LiveId" clId="{61AE404A-382F-4DE0-B685-D53D6E2809BE}" dt="2023-05-03T15:45:39.383" v="137" actId="478"/>
          <ac:spMkLst>
            <pc:docMk/>
            <pc:sldMk cId="2509655748" sldId="339"/>
            <ac:spMk id="8" creationId="{956F92AB-C4FE-6D33-18A8-791F1A2713D9}"/>
          </ac:spMkLst>
        </pc:spChg>
        <pc:spChg chg="mod">
          <ac:chgData name="이 대은" userId="1ba6ee5b3b796c7a" providerId="LiveId" clId="{61AE404A-382F-4DE0-B685-D53D6E2809BE}" dt="2023-05-03T15:44:45.108" v="122"/>
          <ac:spMkLst>
            <pc:docMk/>
            <pc:sldMk cId="2509655748" sldId="339"/>
            <ac:spMk id="876" creationId="{00000000-0000-0000-0000-000000000000}"/>
          </ac:spMkLst>
        </pc:spChg>
        <pc:graphicFrameChg chg="del">
          <ac:chgData name="이 대은" userId="1ba6ee5b3b796c7a" providerId="LiveId" clId="{61AE404A-382F-4DE0-B685-D53D6E2809BE}" dt="2023-05-03T15:44:50.702" v="125" actId="478"/>
          <ac:graphicFrameMkLst>
            <pc:docMk/>
            <pc:sldMk cId="2509655748" sldId="339"/>
            <ac:graphicFrameMk id="4" creationId="{5614B5D8-759E-63F9-3FE6-1E7862988B89}"/>
          </ac:graphicFrameMkLst>
        </pc:graphicFrameChg>
        <pc:picChg chg="add mod">
          <ac:chgData name="이 대은" userId="1ba6ee5b3b796c7a" providerId="LiveId" clId="{61AE404A-382F-4DE0-B685-D53D6E2809BE}" dt="2023-05-03T15:45:02.120" v="130" actId="1076"/>
          <ac:picMkLst>
            <pc:docMk/>
            <pc:sldMk cId="2509655748" sldId="339"/>
            <ac:picMk id="6" creationId="{747371D0-9D2A-AAF0-3B32-1AFE6F893DC0}"/>
          </ac:picMkLst>
        </pc:picChg>
      </pc:sldChg>
      <pc:sldChg chg="addSp delSp modSp add mod">
        <pc:chgData name="이 대은" userId="1ba6ee5b3b796c7a" providerId="LiveId" clId="{61AE404A-382F-4DE0-B685-D53D6E2809BE}" dt="2023-05-03T15:52:46.210" v="461"/>
        <pc:sldMkLst>
          <pc:docMk/>
          <pc:sldMk cId="4293715624" sldId="340"/>
        </pc:sldMkLst>
        <pc:spChg chg="mod">
          <ac:chgData name="이 대은" userId="1ba6ee5b3b796c7a" providerId="LiveId" clId="{61AE404A-382F-4DE0-B685-D53D6E2809BE}" dt="2023-05-03T15:52:00.234" v="432" actId="113"/>
          <ac:spMkLst>
            <pc:docMk/>
            <pc:sldMk cId="4293715624" sldId="340"/>
            <ac:spMk id="2" creationId="{5BA822E1-1B3F-0410-7A86-61AB9566BA0B}"/>
          </ac:spMkLst>
        </pc:spChg>
        <pc:spChg chg="add mod">
          <ac:chgData name="이 대은" userId="1ba6ee5b3b796c7a" providerId="LiveId" clId="{61AE404A-382F-4DE0-B685-D53D6E2809BE}" dt="2023-05-03T15:51:33.582" v="428" actId="1076"/>
          <ac:spMkLst>
            <pc:docMk/>
            <pc:sldMk cId="4293715624" sldId="340"/>
            <ac:spMk id="3" creationId="{EA440C18-518D-C53B-B46B-B5083D200796}"/>
          </ac:spMkLst>
        </pc:spChg>
        <pc:spChg chg="add mod">
          <ac:chgData name="이 대은" userId="1ba6ee5b3b796c7a" providerId="LiveId" clId="{61AE404A-382F-4DE0-B685-D53D6E2809BE}" dt="2023-05-03T15:51:38.393" v="429" actId="1076"/>
          <ac:spMkLst>
            <pc:docMk/>
            <pc:sldMk cId="4293715624" sldId="340"/>
            <ac:spMk id="5" creationId="{C4721CD6-CEA7-2C91-16D6-6975A33F71A3}"/>
          </ac:spMkLst>
        </pc:spChg>
        <pc:spChg chg="add mod">
          <ac:chgData name="이 대은" userId="1ba6ee5b3b796c7a" providerId="LiveId" clId="{61AE404A-382F-4DE0-B685-D53D6E2809BE}" dt="2023-05-03T15:51:38.393" v="429" actId="1076"/>
          <ac:spMkLst>
            <pc:docMk/>
            <pc:sldMk cId="4293715624" sldId="340"/>
            <ac:spMk id="6" creationId="{CAC78646-F89A-6995-A396-2CD96A81AD85}"/>
          </ac:spMkLst>
        </pc:spChg>
        <pc:spChg chg="add del mod">
          <ac:chgData name="이 대은" userId="1ba6ee5b3b796c7a" providerId="LiveId" clId="{61AE404A-382F-4DE0-B685-D53D6E2809BE}" dt="2023-05-03T15:50:12.591" v="398" actId="478"/>
          <ac:spMkLst>
            <pc:docMk/>
            <pc:sldMk cId="4293715624" sldId="340"/>
            <ac:spMk id="7" creationId="{70B56DB6-080F-AAC3-6BC5-AF820F12B9FB}"/>
          </ac:spMkLst>
        </pc:spChg>
        <pc:spChg chg="add del mod">
          <ac:chgData name="이 대은" userId="1ba6ee5b3b796c7a" providerId="LiveId" clId="{61AE404A-382F-4DE0-B685-D53D6E2809BE}" dt="2023-05-03T15:50:13.262" v="399" actId="478"/>
          <ac:spMkLst>
            <pc:docMk/>
            <pc:sldMk cId="4293715624" sldId="340"/>
            <ac:spMk id="8" creationId="{9351DBCE-E18D-E507-31D6-508A3C85FD04}"/>
          </ac:spMkLst>
        </pc:spChg>
        <pc:spChg chg="add del mod">
          <ac:chgData name="이 대은" userId="1ba6ee5b3b796c7a" providerId="LiveId" clId="{61AE404A-382F-4DE0-B685-D53D6E2809BE}" dt="2023-05-03T15:50:25.612" v="402" actId="478"/>
          <ac:spMkLst>
            <pc:docMk/>
            <pc:sldMk cId="4293715624" sldId="340"/>
            <ac:spMk id="9" creationId="{4C9BB77B-3BB9-8D23-2796-F5BD6B8B033A}"/>
          </ac:spMkLst>
        </pc:spChg>
        <pc:spChg chg="add del mod">
          <ac:chgData name="이 대은" userId="1ba6ee5b3b796c7a" providerId="LiveId" clId="{61AE404A-382F-4DE0-B685-D53D6E2809BE}" dt="2023-05-03T15:50:25.612" v="402" actId="478"/>
          <ac:spMkLst>
            <pc:docMk/>
            <pc:sldMk cId="4293715624" sldId="340"/>
            <ac:spMk id="10" creationId="{6205355E-63CA-70E4-9BF7-0A1025F57F9F}"/>
          </ac:spMkLst>
        </pc:spChg>
        <pc:spChg chg="add del mod">
          <ac:chgData name="이 대은" userId="1ba6ee5b3b796c7a" providerId="LiveId" clId="{61AE404A-382F-4DE0-B685-D53D6E2809BE}" dt="2023-05-03T15:50:25.612" v="402" actId="478"/>
          <ac:spMkLst>
            <pc:docMk/>
            <pc:sldMk cId="4293715624" sldId="340"/>
            <ac:spMk id="11" creationId="{25CEE854-CF2B-A740-362B-B9FDFD01000D}"/>
          </ac:spMkLst>
        </pc:spChg>
        <pc:spChg chg="add del mod">
          <ac:chgData name="이 대은" userId="1ba6ee5b3b796c7a" providerId="LiveId" clId="{61AE404A-382F-4DE0-B685-D53D6E2809BE}" dt="2023-05-03T15:50:25.612" v="402" actId="478"/>
          <ac:spMkLst>
            <pc:docMk/>
            <pc:sldMk cId="4293715624" sldId="340"/>
            <ac:spMk id="12" creationId="{1FAEC2A1-CA10-687F-8BB1-C8275F47A669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3" creationId="{DE609CA4-C939-A1B8-A340-418991CDF9A0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4" creationId="{8751600C-EE04-CE1D-67B0-BCE946EF6F5C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5" creationId="{492659E6-3814-DFC0-5450-F72E05804E80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6" creationId="{6953BB0F-9628-0E8E-3858-D12FA7E2C637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7" creationId="{443F54B8-662E-57E6-4459-1529D36E2BFE}"/>
          </ac:spMkLst>
        </pc:spChg>
        <pc:spChg chg="add del mod">
          <ac:chgData name="이 대은" userId="1ba6ee5b3b796c7a" providerId="LiveId" clId="{61AE404A-382F-4DE0-B685-D53D6E2809BE}" dt="2023-05-03T15:50:26.823" v="403" actId="478"/>
          <ac:spMkLst>
            <pc:docMk/>
            <pc:sldMk cId="4293715624" sldId="340"/>
            <ac:spMk id="18" creationId="{9896F65D-34B2-0663-93A1-DF791FE7DB15}"/>
          </ac:spMkLst>
        </pc:spChg>
        <pc:spChg chg="add del mod">
          <ac:chgData name="이 대은" userId="1ba6ee5b3b796c7a" providerId="LiveId" clId="{61AE404A-382F-4DE0-B685-D53D6E2809BE}" dt="2023-05-03T15:50:32.736" v="404" actId="478"/>
          <ac:spMkLst>
            <pc:docMk/>
            <pc:sldMk cId="4293715624" sldId="340"/>
            <ac:spMk id="19" creationId="{28E00364-290C-B947-937F-9E4C1C6DB64D}"/>
          </ac:spMkLst>
        </pc:spChg>
        <pc:spChg chg="add del mod">
          <ac:chgData name="이 대은" userId="1ba6ee5b3b796c7a" providerId="LiveId" clId="{61AE404A-382F-4DE0-B685-D53D6E2809BE}" dt="2023-05-03T15:50:32.736" v="404" actId="478"/>
          <ac:spMkLst>
            <pc:docMk/>
            <pc:sldMk cId="4293715624" sldId="340"/>
            <ac:spMk id="20" creationId="{1B3A2D1B-D5B5-E8E0-1024-BC259CA74264}"/>
          </ac:spMkLst>
        </pc:spChg>
        <pc:spChg chg="add mod">
          <ac:chgData name="이 대은" userId="1ba6ee5b3b796c7a" providerId="LiveId" clId="{61AE404A-382F-4DE0-B685-D53D6E2809BE}" dt="2023-05-03T15:51:38.393" v="429" actId="1076"/>
          <ac:spMkLst>
            <pc:docMk/>
            <pc:sldMk cId="4293715624" sldId="340"/>
            <ac:spMk id="21" creationId="{20A90D20-0BF8-CD1A-528D-75C0ED4E86F9}"/>
          </ac:spMkLst>
        </pc:spChg>
        <pc:spChg chg="add mod">
          <ac:chgData name="이 대은" userId="1ba6ee5b3b796c7a" providerId="LiveId" clId="{61AE404A-382F-4DE0-B685-D53D6E2809BE}" dt="2023-05-03T15:51:38.393" v="429" actId="1076"/>
          <ac:spMkLst>
            <pc:docMk/>
            <pc:sldMk cId="4293715624" sldId="340"/>
            <ac:spMk id="22" creationId="{7B3F7322-0A33-40FB-F467-289149A17108}"/>
          </ac:spMkLst>
        </pc:spChg>
        <pc:spChg chg="add mod">
          <ac:chgData name="이 대은" userId="1ba6ee5b3b796c7a" providerId="LiveId" clId="{61AE404A-382F-4DE0-B685-D53D6E2809BE}" dt="2023-05-03T15:51:49.357" v="430" actId="1076"/>
          <ac:spMkLst>
            <pc:docMk/>
            <pc:sldMk cId="4293715624" sldId="340"/>
            <ac:spMk id="23" creationId="{295C6E9C-BAC1-350B-6CE5-1366B59027E0}"/>
          </ac:spMkLst>
        </pc:spChg>
        <pc:spChg chg="add mod">
          <ac:chgData name="이 대은" userId="1ba6ee5b3b796c7a" providerId="LiveId" clId="{61AE404A-382F-4DE0-B685-D53D6E2809BE}" dt="2023-05-03T15:51:49.357" v="430" actId="1076"/>
          <ac:spMkLst>
            <pc:docMk/>
            <pc:sldMk cId="4293715624" sldId="340"/>
            <ac:spMk id="24" creationId="{CB2F3D08-E513-2F47-9E1E-AE1133EF9894}"/>
          </ac:spMkLst>
        </pc:spChg>
        <pc:spChg chg="add mod">
          <ac:chgData name="이 대은" userId="1ba6ee5b3b796c7a" providerId="LiveId" clId="{61AE404A-382F-4DE0-B685-D53D6E2809BE}" dt="2023-05-03T15:51:49.357" v="430" actId="1076"/>
          <ac:spMkLst>
            <pc:docMk/>
            <pc:sldMk cId="4293715624" sldId="340"/>
            <ac:spMk id="25" creationId="{74F27535-87CD-2D8A-8D01-A33558551636}"/>
          </ac:spMkLst>
        </pc:spChg>
        <pc:spChg chg="add mod">
          <ac:chgData name="이 대은" userId="1ba6ee5b3b796c7a" providerId="LiveId" clId="{61AE404A-382F-4DE0-B685-D53D6E2809BE}" dt="2023-05-03T15:51:49.357" v="430" actId="1076"/>
          <ac:spMkLst>
            <pc:docMk/>
            <pc:sldMk cId="4293715624" sldId="340"/>
            <ac:spMk id="26" creationId="{DA114BD6-EFCE-65D0-EFA9-EB57C8884DB3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27" creationId="{37F28CDD-0208-7C5F-6586-21D2B50FCC80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28" creationId="{9508AD33-148B-8526-93CA-84B037CBCCDC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29" creationId="{554A084C-5BE3-A658-3D9E-342851D5B247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0" creationId="{1863F48C-A1F6-31D4-B38B-B7310FF4F1A0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1" creationId="{37254842-3DCD-627D-1FC0-0A3C31DA70F3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2" creationId="{A295980B-9F0B-85B0-C854-1ACE0647B0B3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3" creationId="{5C8FC777-3002-D4E1-ACA5-B9FB53B7CCEE}"/>
          </ac:spMkLst>
        </pc:spChg>
        <pc:spChg chg="add mod">
          <ac:chgData name="이 대은" userId="1ba6ee5b3b796c7a" providerId="LiveId" clId="{61AE404A-382F-4DE0-B685-D53D6E2809BE}" dt="2023-05-03T15:51:26.598" v="427" actId="1076"/>
          <ac:spMkLst>
            <pc:docMk/>
            <pc:sldMk cId="4293715624" sldId="340"/>
            <ac:spMk id="34" creationId="{D48BE193-B038-B70E-C5B4-C455BCA9766E}"/>
          </ac:spMkLst>
        </pc:spChg>
        <pc:spChg chg="mod">
          <ac:chgData name="이 대은" userId="1ba6ee5b3b796c7a" providerId="LiveId" clId="{61AE404A-382F-4DE0-B685-D53D6E2809BE}" dt="2023-05-03T15:52:46.210" v="461"/>
          <ac:spMkLst>
            <pc:docMk/>
            <pc:sldMk cId="4293715624" sldId="340"/>
            <ac:spMk id="876" creationId="{00000000-0000-0000-0000-000000000000}"/>
          </ac:spMkLst>
        </pc:spChg>
        <pc:graphicFrameChg chg="del">
          <ac:chgData name="이 대은" userId="1ba6ee5b3b796c7a" providerId="LiveId" clId="{61AE404A-382F-4DE0-B685-D53D6E2809BE}" dt="2023-05-03T15:47:00.323" v="202" actId="478"/>
          <ac:graphicFrameMkLst>
            <pc:docMk/>
            <pc:sldMk cId="4293715624" sldId="340"/>
            <ac:graphicFrameMk id="4" creationId="{5614B5D8-759E-63F9-3FE6-1E7862988B89}"/>
          </ac:graphicFrameMkLst>
        </pc:graphicFrameChg>
      </pc:sldChg>
      <pc:sldChg chg="addSp delSp modSp add mod">
        <pc:chgData name="이 대은" userId="1ba6ee5b3b796c7a" providerId="LiveId" clId="{61AE404A-382F-4DE0-B685-D53D6E2809BE}" dt="2023-05-03T15:59:20.107" v="778" actId="113"/>
        <pc:sldMkLst>
          <pc:docMk/>
          <pc:sldMk cId="2254072068" sldId="341"/>
        </pc:sldMkLst>
        <pc:spChg chg="mod">
          <ac:chgData name="이 대은" userId="1ba6ee5b3b796c7a" providerId="LiveId" clId="{61AE404A-382F-4DE0-B685-D53D6E2809BE}" dt="2023-05-03T15:59:20.107" v="778" actId="113"/>
          <ac:spMkLst>
            <pc:docMk/>
            <pc:sldMk cId="2254072068" sldId="341"/>
            <ac:spMk id="2" creationId="{5BA822E1-1B3F-0410-7A86-61AB9566BA0B}"/>
          </ac:spMkLst>
        </pc:spChg>
        <pc:spChg chg="mod">
          <ac:chgData name="이 대은" userId="1ba6ee5b3b796c7a" providerId="LiveId" clId="{61AE404A-382F-4DE0-B685-D53D6E2809BE}" dt="2023-05-03T15:53:36.736" v="508" actId="14100"/>
          <ac:spMkLst>
            <pc:docMk/>
            <pc:sldMk cId="2254072068" sldId="341"/>
            <ac:spMk id="3" creationId="{EA440C18-518D-C53B-B46B-B5083D200796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4" creationId="{66443248-415E-A642-8A4C-5BD9CFD9352D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5" creationId="{C4721CD6-CEA7-2C91-16D6-6975A33F71A3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6" creationId="{CAC78646-F89A-6995-A396-2CD96A81AD85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7" creationId="{A4376DFF-E527-362D-DF8A-ADCFED4CA3FB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8" creationId="{DD64FC1D-51D5-B787-997B-1B6B72C1060C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9" creationId="{79F6C00A-27F6-0CF1-375D-2EF0E889C8E0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10" creationId="{12483430-AB3A-12A4-92AE-4EC96290D984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11" creationId="{F327692E-C07D-3ACB-C50F-22646760DA07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12" creationId="{BBC04186-C7E3-9C1D-8BB7-E94BB386AF07}"/>
          </ac:spMkLst>
        </pc:spChg>
        <pc:spChg chg="add mod">
          <ac:chgData name="이 대은" userId="1ba6ee5b3b796c7a" providerId="LiveId" clId="{61AE404A-382F-4DE0-B685-D53D6E2809BE}" dt="2023-05-03T15:55:59.884" v="557" actId="1076"/>
          <ac:spMkLst>
            <pc:docMk/>
            <pc:sldMk cId="2254072068" sldId="341"/>
            <ac:spMk id="13" creationId="{5E606A4A-BA0C-4B8C-667F-8A382B301DF2}"/>
          </ac:spMkLst>
        </pc:spChg>
        <pc:spChg chg="add del mod">
          <ac:chgData name="이 대은" userId="1ba6ee5b3b796c7a" providerId="LiveId" clId="{61AE404A-382F-4DE0-B685-D53D6E2809BE}" dt="2023-05-03T15:55:14.964" v="536"/>
          <ac:spMkLst>
            <pc:docMk/>
            <pc:sldMk cId="2254072068" sldId="341"/>
            <ac:spMk id="14" creationId="{D4030BBF-AD16-142B-A90C-B2A24C892FC2}"/>
          </ac:spMkLst>
        </pc:spChg>
        <pc:spChg chg="add del mod">
          <ac:chgData name="이 대은" userId="1ba6ee5b3b796c7a" providerId="LiveId" clId="{61AE404A-382F-4DE0-B685-D53D6E2809BE}" dt="2023-05-03T15:55:53.300" v="556" actId="1076"/>
          <ac:spMkLst>
            <pc:docMk/>
            <pc:sldMk cId="2254072068" sldId="341"/>
            <ac:spMk id="15" creationId="{5FBA05AB-9EC6-A424-2049-2860071C27B9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1" creationId="{20A90D20-0BF8-CD1A-528D-75C0ED4E86F9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2" creationId="{7B3F7322-0A33-40FB-F467-289149A17108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3" creationId="{295C6E9C-BAC1-350B-6CE5-1366B59027E0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4" creationId="{CB2F3D08-E513-2F47-9E1E-AE1133EF9894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5" creationId="{74F27535-87CD-2D8A-8D01-A33558551636}"/>
          </ac:spMkLst>
        </pc:spChg>
        <pc:spChg chg="del">
          <ac:chgData name="이 대은" userId="1ba6ee5b3b796c7a" providerId="LiveId" clId="{61AE404A-382F-4DE0-B685-D53D6E2809BE}" dt="2023-05-03T15:53:41.924" v="509" actId="478"/>
          <ac:spMkLst>
            <pc:docMk/>
            <pc:sldMk cId="2254072068" sldId="341"/>
            <ac:spMk id="26" creationId="{DA114BD6-EFCE-65D0-EFA9-EB57C8884DB3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27" creationId="{37F28CDD-0208-7C5F-6586-21D2B50FCC80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28" creationId="{9508AD33-148B-8526-93CA-84B037CBCCDC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29" creationId="{554A084C-5BE3-A658-3D9E-342851D5B247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0" creationId="{1863F48C-A1F6-31D4-B38B-B7310FF4F1A0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1" creationId="{37254842-3DCD-627D-1FC0-0A3C31DA70F3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2" creationId="{A295980B-9F0B-85B0-C854-1ACE0647B0B3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3" creationId="{5C8FC777-3002-D4E1-ACA5-B9FB53B7CCEE}"/>
          </ac:spMkLst>
        </pc:spChg>
        <pc:spChg chg="del mod">
          <ac:chgData name="이 대은" userId="1ba6ee5b3b796c7a" providerId="LiveId" clId="{61AE404A-382F-4DE0-B685-D53D6E2809BE}" dt="2023-05-03T15:54:51.154" v="529" actId="478"/>
          <ac:spMkLst>
            <pc:docMk/>
            <pc:sldMk cId="2254072068" sldId="341"/>
            <ac:spMk id="34" creationId="{D48BE193-B038-B70E-C5B4-C455BCA9766E}"/>
          </ac:spMkLst>
        </pc:spChg>
        <pc:spChg chg="mod">
          <ac:chgData name="이 대은" userId="1ba6ee5b3b796c7a" providerId="LiveId" clId="{61AE404A-382F-4DE0-B685-D53D6E2809BE}" dt="2023-05-03T15:52:54.185" v="485"/>
          <ac:spMkLst>
            <pc:docMk/>
            <pc:sldMk cId="2254072068" sldId="341"/>
            <ac:spMk id="876" creationId="{00000000-0000-0000-0000-000000000000}"/>
          </ac:spMkLst>
        </pc:spChg>
      </pc:sldChg>
      <pc:sldChg chg="addSp delSp modSp add mod">
        <pc:chgData name="이 대은" userId="1ba6ee5b3b796c7a" providerId="LiveId" clId="{61AE404A-382F-4DE0-B685-D53D6E2809BE}" dt="2023-05-03T16:03:03.885" v="956" actId="113"/>
        <pc:sldMkLst>
          <pc:docMk/>
          <pc:sldMk cId="207407410" sldId="342"/>
        </pc:sldMkLst>
        <pc:spChg chg="del">
          <ac:chgData name="이 대은" userId="1ba6ee5b3b796c7a" providerId="LiveId" clId="{61AE404A-382F-4DE0-B685-D53D6E2809BE}" dt="2023-05-03T16:00:30.370" v="788" actId="478"/>
          <ac:spMkLst>
            <pc:docMk/>
            <pc:sldMk cId="207407410" sldId="342"/>
            <ac:spMk id="2" creationId="{5BA822E1-1B3F-0410-7A86-61AB9566BA0B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3" creationId="{EA440C18-518D-C53B-B46B-B5083D200796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4" creationId="{66443248-415E-A642-8A4C-5BD9CFD9352D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7" creationId="{A4376DFF-E527-362D-DF8A-ADCFED4CA3FB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8" creationId="{DD64FC1D-51D5-B787-997B-1B6B72C1060C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9" creationId="{79F6C00A-27F6-0CF1-375D-2EF0E889C8E0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0" creationId="{12483430-AB3A-12A4-92AE-4EC96290D984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1" creationId="{F327692E-C07D-3ACB-C50F-22646760DA07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2" creationId="{BBC04186-C7E3-9C1D-8BB7-E94BB386AF07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3" creationId="{5E606A4A-BA0C-4B8C-667F-8A382B301DF2}"/>
          </ac:spMkLst>
        </pc:spChg>
        <pc:spChg chg="del">
          <ac:chgData name="이 대은" userId="1ba6ee5b3b796c7a" providerId="LiveId" clId="{61AE404A-382F-4DE0-B685-D53D6E2809BE}" dt="2023-05-03T15:59:49.030" v="780" actId="478"/>
          <ac:spMkLst>
            <pc:docMk/>
            <pc:sldMk cId="207407410" sldId="342"/>
            <ac:spMk id="15" creationId="{5FBA05AB-9EC6-A424-2049-2860071C27B9}"/>
          </ac:spMkLst>
        </pc:spChg>
        <pc:spChg chg="add del mod">
          <ac:chgData name="이 대은" userId="1ba6ee5b3b796c7a" providerId="LiveId" clId="{61AE404A-382F-4DE0-B685-D53D6E2809BE}" dt="2023-05-03T16:00:31.805" v="789" actId="478"/>
          <ac:spMkLst>
            <pc:docMk/>
            <pc:sldMk cId="207407410" sldId="342"/>
            <ac:spMk id="16" creationId="{24C2BF45-5B12-8D45-19E0-B3B75A0BFDE2}"/>
          </ac:spMkLst>
        </pc:spChg>
        <pc:spChg chg="add mod">
          <ac:chgData name="이 대은" userId="1ba6ee5b3b796c7a" providerId="LiveId" clId="{61AE404A-382F-4DE0-B685-D53D6E2809BE}" dt="2023-05-03T16:03:03.885" v="956" actId="113"/>
          <ac:spMkLst>
            <pc:docMk/>
            <pc:sldMk cId="207407410" sldId="342"/>
            <ac:spMk id="17" creationId="{699306E3-2854-E693-38DC-00083BD45C82}"/>
          </ac:spMkLst>
        </pc:spChg>
        <pc:picChg chg="add mod modCrop">
          <ac:chgData name="이 대은" userId="1ba6ee5b3b796c7a" providerId="LiveId" clId="{61AE404A-382F-4DE0-B685-D53D6E2809BE}" dt="2023-05-03T16:01:01.761" v="813" actId="1035"/>
          <ac:picMkLst>
            <pc:docMk/>
            <pc:sldMk cId="207407410" sldId="342"/>
            <ac:picMk id="5" creationId="{DB9FF539-7D99-DBA2-A135-9861DF07AD2A}"/>
          </ac:picMkLst>
        </pc:picChg>
        <pc:picChg chg="add mod modCrop">
          <ac:chgData name="이 대은" userId="1ba6ee5b3b796c7a" providerId="LiveId" clId="{61AE404A-382F-4DE0-B685-D53D6E2809BE}" dt="2023-05-03T16:01:01.761" v="813" actId="1035"/>
          <ac:picMkLst>
            <pc:docMk/>
            <pc:sldMk cId="207407410" sldId="342"/>
            <ac:picMk id="6" creationId="{FE9398C9-E913-EFCB-EC01-49848C0322B4}"/>
          </ac:picMkLst>
        </pc:picChg>
      </pc:sldChg>
      <pc:sldMasterChg chg="delSldLayout">
        <pc:chgData name="이 대은" userId="1ba6ee5b3b796c7a" providerId="LiveId" clId="{61AE404A-382F-4DE0-B685-D53D6E2809BE}" dt="2023-05-03T15:44:17.654" v="85" actId="47"/>
        <pc:sldMasterMkLst>
          <pc:docMk/>
          <pc:sldMasterMk cId="0" sldId="2147483687"/>
        </pc:sldMasterMkLst>
        <pc:sldLayoutChg chg="del">
          <pc:chgData name="이 대은" userId="1ba6ee5b3b796c7a" providerId="LiveId" clId="{61AE404A-382F-4DE0-B685-D53D6E2809BE}" dt="2023-05-03T15:44:17.654" v="85" actId="47"/>
          <pc:sldLayoutMkLst>
            <pc:docMk/>
            <pc:sldMasterMk cId="0" sldId="2147483687"/>
            <pc:sldLayoutMk cId="2306775434" sldId="2147483689"/>
          </pc:sldLayoutMkLst>
        </pc:sldLayoutChg>
      </pc:sldMasterChg>
    </pc:docChg>
  </pc:docChgLst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5D3BA3CD-70E5-449E-A893-376CB0663098}"/>
    <pc:docChg chg="undo redo custSel addSld delSld modSld">
      <pc:chgData name="이 대은" userId="1ba6ee5b3b796c7a" providerId="LiveId" clId="{5D3BA3CD-70E5-449E-A893-376CB0663098}" dt="2023-04-29T20:13:52.508" v="4358" actId="20577"/>
      <pc:docMkLst>
        <pc:docMk/>
      </pc:docMkLst>
      <pc:sldChg chg="addSp delSp modSp add mod">
        <pc:chgData name="이 대은" userId="1ba6ee5b3b796c7a" providerId="LiveId" clId="{5D3BA3CD-70E5-449E-A893-376CB0663098}" dt="2023-04-29T19:34:16.594" v="2410" actId="20577"/>
        <pc:sldMkLst>
          <pc:docMk/>
          <pc:sldMk cId="0" sldId="290"/>
        </pc:sldMkLst>
        <pc:spChg chg="add del mod">
          <ac:chgData name="이 대은" userId="1ba6ee5b3b796c7a" providerId="LiveId" clId="{5D3BA3CD-70E5-449E-A893-376CB0663098}" dt="2023-04-29T18:08:24.044" v="113"/>
          <ac:spMkLst>
            <pc:docMk/>
            <pc:sldMk cId="0" sldId="290"/>
            <ac:spMk id="2" creationId="{AA120369-C5B7-01FD-1B65-3F29E5A9B4AA}"/>
          </ac:spMkLst>
        </pc:spChg>
        <pc:spChg chg="add mod">
          <ac:chgData name="이 대은" userId="1ba6ee5b3b796c7a" providerId="LiveId" clId="{5D3BA3CD-70E5-449E-A893-376CB0663098}" dt="2023-04-29T18:08:55.256" v="121" actId="1076"/>
          <ac:spMkLst>
            <pc:docMk/>
            <pc:sldMk cId="0" sldId="290"/>
            <ac:spMk id="3" creationId="{B68419B7-142E-7CD1-E789-AB557F08E1AD}"/>
          </ac:spMkLst>
        </pc:spChg>
        <pc:spChg chg="mod">
          <ac:chgData name="이 대은" userId="1ba6ee5b3b796c7a" providerId="LiveId" clId="{5D3BA3CD-70E5-449E-A893-376CB0663098}" dt="2023-04-29T18:05:01.621" v="18" actId="255"/>
          <ac:spMkLst>
            <pc:docMk/>
            <pc:sldMk cId="0" sldId="290"/>
            <ac:spMk id="3585" creationId="{00000000-0000-0000-0000-000000000000}"/>
          </ac:spMkLst>
        </pc:spChg>
        <pc:spChg chg="del mod">
          <ac:chgData name="이 대은" userId="1ba6ee5b3b796c7a" providerId="LiveId" clId="{5D3BA3CD-70E5-449E-A893-376CB0663098}" dt="2023-04-29T18:08:51.932" v="120" actId="478"/>
          <ac:spMkLst>
            <pc:docMk/>
            <pc:sldMk cId="0" sldId="290"/>
            <ac:spMk id="3586" creationId="{00000000-0000-0000-0000-000000000000}"/>
          </ac:spMkLst>
        </pc:spChg>
        <pc:spChg chg="mod">
          <ac:chgData name="이 대은" userId="1ba6ee5b3b796c7a" providerId="LiveId" clId="{5D3BA3CD-70E5-449E-A893-376CB0663098}" dt="2023-04-29T19:34:16.594" v="2410" actId="20577"/>
          <ac:spMkLst>
            <pc:docMk/>
            <pc:sldMk cId="0" sldId="290"/>
            <ac:spMk id="3587" creationId="{00000000-0000-0000-0000-000000000000}"/>
          </ac:spMkLst>
        </pc:spChg>
      </pc:sldChg>
      <pc:sldChg chg="addSp delSp modSp mod">
        <pc:chgData name="이 대은" userId="1ba6ee5b3b796c7a" providerId="LiveId" clId="{5D3BA3CD-70E5-449E-A893-376CB0663098}" dt="2023-04-29T20:13:52.508" v="4358" actId="20577"/>
        <pc:sldMkLst>
          <pc:docMk/>
          <pc:sldMk cId="1155596885" sldId="310"/>
        </pc:sldMkLst>
        <pc:spChg chg="mod">
          <ac:chgData name="이 대은" userId="1ba6ee5b3b796c7a" providerId="LiveId" clId="{5D3BA3CD-70E5-449E-A893-376CB0663098}" dt="2023-04-29T20:13:52.508" v="4358" actId="20577"/>
          <ac:spMkLst>
            <pc:docMk/>
            <pc:sldMk cId="1155596885" sldId="310"/>
            <ac:spMk id="2" creationId="{C1018A32-8483-790D-AE85-4C067F920C2B}"/>
          </ac:spMkLst>
        </pc:spChg>
        <pc:spChg chg="add mod">
          <ac:chgData name="이 대은" userId="1ba6ee5b3b796c7a" providerId="LiveId" clId="{5D3BA3CD-70E5-449E-A893-376CB0663098}" dt="2023-04-29T18:04:12.050" v="9" actId="478"/>
          <ac:spMkLst>
            <pc:docMk/>
            <pc:sldMk cId="1155596885" sldId="310"/>
            <ac:spMk id="4" creationId="{298A1E6D-E4F7-1633-403A-581EFB5803F2}"/>
          </ac:spMkLst>
        </pc:spChg>
        <pc:spChg chg="mod">
          <ac:chgData name="이 대은" userId="1ba6ee5b3b796c7a" providerId="LiveId" clId="{5D3BA3CD-70E5-449E-A893-376CB0663098}" dt="2023-04-29T18:04:08.044" v="7"/>
          <ac:spMkLst>
            <pc:docMk/>
            <pc:sldMk cId="1155596885" sldId="310"/>
            <ac:spMk id="1036" creationId="{00000000-0000-0000-0000-000000000000}"/>
          </ac:spMkLst>
        </pc:spChg>
        <pc:spChg chg="del mod">
          <ac:chgData name="이 대은" userId="1ba6ee5b3b796c7a" providerId="LiveId" clId="{5D3BA3CD-70E5-449E-A893-376CB0663098}" dt="2023-04-29T18:04:12.050" v="9" actId="478"/>
          <ac:spMkLst>
            <pc:docMk/>
            <pc:sldMk cId="1155596885" sldId="310"/>
            <ac:spMk id="1037" creationId="{00000000-0000-0000-0000-000000000000}"/>
          </ac:spMkLst>
        </pc:spChg>
      </pc:sldChg>
      <pc:sldChg chg="delSp modSp mod">
        <pc:chgData name="이 대은" userId="1ba6ee5b3b796c7a" providerId="LiveId" clId="{5D3BA3CD-70E5-449E-A893-376CB0663098}" dt="2023-04-29T18:14:57.220" v="449" actId="20577"/>
        <pc:sldMkLst>
          <pc:docMk/>
          <pc:sldMk cId="2553416535" sldId="316"/>
        </pc:sldMkLst>
        <pc:spChg chg="mod">
          <ac:chgData name="이 대은" userId="1ba6ee5b3b796c7a" providerId="LiveId" clId="{5D3BA3CD-70E5-449E-A893-376CB0663098}" dt="2023-04-29T18:14:57.220" v="449" actId="20577"/>
          <ac:spMkLst>
            <pc:docMk/>
            <pc:sldMk cId="2553416535" sldId="316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8:09:24.468" v="122"/>
          <ac:spMkLst>
            <pc:docMk/>
            <pc:sldMk cId="2553416535" sldId="316"/>
            <ac:spMk id="876" creationId="{00000000-0000-0000-0000-000000000000}"/>
          </ac:spMkLst>
        </pc:spChg>
        <pc:picChg chg="del mod">
          <ac:chgData name="이 대은" userId="1ba6ee5b3b796c7a" providerId="LiveId" clId="{5D3BA3CD-70E5-449E-A893-376CB0663098}" dt="2023-04-29T18:09:29.381" v="124" actId="478"/>
          <ac:picMkLst>
            <pc:docMk/>
            <pc:sldMk cId="2553416535" sldId="316"/>
            <ac:picMk id="3" creationId="{E3A3A8D9-6705-F19B-3EBB-C0B65E783F2C}"/>
          </ac:picMkLst>
        </pc:picChg>
      </pc:sldChg>
      <pc:sldChg chg="addSp delSp modSp mod">
        <pc:chgData name="이 대은" userId="1ba6ee5b3b796c7a" providerId="LiveId" clId="{5D3BA3CD-70E5-449E-A893-376CB0663098}" dt="2023-04-29T20:09:34.666" v="4347"/>
        <pc:sldMkLst>
          <pc:docMk/>
          <pc:sldMk cId="135597074" sldId="317"/>
        </pc:sldMkLst>
        <pc:spChg chg="mod">
          <ac:chgData name="이 대은" userId="1ba6ee5b3b796c7a" providerId="LiveId" clId="{5D3BA3CD-70E5-449E-A893-376CB0663098}" dt="2023-04-29T20:09:34.666" v="4347"/>
          <ac:spMkLst>
            <pc:docMk/>
            <pc:sldMk cId="135597074" sldId="317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8:41:38.407" v="467"/>
          <ac:spMkLst>
            <pc:docMk/>
            <pc:sldMk cId="135597074" sldId="317"/>
            <ac:spMk id="876" creationId="{00000000-0000-0000-0000-000000000000}"/>
          </ac:spMkLst>
        </pc:spChg>
        <pc:picChg chg="add mod modCrop">
          <ac:chgData name="이 대은" userId="1ba6ee5b3b796c7a" providerId="LiveId" clId="{5D3BA3CD-70E5-449E-A893-376CB0663098}" dt="2023-04-29T18:16:37.173" v="465" actId="14100"/>
          <ac:picMkLst>
            <pc:docMk/>
            <pc:sldMk cId="135597074" sldId="317"/>
            <ac:picMk id="3" creationId="{4E9882E8-C341-7DA4-37F3-80283BCD024A}"/>
          </ac:picMkLst>
        </pc:picChg>
        <pc:picChg chg="del mod">
          <ac:chgData name="이 대은" userId="1ba6ee5b3b796c7a" providerId="LiveId" clId="{5D3BA3CD-70E5-449E-A893-376CB0663098}" dt="2023-04-29T18:16:07.181" v="456" actId="478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5D3BA3CD-70E5-449E-A893-376CB0663098}" dt="2023-04-29T19:02:21.333" v="1314" actId="22"/>
          <ac:picMkLst>
            <pc:docMk/>
            <pc:sldMk cId="135597074" sldId="317"/>
            <ac:picMk id="5" creationId="{EFD513E1-C1D8-494A-926E-48F0E32C7CCF}"/>
          </ac:picMkLst>
        </pc:picChg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4135338076" sldId="318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3960565004" sldId="319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4056306835" sldId="320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2856098057" sldId="321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4237369932" sldId="322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189108032" sldId="323"/>
        </pc:sldMkLst>
      </pc:sldChg>
      <pc:sldChg chg="del">
        <pc:chgData name="이 대은" userId="1ba6ee5b3b796c7a" providerId="LiveId" clId="{5D3BA3CD-70E5-449E-A893-376CB0663098}" dt="2023-04-29T19:25:55.906" v="2086" actId="47"/>
        <pc:sldMkLst>
          <pc:docMk/>
          <pc:sldMk cId="2333681605" sldId="324"/>
        </pc:sldMkLst>
      </pc:sldChg>
      <pc:sldChg chg="new add del">
        <pc:chgData name="이 대은" userId="1ba6ee5b3b796c7a" providerId="LiveId" clId="{5D3BA3CD-70E5-449E-A893-376CB0663098}" dt="2023-04-29T18:16:03.803" v="453" actId="47"/>
        <pc:sldMkLst>
          <pc:docMk/>
          <pc:sldMk cId="1547101531" sldId="325"/>
        </pc:sldMkLst>
      </pc:sldChg>
      <pc:sldChg chg="addSp delSp modSp add mod">
        <pc:chgData name="이 대은" userId="1ba6ee5b3b796c7a" providerId="LiveId" clId="{5D3BA3CD-70E5-449E-A893-376CB0663098}" dt="2023-04-29T18:51:26.145" v="895"/>
        <pc:sldMkLst>
          <pc:docMk/>
          <pc:sldMk cId="2749380952" sldId="325"/>
        </pc:sldMkLst>
        <pc:spChg chg="mod">
          <ac:chgData name="이 대은" userId="1ba6ee5b3b796c7a" providerId="LiveId" clId="{5D3BA3CD-70E5-449E-A893-376CB0663098}" dt="2023-04-29T18:48:30.522" v="822"/>
          <ac:spMkLst>
            <pc:docMk/>
            <pc:sldMk cId="2749380952" sldId="325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8:47:01.509" v="790" actId="478"/>
          <ac:spMkLst>
            <pc:docMk/>
            <pc:sldMk cId="2749380952" sldId="325"/>
            <ac:spMk id="6" creationId="{C25EE000-DB02-3C81-0C91-CFEAE68255A3}"/>
          </ac:spMkLst>
        </pc:spChg>
        <pc:spChg chg="add mod">
          <ac:chgData name="이 대은" userId="1ba6ee5b3b796c7a" providerId="LiveId" clId="{5D3BA3CD-70E5-449E-A893-376CB0663098}" dt="2023-04-29T18:51:07.562" v="893" actId="1076"/>
          <ac:spMkLst>
            <pc:docMk/>
            <pc:sldMk cId="2749380952" sldId="325"/>
            <ac:spMk id="7" creationId="{2FDFD6AB-0FB8-5534-DA8B-71E9748151A6}"/>
          </ac:spMkLst>
        </pc:spChg>
        <pc:spChg chg="add del mod">
          <ac:chgData name="이 대은" userId="1ba6ee5b3b796c7a" providerId="LiveId" clId="{5D3BA3CD-70E5-449E-A893-376CB0663098}" dt="2023-04-29T18:51:26.145" v="895"/>
          <ac:spMkLst>
            <pc:docMk/>
            <pc:sldMk cId="2749380952" sldId="325"/>
            <ac:spMk id="8" creationId="{690637DB-F1B9-8D53-C00A-73393698B571}"/>
          </ac:spMkLst>
        </pc:spChg>
        <pc:spChg chg="mod">
          <ac:chgData name="이 대은" userId="1ba6ee5b3b796c7a" providerId="LiveId" clId="{5D3BA3CD-70E5-449E-A893-376CB0663098}" dt="2023-04-29T18:46:00.214" v="781"/>
          <ac:spMkLst>
            <pc:docMk/>
            <pc:sldMk cId="2749380952" sldId="325"/>
            <ac:spMk id="876" creationId="{00000000-0000-0000-0000-000000000000}"/>
          </ac:spMkLst>
        </pc:spChg>
        <pc:picChg chg="add mod modCrop">
          <ac:chgData name="이 대은" userId="1ba6ee5b3b796c7a" providerId="LiveId" clId="{5D3BA3CD-70E5-449E-A893-376CB0663098}" dt="2023-04-29T18:47:47.666" v="821" actId="1036"/>
          <ac:picMkLst>
            <pc:docMk/>
            <pc:sldMk cId="2749380952" sldId="325"/>
            <ac:picMk id="5" creationId="{F6CA8FED-7EAC-025F-3FF8-4991450C3FA1}"/>
          </ac:picMkLst>
        </pc:picChg>
        <pc:picChg chg="add mod">
          <ac:chgData name="이 대은" userId="1ba6ee5b3b796c7a" providerId="LiveId" clId="{5D3BA3CD-70E5-449E-A893-376CB0663098}" dt="2023-04-29T18:50:04.362" v="831" actId="1076"/>
          <ac:picMkLst>
            <pc:docMk/>
            <pc:sldMk cId="2749380952" sldId="325"/>
            <ac:picMk id="1026" creationId="{BE567C09-AEDF-B16B-01A0-E0445F77693F}"/>
          </ac:picMkLst>
        </pc:picChg>
      </pc:sldChg>
      <pc:sldChg chg="add del">
        <pc:chgData name="이 대은" userId="1ba6ee5b3b796c7a" providerId="LiveId" clId="{5D3BA3CD-70E5-449E-A893-376CB0663098}" dt="2023-04-29T18:16:03.803" v="453" actId="47"/>
        <pc:sldMkLst>
          <pc:docMk/>
          <pc:sldMk cId="837645205" sldId="326"/>
        </pc:sldMkLst>
      </pc:sldChg>
      <pc:sldChg chg="addSp delSp modSp add mod">
        <pc:chgData name="이 대은" userId="1ba6ee5b3b796c7a" providerId="LiveId" clId="{5D3BA3CD-70E5-449E-A893-376CB0663098}" dt="2023-04-29T18:53:41.198" v="930" actId="14100"/>
        <pc:sldMkLst>
          <pc:docMk/>
          <pc:sldMk cId="1028711170" sldId="326"/>
        </pc:sldMkLst>
        <pc:spChg chg="del">
          <ac:chgData name="이 대은" userId="1ba6ee5b3b796c7a" providerId="LiveId" clId="{5D3BA3CD-70E5-449E-A893-376CB0663098}" dt="2023-04-29T18:51:36.631" v="899" actId="478"/>
          <ac:spMkLst>
            <pc:docMk/>
            <pc:sldMk cId="1028711170" sldId="326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8:51:41.992" v="901" actId="478"/>
          <ac:spMkLst>
            <pc:docMk/>
            <pc:sldMk cId="1028711170" sldId="326"/>
            <ac:spMk id="6" creationId="{72DFFA97-18CD-CE4A-C681-659B276DC0AB}"/>
          </ac:spMkLst>
        </pc:spChg>
        <pc:spChg chg="del">
          <ac:chgData name="이 대은" userId="1ba6ee5b3b796c7a" providerId="LiveId" clId="{5D3BA3CD-70E5-449E-A893-376CB0663098}" dt="2023-04-29T18:51:43.490" v="902" actId="478"/>
          <ac:spMkLst>
            <pc:docMk/>
            <pc:sldMk cId="1028711170" sldId="326"/>
            <ac:spMk id="7" creationId="{2FDFD6AB-0FB8-5534-DA8B-71E9748151A6}"/>
          </ac:spMkLst>
        </pc:spChg>
        <pc:spChg chg="add mod">
          <ac:chgData name="이 대은" userId="1ba6ee5b3b796c7a" providerId="LiveId" clId="{5D3BA3CD-70E5-449E-A893-376CB0663098}" dt="2023-04-29T18:53:41.198" v="930" actId="14100"/>
          <ac:spMkLst>
            <pc:docMk/>
            <pc:sldMk cId="1028711170" sldId="326"/>
            <ac:spMk id="9" creationId="{4C72454E-6779-396B-DBD4-917B23ACC10A}"/>
          </ac:spMkLst>
        </pc:spChg>
        <pc:picChg chg="del">
          <ac:chgData name="이 대은" userId="1ba6ee5b3b796c7a" providerId="LiveId" clId="{5D3BA3CD-70E5-449E-A893-376CB0663098}" dt="2023-04-29T18:51:31.925" v="897" actId="478"/>
          <ac:picMkLst>
            <pc:docMk/>
            <pc:sldMk cId="1028711170" sldId="326"/>
            <ac:picMk id="3" creationId="{4E9882E8-C341-7DA4-37F3-80283BCD024A}"/>
          </ac:picMkLst>
        </pc:picChg>
        <pc:picChg chg="del">
          <ac:chgData name="이 대은" userId="1ba6ee5b3b796c7a" providerId="LiveId" clId="{5D3BA3CD-70E5-449E-A893-376CB0663098}" dt="2023-04-29T18:51:32.907" v="898" actId="478"/>
          <ac:picMkLst>
            <pc:docMk/>
            <pc:sldMk cId="1028711170" sldId="326"/>
            <ac:picMk id="5" creationId="{F6CA8FED-7EAC-025F-3FF8-4991450C3FA1}"/>
          </ac:picMkLst>
        </pc:picChg>
        <pc:picChg chg="add mod">
          <ac:chgData name="이 대은" userId="1ba6ee5b3b796c7a" providerId="LiveId" clId="{5D3BA3CD-70E5-449E-A893-376CB0663098}" dt="2023-04-29T18:51:56.305" v="905" actId="1076"/>
          <ac:picMkLst>
            <pc:docMk/>
            <pc:sldMk cId="1028711170" sldId="326"/>
            <ac:picMk id="8" creationId="{812196F6-6CFE-1FA8-9C07-521340CD5356}"/>
          </ac:picMkLst>
        </pc:picChg>
        <pc:picChg chg="del">
          <ac:chgData name="이 대은" userId="1ba6ee5b3b796c7a" providerId="LiveId" clId="{5D3BA3CD-70E5-449E-A893-376CB0663098}" dt="2023-04-29T18:51:38.893" v="900" actId="478"/>
          <ac:picMkLst>
            <pc:docMk/>
            <pc:sldMk cId="1028711170" sldId="326"/>
            <ac:picMk id="1026" creationId="{BE567C09-AEDF-B16B-01A0-E0445F77693F}"/>
          </ac:picMkLst>
        </pc:picChg>
      </pc:sldChg>
      <pc:sldChg chg="addSp delSp modSp add mod">
        <pc:chgData name="이 대은" userId="1ba6ee5b3b796c7a" providerId="LiveId" clId="{5D3BA3CD-70E5-449E-A893-376CB0663098}" dt="2023-04-29T18:57:49.297" v="1096" actId="20577"/>
        <pc:sldMkLst>
          <pc:docMk/>
          <pc:sldMk cId="3990914657" sldId="327"/>
        </pc:sldMkLst>
        <pc:spChg chg="mod">
          <ac:chgData name="이 대은" userId="1ba6ee5b3b796c7a" providerId="LiveId" clId="{5D3BA3CD-70E5-449E-A893-376CB0663098}" dt="2023-04-29T18:57:49.297" v="1096" actId="20577"/>
          <ac:spMkLst>
            <pc:docMk/>
            <pc:sldMk cId="3990914657" sldId="327"/>
            <ac:spMk id="2" creationId="{5BA822E1-1B3F-0410-7A86-61AB9566BA0B}"/>
          </ac:spMkLst>
        </pc:spChg>
        <pc:spChg chg="del">
          <ac:chgData name="이 대은" userId="1ba6ee5b3b796c7a" providerId="LiveId" clId="{5D3BA3CD-70E5-449E-A893-376CB0663098}" dt="2023-04-29T18:57:14.764" v="1085" actId="478"/>
          <ac:spMkLst>
            <pc:docMk/>
            <pc:sldMk cId="3990914657" sldId="327"/>
            <ac:spMk id="7" creationId="{2FDFD6AB-0FB8-5534-DA8B-71E9748151A6}"/>
          </ac:spMkLst>
        </pc:spChg>
        <pc:picChg chg="del">
          <ac:chgData name="이 대은" userId="1ba6ee5b3b796c7a" providerId="LiveId" clId="{5D3BA3CD-70E5-449E-A893-376CB0663098}" dt="2023-04-29T18:55:54.065" v="932" actId="478"/>
          <ac:picMkLst>
            <pc:docMk/>
            <pc:sldMk cId="3990914657" sldId="327"/>
            <ac:picMk id="3" creationId="{4E9882E8-C341-7DA4-37F3-80283BCD024A}"/>
          </ac:picMkLst>
        </pc:picChg>
        <pc:picChg chg="del">
          <ac:chgData name="이 대은" userId="1ba6ee5b3b796c7a" providerId="LiveId" clId="{5D3BA3CD-70E5-449E-A893-376CB0663098}" dt="2023-04-29T18:55:56.825" v="933" actId="478"/>
          <ac:picMkLst>
            <pc:docMk/>
            <pc:sldMk cId="3990914657" sldId="327"/>
            <ac:picMk id="5" creationId="{F6CA8FED-7EAC-025F-3FF8-4991450C3FA1}"/>
          </ac:picMkLst>
        </pc:picChg>
        <pc:picChg chg="add mod">
          <ac:chgData name="이 대은" userId="1ba6ee5b3b796c7a" providerId="LiveId" clId="{5D3BA3CD-70E5-449E-A893-376CB0663098}" dt="2023-04-29T18:56:30.254" v="940" actId="1076"/>
          <ac:picMkLst>
            <pc:docMk/>
            <pc:sldMk cId="3990914657" sldId="327"/>
            <ac:picMk id="6" creationId="{A3B962EF-C95A-AB56-E008-97E1361D42A1}"/>
          </ac:picMkLst>
        </pc:picChg>
        <pc:picChg chg="del">
          <ac:chgData name="이 대은" userId="1ba6ee5b3b796c7a" providerId="LiveId" clId="{5D3BA3CD-70E5-449E-A893-376CB0663098}" dt="2023-04-29T18:57:15.381" v="1086" actId="478"/>
          <ac:picMkLst>
            <pc:docMk/>
            <pc:sldMk cId="3990914657" sldId="327"/>
            <ac:picMk id="1026" creationId="{BE567C09-AEDF-B16B-01A0-E0445F77693F}"/>
          </ac:picMkLst>
        </pc:picChg>
      </pc:sldChg>
      <pc:sldChg chg="addSp delSp modSp add del mod">
        <pc:chgData name="이 대은" userId="1ba6ee5b3b796c7a" providerId="LiveId" clId="{5D3BA3CD-70E5-449E-A893-376CB0663098}" dt="2023-04-29T19:04:12.906" v="1344" actId="47"/>
        <pc:sldMkLst>
          <pc:docMk/>
          <pc:sldMk cId="272506390" sldId="328"/>
        </pc:sldMkLst>
        <pc:spChg chg="del">
          <ac:chgData name="이 대은" userId="1ba6ee5b3b796c7a" providerId="LiveId" clId="{5D3BA3CD-70E5-449E-A893-376CB0663098}" dt="2023-04-29T18:58:36.306" v="1110" actId="478"/>
          <ac:spMkLst>
            <pc:docMk/>
            <pc:sldMk cId="272506390" sldId="328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8:58:41.607" v="1113" actId="478"/>
          <ac:spMkLst>
            <pc:docMk/>
            <pc:sldMk cId="272506390" sldId="328"/>
            <ac:spMk id="4" creationId="{84143182-2D78-2F7A-BAAB-414E00C3AFFC}"/>
          </ac:spMkLst>
        </pc:spChg>
        <pc:spChg chg="add mod">
          <ac:chgData name="이 대은" userId="1ba6ee5b3b796c7a" providerId="LiveId" clId="{5D3BA3CD-70E5-449E-A893-376CB0663098}" dt="2023-04-29T18:59:42.801" v="1297" actId="113"/>
          <ac:spMkLst>
            <pc:docMk/>
            <pc:sldMk cId="272506390" sldId="328"/>
            <ac:spMk id="5" creationId="{711BF775-77EA-78AA-37C2-1C77D91A418B}"/>
          </ac:spMkLst>
        </pc:spChg>
        <pc:spChg chg="mod">
          <ac:chgData name="이 대은" userId="1ba6ee5b3b796c7a" providerId="LiveId" clId="{5D3BA3CD-70E5-449E-A893-376CB0663098}" dt="2023-04-29T18:58:26.810" v="1108"/>
          <ac:spMkLst>
            <pc:docMk/>
            <pc:sldMk cId="272506390" sldId="328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8:58:34.761" v="1109" actId="478"/>
          <ac:picMkLst>
            <pc:docMk/>
            <pc:sldMk cId="272506390" sldId="328"/>
            <ac:picMk id="6" creationId="{A3B962EF-C95A-AB56-E008-97E1361D42A1}"/>
          </ac:picMkLst>
        </pc:picChg>
      </pc:sldChg>
      <pc:sldChg chg="add del">
        <pc:chgData name="이 대은" userId="1ba6ee5b3b796c7a" providerId="LiveId" clId="{5D3BA3CD-70E5-449E-A893-376CB0663098}" dt="2023-04-29T18:55:58.028" v="935"/>
        <pc:sldMkLst>
          <pc:docMk/>
          <pc:sldMk cId="4115814871" sldId="328"/>
        </pc:sldMkLst>
      </pc:sldChg>
      <pc:sldChg chg="addSp delSp modSp add mod">
        <pc:chgData name="이 대은" userId="1ba6ee5b3b796c7a" providerId="LiveId" clId="{5D3BA3CD-70E5-449E-A893-376CB0663098}" dt="2023-04-29T19:03:47.555" v="1343" actId="14100"/>
        <pc:sldMkLst>
          <pc:docMk/>
          <pc:sldMk cId="3096813634" sldId="329"/>
        </pc:sldMkLst>
        <pc:spChg chg="mod">
          <ac:chgData name="이 대은" userId="1ba6ee5b3b796c7a" providerId="LiveId" clId="{5D3BA3CD-70E5-449E-A893-376CB0663098}" dt="2023-04-29T19:03:13.588" v="1326" actId="1076"/>
          <ac:spMkLst>
            <pc:docMk/>
            <pc:sldMk cId="3096813634" sldId="329"/>
            <ac:spMk id="2" creationId="{5BA822E1-1B3F-0410-7A86-61AB9566BA0B}"/>
          </ac:spMkLst>
        </pc:spChg>
        <pc:spChg chg="del">
          <ac:chgData name="이 대은" userId="1ba6ee5b3b796c7a" providerId="LiveId" clId="{5D3BA3CD-70E5-449E-A893-376CB0663098}" dt="2023-04-29T19:01:45.154" v="1302" actId="478"/>
          <ac:spMkLst>
            <pc:docMk/>
            <pc:sldMk cId="3096813634" sldId="329"/>
            <ac:spMk id="7" creationId="{2FDFD6AB-0FB8-5534-DA8B-71E9748151A6}"/>
          </ac:spMkLst>
        </pc:spChg>
        <pc:spChg chg="mod">
          <ac:chgData name="이 대은" userId="1ba6ee5b3b796c7a" providerId="LiveId" clId="{5D3BA3CD-70E5-449E-A893-376CB0663098}" dt="2023-04-29T19:01:21.629" v="1299"/>
          <ac:spMkLst>
            <pc:docMk/>
            <pc:sldMk cId="3096813634" sldId="329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9:03:27.860" v="1332" actId="478"/>
          <ac:picMkLst>
            <pc:docMk/>
            <pc:sldMk cId="3096813634" sldId="329"/>
            <ac:picMk id="5" creationId="{F6CA8FED-7EAC-025F-3FF8-4991450C3FA1}"/>
          </ac:picMkLst>
        </pc:picChg>
        <pc:picChg chg="add del mod">
          <ac:chgData name="이 대은" userId="1ba6ee5b3b796c7a" providerId="LiveId" clId="{5D3BA3CD-70E5-449E-A893-376CB0663098}" dt="2023-04-29T19:02:43.342" v="1317" actId="478"/>
          <ac:picMkLst>
            <pc:docMk/>
            <pc:sldMk cId="3096813634" sldId="329"/>
            <ac:picMk id="6" creationId="{B6F45968-C039-7C6F-D03E-7F9244681B7B}"/>
          </ac:picMkLst>
        </pc:picChg>
        <pc:picChg chg="add del mod">
          <ac:chgData name="이 대은" userId="1ba6ee5b3b796c7a" providerId="LiveId" clId="{5D3BA3CD-70E5-449E-A893-376CB0663098}" dt="2023-04-29T19:02:18.056" v="1311"/>
          <ac:picMkLst>
            <pc:docMk/>
            <pc:sldMk cId="3096813634" sldId="329"/>
            <ac:picMk id="8" creationId="{9421382F-E8DB-BD1A-2E23-C70F3CAAE7B8}"/>
          </ac:picMkLst>
        </pc:picChg>
        <pc:picChg chg="add mod">
          <ac:chgData name="이 대은" userId="1ba6ee5b3b796c7a" providerId="LiveId" clId="{5D3BA3CD-70E5-449E-A893-376CB0663098}" dt="2023-04-29T19:03:47.555" v="1343" actId="14100"/>
          <ac:picMkLst>
            <pc:docMk/>
            <pc:sldMk cId="3096813634" sldId="329"/>
            <ac:picMk id="10" creationId="{2D803402-F14D-67A8-0647-7311F3A418FE}"/>
          </ac:picMkLst>
        </pc:picChg>
        <pc:picChg chg="add mod">
          <ac:chgData name="이 대은" userId="1ba6ee5b3b796c7a" providerId="LiveId" clId="{5D3BA3CD-70E5-449E-A893-376CB0663098}" dt="2023-04-29T19:03:34.392" v="1336" actId="1076"/>
          <ac:picMkLst>
            <pc:docMk/>
            <pc:sldMk cId="3096813634" sldId="329"/>
            <ac:picMk id="12" creationId="{F3A80B04-34CD-8BE4-D215-6A5B76FC46A0}"/>
          </ac:picMkLst>
        </pc:picChg>
        <pc:picChg chg="del">
          <ac:chgData name="이 대은" userId="1ba6ee5b3b796c7a" providerId="LiveId" clId="{5D3BA3CD-70E5-449E-A893-376CB0663098}" dt="2023-04-29T19:01:44.306" v="1301" actId="478"/>
          <ac:picMkLst>
            <pc:docMk/>
            <pc:sldMk cId="3096813634" sldId="329"/>
            <ac:picMk id="1026" creationId="{BE567C09-AEDF-B16B-01A0-E0445F77693F}"/>
          </ac:picMkLst>
        </pc:picChg>
      </pc:sldChg>
      <pc:sldChg chg="addSp delSp modSp add mod">
        <pc:chgData name="이 대은" userId="1ba6ee5b3b796c7a" providerId="LiveId" clId="{5D3BA3CD-70E5-449E-A893-376CB0663098}" dt="2023-04-29T19:07:12.238" v="1591" actId="1076"/>
        <pc:sldMkLst>
          <pc:docMk/>
          <pc:sldMk cId="3216691972" sldId="330"/>
        </pc:sldMkLst>
        <pc:spChg chg="mod">
          <ac:chgData name="이 대은" userId="1ba6ee5b3b796c7a" providerId="LiveId" clId="{5D3BA3CD-70E5-449E-A893-376CB0663098}" dt="2023-04-29T19:06:32.368" v="1585" actId="113"/>
          <ac:spMkLst>
            <pc:docMk/>
            <pc:sldMk cId="3216691972" sldId="330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9:04:28.858" v="1352"/>
          <ac:spMkLst>
            <pc:docMk/>
            <pc:sldMk cId="3216691972" sldId="330"/>
            <ac:spMk id="876" creationId="{00000000-0000-0000-0000-000000000000}"/>
          </ac:spMkLst>
        </pc:spChg>
        <pc:picChg chg="add mod modCrop">
          <ac:chgData name="이 대은" userId="1ba6ee5b3b796c7a" providerId="LiveId" clId="{5D3BA3CD-70E5-449E-A893-376CB0663098}" dt="2023-04-29T19:07:12.238" v="1591" actId="1076"/>
          <ac:picMkLst>
            <pc:docMk/>
            <pc:sldMk cId="3216691972" sldId="330"/>
            <ac:picMk id="5" creationId="{2D98B658-D545-84F2-4D81-F42A0F1C01BA}"/>
          </ac:picMkLst>
        </pc:picChg>
        <pc:picChg chg="del">
          <ac:chgData name="이 대은" userId="1ba6ee5b3b796c7a" providerId="LiveId" clId="{5D3BA3CD-70E5-449E-A893-376CB0663098}" dt="2023-04-29T19:04:46.991" v="1356" actId="478"/>
          <ac:picMkLst>
            <pc:docMk/>
            <pc:sldMk cId="3216691972" sldId="330"/>
            <ac:picMk id="10" creationId="{2D803402-F14D-67A8-0647-7311F3A418FE}"/>
          </ac:picMkLst>
        </pc:picChg>
        <pc:picChg chg="del">
          <ac:chgData name="이 대은" userId="1ba6ee5b3b796c7a" providerId="LiveId" clId="{5D3BA3CD-70E5-449E-A893-376CB0663098}" dt="2023-04-29T19:04:47.608" v="1357" actId="478"/>
          <ac:picMkLst>
            <pc:docMk/>
            <pc:sldMk cId="3216691972" sldId="330"/>
            <ac:picMk id="12" creationId="{F3A80B04-34CD-8BE4-D215-6A5B76FC46A0}"/>
          </ac:picMkLst>
        </pc:picChg>
      </pc:sldChg>
      <pc:sldChg chg="addSp delSp modSp add mod">
        <pc:chgData name="이 대은" userId="1ba6ee5b3b796c7a" providerId="LiveId" clId="{5D3BA3CD-70E5-449E-A893-376CB0663098}" dt="2023-04-29T20:10:12.159" v="4356" actId="14100"/>
        <pc:sldMkLst>
          <pc:docMk/>
          <pc:sldMk cId="1929069110" sldId="331"/>
        </pc:sldMkLst>
        <pc:spChg chg="mod">
          <ac:chgData name="이 대은" userId="1ba6ee5b3b796c7a" providerId="LiveId" clId="{5D3BA3CD-70E5-449E-A893-376CB0663098}" dt="2023-04-29T19:36:37.627" v="2435" actId="20577"/>
          <ac:spMkLst>
            <pc:docMk/>
            <pc:sldMk cId="1929069110" sldId="331"/>
            <ac:spMk id="2" creationId="{5BA822E1-1B3F-0410-7A86-61AB9566BA0B}"/>
          </ac:spMkLst>
        </pc:spChg>
        <pc:spChg chg="mod">
          <ac:chgData name="이 대은" userId="1ba6ee5b3b796c7a" providerId="LiveId" clId="{5D3BA3CD-70E5-449E-A893-376CB0663098}" dt="2023-04-29T19:07:50.417" v="1605"/>
          <ac:spMkLst>
            <pc:docMk/>
            <pc:sldMk cId="1929069110" sldId="331"/>
            <ac:spMk id="876" creationId="{00000000-0000-0000-0000-000000000000}"/>
          </ac:spMkLst>
        </pc:spChg>
        <pc:graphicFrameChg chg="add del mod modGraphic">
          <ac:chgData name="이 대은" userId="1ba6ee5b3b796c7a" providerId="LiveId" clId="{5D3BA3CD-70E5-449E-A893-376CB0663098}" dt="2023-04-29T19:08:43.971" v="1630" actId="3680"/>
          <ac:graphicFrameMkLst>
            <pc:docMk/>
            <pc:sldMk cId="1929069110" sldId="331"/>
            <ac:graphicFrameMk id="3" creationId="{B01A4A96-2BFC-9EE5-F5EF-238FECB93902}"/>
          </ac:graphicFrameMkLst>
        </pc:graphicFrameChg>
        <pc:graphicFrameChg chg="add mod modGraphic">
          <ac:chgData name="이 대은" userId="1ba6ee5b3b796c7a" providerId="LiveId" clId="{5D3BA3CD-70E5-449E-A893-376CB0663098}" dt="2023-04-29T20:10:12.159" v="4356" actId="14100"/>
          <ac:graphicFrameMkLst>
            <pc:docMk/>
            <pc:sldMk cId="1929069110" sldId="331"/>
            <ac:graphicFrameMk id="4" creationId="{5614B5D8-759E-63F9-3FE6-1E7862988B89}"/>
          </ac:graphicFrameMkLst>
        </pc:graphicFrameChg>
      </pc:sldChg>
      <pc:sldChg chg="addSp delSp modSp add mod">
        <pc:chgData name="이 대은" userId="1ba6ee5b3b796c7a" providerId="LiveId" clId="{5D3BA3CD-70E5-449E-A893-376CB0663098}" dt="2023-04-29T19:21:57.289" v="2055" actId="14100"/>
        <pc:sldMkLst>
          <pc:docMk/>
          <pc:sldMk cId="4253740707" sldId="332"/>
        </pc:sldMkLst>
        <pc:spChg chg="mod">
          <ac:chgData name="이 대은" userId="1ba6ee5b3b796c7a" providerId="LiveId" clId="{5D3BA3CD-70E5-449E-A893-376CB0663098}" dt="2023-04-29T19:21:28.397" v="2054" actId="20577"/>
          <ac:spMkLst>
            <pc:docMk/>
            <pc:sldMk cId="4253740707" sldId="332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9:20:34.319" v="2004" actId="478"/>
          <ac:spMkLst>
            <pc:docMk/>
            <pc:sldMk cId="4253740707" sldId="332"/>
            <ac:spMk id="4" creationId="{D2F76A35-6349-15DC-61FA-A8D3415C4D02}"/>
          </ac:spMkLst>
        </pc:spChg>
        <pc:spChg chg="add mod">
          <ac:chgData name="이 대은" userId="1ba6ee5b3b796c7a" providerId="LiveId" clId="{5D3BA3CD-70E5-449E-A893-376CB0663098}" dt="2023-04-29T19:21:57.289" v="2055" actId="14100"/>
          <ac:spMkLst>
            <pc:docMk/>
            <pc:sldMk cId="4253740707" sldId="332"/>
            <ac:spMk id="6" creationId="{DD1D6F01-D44B-2B87-BB31-AA9AB15205C6}"/>
          </ac:spMkLst>
        </pc:spChg>
        <pc:spChg chg="mod">
          <ac:chgData name="이 대은" userId="1ba6ee5b3b796c7a" providerId="LiveId" clId="{5D3BA3CD-70E5-449E-A893-376CB0663098}" dt="2023-04-29T19:16:16.609" v="1939" actId="20577"/>
          <ac:spMkLst>
            <pc:docMk/>
            <pc:sldMk cId="4253740707" sldId="332"/>
            <ac:spMk id="876" creationId="{00000000-0000-0000-0000-000000000000}"/>
          </ac:spMkLst>
        </pc:spChg>
        <pc:picChg chg="del mod">
          <ac:chgData name="이 대은" userId="1ba6ee5b3b796c7a" providerId="LiveId" clId="{5D3BA3CD-70E5-449E-A893-376CB0663098}" dt="2023-04-29T19:19:24.731" v="1945" actId="478"/>
          <ac:picMkLst>
            <pc:docMk/>
            <pc:sldMk cId="4253740707" sldId="332"/>
            <ac:picMk id="3" creationId="{4E9882E8-C341-7DA4-37F3-80283BCD024A}"/>
          </ac:picMkLst>
        </pc:picChg>
        <pc:picChg chg="del">
          <ac:chgData name="이 대은" userId="1ba6ee5b3b796c7a" providerId="LiveId" clId="{5D3BA3CD-70E5-449E-A893-376CB0663098}" dt="2023-04-29T19:19:25.850" v="1946" actId="478"/>
          <ac:picMkLst>
            <pc:docMk/>
            <pc:sldMk cId="4253740707" sldId="332"/>
            <ac:picMk id="5" creationId="{2D98B658-D545-84F2-4D81-F42A0F1C01BA}"/>
          </ac:picMkLst>
        </pc:picChg>
        <pc:picChg chg="add del">
          <ac:chgData name="이 대은" userId="1ba6ee5b3b796c7a" providerId="LiveId" clId="{5D3BA3CD-70E5-449E-A893-376CB0663098}" dt="2023-04-29T19:19:21.299" v="1941"/>
          <ac:picMkLst>
            <pc:docMk/>
            <pc:sldMk cId="4253740707" sldId="332"/>
            <ac:picMk id="2050" creationId="{054887A1-5DF6-1F55-0DCD-EBBBED858A87}"/>
          </ac:picMkLst>
        </pc:picChg>
        <pc:picChg chg="add del">
          <ac:chgData name="이 대은" userId="1ba6ee5b3b796c7a" providerId="LiveId" clId="{5D3BA3CD-70E5-449E-A893-376CB0663098}" dt="2023-04-29T19:19:23.543" v="1944"/>
          <ac:picMkLst>
            <pc:docMk/>
            <pc:sldMk cId="4253740707" sldId="332"/>
            <ac:picMk id="2052" creationId="{254C6F78-59CE-94CB-41A2-4BC3885F8307}"/>
          </ac:picMkLst>
        </pc:picChg>
        <pc:picChg chg="add mod">
          <ac:chgData name="이 대은" userId="1ba6ee5b3b796c7a" providerId="LiveId" clId="{5D3BA3CD-70E5-449E-A893-376CB0663098}" dt="2023-04-29T19:20:48.421" v="2009" actId="1076"/>
          <ac:picMkLst>
            <pc:docMk/>
            <pc:sldMk cId="4253740707" sldId="332"/>
            <ac:picMk id="2054" creationId="{FB2A97B0-B639-1045-32E4-CC6DDFC508C3}"/>
          </ac:picMkLst>
        </pc:picChg>
      </pc:sldChg>
      <pc:sldChg chg="addSp delSp modSp add mod">
        <pc:chgData name="이 대은" userId="1ba6ee5b3b796c7a" providerId="LiveId" clId="{5D3BA3CD-70E5-449E-A893-376CB0663098}" dt="2023-04-29T19:25:40.820" v="2085"/>
        <pc:sldMkLst>
          <pc:docMk/>
          <pc:sldMk cId="2021048910" sldId="333"/>
        </pc:sldMkLst>
        <pc:spChg chg="mod">
          <ac:chgData name="이 대은" userId="1ba6ee5b3b796c7a" providerId="LiveId" clId="{5D3BA3CD-70E5-449E-A893-376CB0663098}" dt="2023-04-29T19:24:52.701" v="2082" actId="14100"/>
          <ac:spMkLst>
            <pc:docMk/>
            <pc:sldMk cId="2021048910" sldId="333"/>
            <ac:spMk id="2" creationId="{5BA822E1-1B3F-0410-7A86-61AB9566BA0B}"/>
          </ac:spMkLst>
        </pc:spChg>
        <pc:spChg chg="del">
          <ac:chgData name="이 대은" userId="1ba6ee5b3b796c7a" providerId="LiveId" clId="{5D3BA3CD-70E5-449E-A893-376CB0663098}" dt="2023-04-29T19:22:10.493" v="2064" actId="478"/>
          <ac:spMkLst>
            <pc:docMk/>
            <pc:sldMk cId="2021048910" sldId="333"/>
            <ac:spMk id="6" creationId="{DD1D6F01-D44B-2B87-BB31-AA9AB15205C6}"/>
          </ac:spMkLst>
        </pc:spChg>
        <pc:spChg chg="mod">
          <ac:chgData name="이 대은" userId="1ba6ee5b3b796c7a" providerId="LiveId" clId="{5D3BA3CD-70E5-449E-A893-376CB0663098}" dt="2023-04-29T19:25:40.820" v="2085"/>
          <ac:spMkLst>
            <pc:docMk/>
            <pc:sldMk cId="2021048910" sldId="333"/>
            <ac:spMk id="876" creationId="{00000000-0000-0000-0000-000000000000}"/>
          </ac:spMkLst>
        </pc:spChg>
        <pc:picChg chg="add mod">
          <ac:chgData name="이 대은" userId="1ba6ee5b3b796c7a" providerId="LiveId" clId="{5D3BA3CD-70E5-449E-A893-376CB0663098}" dt="2023-04-29T19:24:58.754" v="2083" actId="1076"/>
          <ac:picMkLst>
            <pc:docMk/>
            <pc:sldMk cId="2021048910" sldId="333"/>
            <ac:picMk id="3" creationId="{246B2F78-4D44-37AF-3A39-A7D4DD7F60FE}"/>
          </ac:picMkLst>
        </pc:picChg>
        <pc:picChg chg="del">
          <ac:chgData name="이 대은" userId="1ba6ee5b3b796c7a" providerId="LiveId" clId="{5D3BA3CD-70E5-449E-A893-376CB0663098}" dt="2023-04-29T19:22:09.844" v="2063" actId="478"/>
          <ac:picMkLst>
            <pc:docMk/>
            <pc:sldMk cId="2021048910" sldId="333"/>
            <ac:picMk id="2054" creationId="{FB2A97B0-B639-1045-32E4-CC6DDFC508C3}"/>
          </ac:picMkLst>
        </pc:picChg>
      </pc:sldChg>
      <pc:sldChg chg="addSp delSp modSp add mod">
        <pc:chgData name="이 대은" userId="1ba6ee5b3b796c7a" providerId="LiveId" clId="{5D3BA3CD-70E5-449E-A893-376CB0663098}" dt="2023-04-29T19:28:18.885" v="2312" actId="20577"/>
        <pc:sldMkLst>
          <pc:docMk/>
          <pc:sldMk cId="4144657380" sldId="334"/>
        </pc:sldMkLst>
        <pc:spChg chg="del mod">
          <ac:chgData name="이 대은" userId="1ba6ee5b3b796c7a" providerId="LiveId" clId="{5D3BA3CD-70E5-449E-A893-376CB0663098}" dt="2023-04-29T19:26:14.605" v="2094" actId="478"/>
          <ac:spMkLst>
            <pc:docMk/>
            <pc:sldMk cId="4144657380" sldId="334"/>
            <ac:spMk id="2" creationId="{5BA822E1-1B3F-0410-7A86-61AB9566BA0B}"/>
          </ac:spMkLst>
        </pc:spChg>
        <pc:spChg chg="add del mod">
          <ac:chgData name="이 대은" userId="1ba6ee5b3b796c7a" providerId="LiveId" clId="{5D3BA3CD-70E5-449E-A893-376CB0663098}" dt="2023-04-29T19:26:17.527" v="2095" actId="478"/>
          <ac:spMkLst>
            <pc:docMk/>
            <pc:sldMk cId="4144657380" sldId="334"/>
            <ac:spMk id="5" creationId="{135EF3A2-D994-7398-8F5E-4BD7388C2953}"/>
          </ac:spMkLst>
        </pc:spChg>
        <pc:spChg chg="add del mod">
          <ac:chgData name="이 대은" userId="1ba6ee5b3b796c7a" providerId="LiveId" clId="{5D3BA3CD-70E5-449E-A893-376CB0663098}" dt="2023-04-29T19:26:56.114" v="2102"/>
          <ac:spMkLst>
            <pc:docMk/>
            <pc:sldMk cId="4144657380" sldId="334"/>
            <ac:spMk id="7" creationId="{CB5CE5A0-2ED5-4BBC-4B44-5BC941378DCD}"/>
          </ac:spMkLst>
        </pc:spChg>
        <pc:spChg chg="add mod">
          <ac:chgData name="이 대은" userId="1ba6ee5b3b796c7a" providerId="LiveId" clId="{5D3BA3CD-70E5-449E-A893-376CB0663098}" dt="2023-04-29T19:28:18.885" v="2312" actId="20577"/>
          <ac:spMkLst>
            <pc:docMk/>
            <pc:sldMk cId="4144657380" sldId="334"/>
            <ac:spMk id="8" creationId="{33CA504A-9236-4CAF-FCA1-4CB22CDA440D}"/>
          </ac:spMkLst>
        </pc:spChg>
        <pc:spChg chg="mod">
          <ac:chgData name="이 대은" userId="1ba6ee5b3b796c7a" providerId="LiveId" clId="{5D3BA3CD-70E5-449E-A893-376CB0663098}" dt="2023-04-29T19:26:11.049" v="2092"/>
          <ac:spMkLst>
            <pc:docMk/>
            <pc:sldMk cId="4144657380" sldId="334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9:26:18.244" v="2096" actId="478"/>
          <ac:picMkLst>
            <pc:docMk/>
            <pc:sldMk cId="4144657380" sldId="334"/>
            <ac:picMk id="3" creationId="{246B2F78-4D44-37AF-3A39-A7D4DD7F60FE}"/>
          </ac:picMkLst>
        </pc:picChg>
        <pc:picChg chg="add mod modCrop">
          <ac:chgData name="이 대은" userId="1ba6ee5b3b796c7a" providerId="LiveId" clId="{5D3BA3CD-70E5-449E-A893-376CB0663098}" dt="2023-04-29T19:26:37.931" v="2100" actId="1076"/>
          <ac:picMkLst>
            <pc:docMk/>
            <pc:sldMk cId="4144657380" sldId="334"/>
            <ac:picMk id="6" creationId="{9C4F06A9-D96F-3CC9-798A-901D2034E569}"/>
          </ac:picMkLst>
        </pc:picChg>
      </pc:sldChg>
      <pc:sldChg chg="addSp delSp modSp add mod">
        <pc:chgData name="이 대은" userId="1ba6ee5b3b796c7a" providerId="LiveId" clId="{5D3BA3CD-70E5-449E-A893-376CB0663098}" dt="2023-04-29T19:33:30.833" v="2409"/>
        <pc:sldMkLst>
          <pc:docMk/>
          <pc:sldMk cId="3688979887" sldId="335"/>
        </pc:sldMkLst>
        <pc:spChg chg="add del mod">
          <ac:chgData name="이 대은" userId="1ba6ee5b3b796c7a" providerId="LiveId" clId="{5D3BA3CD-70E5-449E-A893-376CB0663098}" dt="2023-04-29T19:29:25.153" v="2352" actId="478"/>
          <ac:spMkLst>
            <pc:docMk/>
            <pc:sldMk cId="3688979887" sldId="335"/>
            <ac:spMk id="3" creationId="{921FCF62-A240-ABF9-13D5-27CB26620038}"/>
          </ac:spMkLst>
        </pc:spChg>
        <pc:spChg chg="add del mod">
          <ac:chgData name="이 대은" userId="1ba6ee5b3b796c7a" providerId="LiveId" clId="{5D3BA3CD-70E5-449E-A893-376CB0663098}" dt="2023-04-29T19:29:30.302" v="2354"/>
          <ac:spMkLst>
            <pc:docMk/>
            <pc:sldMk cId="3688979887" sldId="335"/>
            <ac:spMk id="4" creationId="{B75895B8-E7D6-B694-28D3-2319293DB229}"/>
          </ac:spMkLst>
        </pc:spChg>
        <pc:spChg chg="add mod">
          <ac:chgData name="이 대은" userId="1ba6ee5b3b796c7a" providerId="LiveId" clId="{5D3BA3CD-70E5-449E-A893-376CB0663098}" dt="2023-04-29T19:33:30.833" v="2409"/>
          <ac:spMkLst>
            <pc:docMk/>
            <pc:sldMk cId="3688979887" sldId="335"/>
            <ac:spMk id="5" creationId="{5A75D0B6-778E-ACEA-75A9-828A138FBFD6}"/>
          </ac:spMkLst>
        </pc:spChg>
        <pc:spChg chg="del">
          <ac:chgData name="이 대은" userId="1ba6ee5b3b796c7a" providerId="LiveId" clId="{5D3BA3CD-70E5-449E-A893-376CB0663098}" dt="2023-04-29T19:29:22.985" v="2351" actId="478"/>
          <ac:spMkLst>
            <pc:docMk/>
            <pc:sldMk cId="3688979887" sldId="335"/>
            <ac:spMk id="8" creationId="{33CA504A-9236-4CAF-FCA1-4CB22CDA440D}"/>
          </ac:spMkLst>
        </pc:spChg>
        <pc:spChg chg="mod">
          <ac:chgData name="이 대은" userId="1ba6ee5b3b796c7a" providerId="LiveId" clId="{5D3BA3CD-70E5-449E-A893-376CB0663098}" dt="2023-04-29T19:29:17.117" v="2349"/>
          <ac:spMkLst>
            <pc:docMk/>
            <pc:sldMk cId="3688979887" sldId="335"/>
            <ac:spMk id="876" creationId="{00000000-0000-0000-0000-000000000000}"/>
          </ac:spMkLst>
        </pc:spChg>
        <pc:picChg chg="del">
          <ac:chgData name="이 대은" userId="1ba6ee5b3b796c7a" providerId="LiveId" clId="{5D3BA3CD-70E5-449E-A893-376CB0663098}" dt="2023-04-29T19:29:19.523" v="2350" actId="478"/>
          <ac:picMkLst>
            <pc:docMk/>
            <pc:sldMk cId="3688979887" sldId="335"/>
            <ac:picMk id="6" creationId="{9C4F06A9-D96F-3CC9-798A-901D2034E569}"/>
          </ac:picMkLst>
        </pc:picChg>
      </pc:sldChg>
      <pc:sldChg chg="addSp delSp modSp add mod">
        <pc:chgData name="이 대은" userId="1ba6ee5b3b796c7a" providerId="LiveId" clId="{5D3BA3CD-70E5-449E-A893-376CB0663098}" dt="2023-04-29T19:39:26.879" v="2662" actId="1076"/>
        <pc:sldMkLst>
          <pc:docMk/>
          <pc:sldMk cId="1441357543" sldId="336"/>
        </pc:sldMkLst>
        <pc:spChg chg="add del mod">
          <ac:chgData name="이 대은" userId="1ba6ee5b3b796c7a" providerId="LiveId" clId="{5D3BA3CD-70E5-449E-A893-376CB0663098}" dt="2023-04-29T19:35:54.384" v="2431" actId="478"/>
          <ac:spMkLst>
            <pc:docMk/>
            <pc:sldMk cId="1441357543" sldId="336"/>
            <ac:spMk id="3" creationId="{C4CA7916-142F-304A-BDA0-FDBA0DEA3360}"/>
          </ac:spMkLst>
        </pc:spChg>
        <pc:spChg chg="del">
          <ac:chgData name="이 대은" userId="1ba6ee5b3b796c7a" providerId="LiveId" clId="{5D3BA3CD-70E5-449E-A893-376CB0663098}" dt="2023-04-29T19:35:49.602" v="2430" actId="478"/>
          <ac:spMkLst>
            <pc:docMk/>
            <pc:sldMk cId="1441357543" sldId="336"/>
            <ac:spMk id="5" creationId="{5A75D0B6-778E-ACEA-75A9-828A138FBFD6}"/>
          </ac:spMkLst>
        </pc:spChg>
        <pc:spChg chg="mod">
          <ac:chgData name="이 대은" userId="1ba6ee5b3b796c7a" providerId="LiveId" clId="{5D3BA3CD-70E5-449E-A893-376CB0663098}" dt="2023-04-29T19:35:01.857" v="2429"/>
          <ac:spMkLst>
            <pc:docMk/>
            <pc:sldMk cId="1441357543" sldId="336"/>
            <ac:spMk id="876" creationId="{00000000-0000-0000-0000-000000000000}"/>
          </ac:spMkLst>
        </pc:spChg>
        <pc:graphicFrameChg chg="add mod modGraphic">
          <ac:chgData name="이 대은" userId="1ba6ee5b3b796c7a" providerId="LiveId" clId="{5D3BA3CD-70E5-449E-A893-376CB0663098}" dt="2023-04-29T19:39:26.879" v="2662" actId="1076"/>
          <ac:graphicFrameMkLst>
            <pc:docMk/>
            <pc:sldMk cId="1441357543" sldId="336"/>
            <ac:graphicFrameMk id="4" creationId="{B222B40C-D28C-F3DA-6A8C-AB04ADD7C406}"/>
          </ac:graphicFrameMkLst>
        </pc:graphicFrameChg>
      </pc:sldChg>
      <pc:sldChg chg="addSp delSp modSp add mod">
        <pc:chgData name="이 대은" userId="1ba6ee5b3b796c7a" providerId="LiveId" clId="{5D3BA3CD-70E5-449E-A893-376CB0663098}" dt="2023-04-29T19:54:08.191" v="3236" actId="1036"/>
        <pc:sldMkLst>
          <pc:docMk/>
          <pc:sldMk cId="1996975182" sldId="337"/>
        </pc:sldMkLst>
        <pc:spChg chg="add mod">
          <ac:chgData name="이 대은" userId="1ba6ee5b3b796c7a" providerId="LiveId" clId="{5D3BA3CD-70E5-449E-A893-376CB0663098}" dt="2023-04-29T19:53:58.669" v="3212" actId="20577"/>
          <ac:spMkLst>
            <pc:docMk/>
            <pc:sldMk cId="1996975182" sldId="337"/>
            <ac:spMk id="2" creationId="{04569DD5-468C-8665-D5CD-D63DEF1EB648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3" creationId="{33D13496-04D3-CA14-3824-FC48329E1955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5" creationId="{7FB5DA1A-681E-885C-B8B4-09A4BEF0817A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6" creationId="{DFD84F5D-50BE-3104-4DC4-F6F20361488F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7" creationId="{6DDDCE6D-71AB-FB8B-2ABC-464295BE199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8" creationId="{563F94B8-465B-A114-3487-29BF3C89562B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9" creationId="{F3ED417E-EC97-7222-6149-05799D731BCB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10" creationId="{CF057E59-0390-528B-CF5C-2956458E964E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11" creationId="{7E232542-9A8B-5D7B-6667-2217CE26D3FA}"/>
          </ac:spMkLst>
        </pc:spChg>
        <pc:spChg chg="add del mod">
          <ac:chgData name="이 대은" userId="1ba6ee5b3b796c7a" providerId="LiveId" clId="{5D3BA3CD-70E5-449E-A893-376CB0663098}" dt="2023-04-29T19:49:46.531" v="3089" actId="478"/>
          <ac:spMkLst>
            <pc:docMk/>
            <pc:sldMk cId="1996975182" sldId="337"/>
            <ac:spMk id="12" creationId="{5839FA07-35BC-431E-DEAB-1AF5B22E2BC5}"/>
          </ac:spMkLst>
        </pc:spChg>
        <pc:spChg chg="add del mod">
          <ac:chgData name="이 대은" userId="1ba6ee5b3b796c7a" providerId="LiveId" clId="{5D3BA3CD-70E5-449E-A893-376CB0663098}" dt="2023-04-29T19:49:45.211" v="3088" actId="478"/>
          <ac:spMkLst>
            <pc:docMk/>
            <pc:sldMk cId="1996975182" sldId="337"/>
            <ac:spMk id="13" creationId="{40385300-4F59-106F-9C4A-850D967DC85A}"/>
          </ac:spMkLst>
        </pc:spChg>
        <pc:spChg chg="add del mod">
          <ac:chgData name="이 대은" userId="1ba6ee5b3b796c7a" providerId="LiveId" clId="{5D3BA3CD-70E5-449E-A893-376CB0663098}" dt="2023-04-29T19:50:15.909" v="3105" actId="478"/>
          <ac:spMkLst>
            <pc:docMk/>
            <pc:sldMk cId="1996975182" sldId="337"/>
            <ac:spMk id="14" creationId="{265EEF9C-EE2B-3622-931B-691F458256EA}"/>
          </ac:spMkLst>
        </pc:spChg>
        <pc:spChg chg="add del mod">
          <ac:chgData name="이 대은" userId="1ba6ee5b3b796c7a" providerId="LiveId" clId="{5D3BA3CD-70E5-449E-A893-376CB0663098}" dt="2023-04-29T19:50:15.128" v="3104" actId="478"/>
          <ac:spMkLst>
            <pc:docMk/>
            <pc:sldMk cId="1996975182" sldId="337"/>
            <ac:spMk id="15" creationId="{2E483ED6-0AC9-AF38-AE49-58374B022FF6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6" creationId="{A46C50BA-2379-EE38-87D5-EED9F8C6B6D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7" creationId="{8C4C6566-0686-91A6-4F2F-7B209DE5107E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8" creationId="{FC56CA33-7ECF-B9CA-928B-230D054F1F0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19" creationId="{F4146822-FFC7-CE85-5B0A-BF3EACF1E73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0" creationId="{A4C58A30-8D2E-6152-F612-CF77598F5252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1" creationId="{275DFB2F-BD9A-EE5A-D033-C1CCE889FCB6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2" creationId="{1292088E-E468-02EE-2297-50D1957294C8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3" creationId="{19903ED7-8C0D-1CB3-C96A-0479F0A0507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4" creationId="{00542818-E556-6487-EBAC-69559515C2FC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5" creationId="{0D4A4A60-EA15-3CBC-107F-F1D62A1FE7D9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26" creationId="{A65E4353-727D-C654-D4EA-20295B3EB3CD}"/>
          </ac:spMkLst>
        </pc:spChg>
        <pc:spChg chg="add del mod">
          <ac:chgData name="이 대은" userId="1ba6ee5b3b796c7a" providerId="LiveId" clId="{5D3BA3CD-70E5-449E-A893-376CB0663098}" dt="2023-04-29T19:53:38.486" v="3209" actId="478"/>
          <ac:spMkLst>
            <pc:docMk/>
            <pc:sldMk cId="1996975182" sldId="337"/>
            <ac:spMk id="27" creationId="{F5F23A8B-4626-B4FB-D68B-86012ED5887D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8" creationId="{6AFA3F42-F542-C104-0E1D-90C4722EA50F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29" creationId="{3A8A696B-4464-8A39-2A43-FA3AABE627EA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0" creationId="{41C3753D-BC73-52D0-CBA4-9C9090D24880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1" creationId="{CB46C6DD-7228-978D-4425-723BC33F67D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2" creationId="{B5CAA11A-AD3C-2D1F-F6C5-AAD2A7202DFC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3" creationId="{26A44C6A-3EDE-78BC-A3CE-03EDA325B70D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4" creationId="{501ACF83-5AD6-3DC4-15D7-539DD7362907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5" creationId="{FF01D6F8-130D-FD1E-E770-FE4D84DABE34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6" creationId="{FBFBD0A1-69FD-48D0-DA14-C84335A6D438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7" creationId="{A227C429-BE7E-340B-8D02-F659F9286666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8" creationId="{7EDA7C89-ED9A-1CB5-AAD6-FB5666E081C9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39" creationId="{5BC3CB48-C28D-CEE6-31C8-8F85704AD91E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40" creationId="{1BACBA20-0C49-18C2-7718-5C040124F6FB}"/>
          </ac:spMkLst>
        </pc:spChg>
        <pc:spChg chg="add del mod">
          <ac:chgData name="이 대은" userId="1ba6ee5b3b796c7a" providerId="LiveId" clId="{5D3BA3CD-70E5-449E-A893-376CB0663098}" dt="2023-04-29T19:54:03.953" v="3213" actId="478"/>
          <ac:spMkLst>
            <pc:docMk/>
            <pc:sldMk cId="1996975182" sldId="337"/>
            <ac:spMk id="41" creationId="{42903A09-7425-21B8-E65D-6377888EBC05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2" creationId="{BF10D49F-CD71-8A55-314D-305807C36D14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3" creationId="{7507E6AE-79FD-E29F-6EB2-B1259B4F6D6F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4" creationId="{DAD43792-9227-67BD-9339-2E68262ED5A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5" creationId="{20E5471A-4822-782D-14CD-639E05EB8CC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6" creationId="{6187BD88-1B06-76D0-29CF-13B625424CAF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7" creationId="{C5671B01-E329-0AE9-2BAE-8225C75C9798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8" creationId="{BF145CC9-F1E0-740A-6669-757DF1BCB4AF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49" creationId="{17BCADA5-6327-D25D-93B0-F9BA5BBC77F8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0" creationId="{1577BF1E-AC03-D6B0-3F33-1F9E8FCAD2D3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1" creationId="{5862891A-5EF3-30A3-8E65-EF92BCDC42B9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2" creationId="{06C2A255-AC7B-24B8-26AF-7E1BDD187B9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3" creationId="{93CBB744-3A79-AB01-E80E-5FF95C390B65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4" creationId="{16C9F794-ABAC-12B4-69FD-F1DC68AA36A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5" creationId="{EBD07E4C-0BBC-4921-EB4B-7622D95F4E2B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6" creationId="{BADC513A-9BA1-365C-1021-A8B0C92DBC0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7" creationId="{34D2AEE9-53EF-CA2C-69D9-92C136CCE7F3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8" creationId="{87784452-EA50-FBAB-B21D-2AB0393C08B5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59" creationId="{61650C61-AFA7-645F-0DA6-6838D086AFB4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0" creationId="{500D4BD9-8A23-0181-07D9-EFADF5CB3E01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1" creationId="{F87C6BB2-B609-792D-6549-D551E1B244B0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2" creationId="{AC5891AF-0CC2-6C35-4907-7F6CCE5E33BA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63" creationId="{CB839148-01D3-0B18-B05C-C8B98EF8CDDE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2" creationId="{C2F2E238-1956-BCBE-BEA0-7A26FC852B57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3" creationId="{4A1264FC-CF8C-986F-11B1-A8B6461212E9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4" creationId="{6FFBF813-3FA3-4411-01B1-D41515FDC5CD}"/>
          </ac:spMkLst>
        </pc:spChg>
        <pc:spChg chg="add mod">
          <ac:chgData name="이 대은" userId="1ba6ee5b3b796c7a" providerId="LiveId" clId="{5D3BA3CD-70E5-449E-A893-376CB0663098}" dt="2023-04-29T19:54:08.191" v="3236" actId="1036"/>
          <ac:spMkLst>
            <pc:docMk/>
            <pc:sldMk cId="1996975182" sldId="337"/>
            <ac:spMk id="835" creationId="{6F2E2BD8-5936-9BF9-AE5E-10740630A996}"/>
          </ac:spMkLst>
        </pc:spChg>
        <pc:spChg chg="mod">
          <ac:chgData name="이 대은" userId="1ba6ee5b3b796c7a" providerId="LiveId" clId="{5D3BA3CD-70E5-449E-A893-376CB0663098}" dt="2023-04-29T19:40:17.175" v="2681"/>
          <ac:spMkLst>
            <pc:docMk/>
            <pc:sldMk cId="1996975182" sldId="337"/>
            <ac:spMk id="876" creationId="{00000000-0000-0000-0000-000000000000}"/>
          </ac:spMkLst>
        </pc:spChg>
        <pc:graphicFrameChg chg="del">
          <ac:chgData name="이 대은" userId="1ba6ee5b3b796c7a" providerId="LiveId" clId="{5D3BA3CD-70E5-449E-A893-376CB0663098}" dt="2023-04-29T19:40:19.266" v="2682" actId="478"/>
          <ac:graphicFrameMkLst>
            <pc:docMk/>
            <pc:sldMk cId="1996975182" sldId="337"/>
            <ac:graphicFrameMk id="4" creationId="{B222B40C-D28C-F3DA-6A8C-AB04ADD7C406}"/>
          </ac:graphicFrameMkLst>
        </pc:graphicFrameChg>
      </pc:sldChg>
      <pc:sldChg chg="addSp delSp modSp add mod">
        <pc:chgData name="이 대은" userId="1ba6ee5b3b796c7a" providerId="LiveId" clId="{5D3BA3CD-70E5-449E-A893-376CB0663098}" dt="2023-04-29T20:09:10.450" v="4343" actId="20577"/>
        <pc:sldMkLst>
          <pc:docMk/>
          <pc:sldMk cId="1593929647" sldId="338"/>
        </pc:sldMkLst>
        <pc:spChg chg="mod">
          <ac:chgData name="이 대은" userId="1ba6ee5b3b796c7a" providerId="LiveId" clId="{5D3BA3CD-70E5-449E-A893-376CB0663098}" dt="2023-04-29T20:09:10.450" v="4343" actId="20577"/>
          <ac:spMkLst>
            <pc:docMk/>
            <pc:sldMk cId="1593929647" sldId="338"/>
            <ac:spMk id="2" creationId="{04569DD5-468C-8665-D5CD-D63DEF1EB648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3" creationId="{12BC783B-29E3-6A18-809C-3A24C938374E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4" creationId="{AFE2221A-CCDF-4830-F006-036B371354BF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5" creationId="{8EC44E8B-B928-41ED-F128-747B5FF8E38E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6" creationId="{219131EE-6174-0B36-C896-C66835FFD049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7" creationId="{EFFB7A9E-D74C-4EBF-04F5-8009E98574B6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8" creationId="{EE6968BF-5E45-8752-6324-A66C8A7158F3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9" creationId="{2717B476-E43E-6007-F411-1A2CCA49D29D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0" creationId="{9026DB4A-20EE-B1D5-A979-9DA8485B512D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1" creationId="{DCB13D04-C83C-4970-3980-EFB1ED7090EC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2" creationId="{0DCBA7D4-1518-D86F-EA63-7177B1153FB4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3" creationId="{A2E284B5-EFE3-B136-E5AC-221EB5AA68FB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4" creationId="{DC061F59-34C7-2EE3-43A0-54F1EB4C7B3B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5" creationId="{412085FD-CB67-39F4-8C46-8E188B52D1E5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6" creationId="{422D0477-8D5B-7960-E6B5-9CE240364AB2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7" creationId="{711854E0-DDE3-A578-84A2-11ADD958A4E8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8" creationId="{51303149-8EDE-BD5D-AA0F-885AFFBB3F70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19" creationId="{05FDBC1E-248B-6046-B30A-272117DEAF4A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20" creationId="{61925F17-01CD-2BC5-4596-0AC7E58042E4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21" creationId="{F9F9C80E-CED5-3549-B17C-7B39DC6459A3}"/>
          </ac:spMkLst>
        </pc:spChg>
        <pc:spChg chg="add mod">
          <ac:chgData name="이 대은" userId="1ba6ee5b3b796c7a" providerId="LiveId" clId="{5D3BA3CD-70E5-449E-A893-376CB0663098}" dt="2023-04-29T20:08:54.653" v="4320" actId="1036"/>
          <ac:spMkLst>
            <pc:docMk/>
            <pc:sldMk cId="1593929647" sldId="338"/>
            <ac:spMk id="22" creationId="{9CBEBB83-2DE1-2C36-FE73-E2577B0CC938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3" creationId="{9CEFD60E-DF18-BE61-A42B-17A1B756A06C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4" creationId="{45279052-D610-D403-12B8-D88E86FF14C0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5" creationId="{CCED1589-887B-F5A0-66F8-40E763BC2028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6" creationId="{6147C196-1765-C6CC-6829-9C37AB2A1C95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7" creationId="{67C57079-41E5-C4F6-9CD8-E2FEB9700AF1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8" creationId="{D6744800-FF48-8686-7ACF-DC763446C562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29" creationId="{9BD68FDD-8E3E-813A-B00C-153395820652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0" creationId="{B2E9654B-906A-AF64-F720-25648EE3E563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1" creationId="{1CFD1CB5-05CE-B744-EBD0-621A17839FE7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2" creationId="{4728EAC6-ED7C-C0B5-CC7D-A4374E6B28AE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3" creationId="{52075B8C-EACE-01AF-1429-A1E832929C59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4" creationId="{2A12A292-B387-B48E-49F9-766B5C9BFCCB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5" creationId="{9CB14A75-0A53-DE5C-BF3A-D2846F31F4DA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6" creationId="{261639F6-AEE4-499C-23FE-FAD3294BF193}"/>
          </ac:spMkLst>
        </pc:spChg>
        <pc:spChg chg="add del mod">
          <ac:chgData name="이 대은" userId="1ba6ee5b3b796c7a" providerId="LiveId" clId="{5D3BA3CD-70E5-449E-A893-376CB0663098}" dt="2023-04-29T20:01:20.705" v="3621" actId="478"/>
          <ac:spMkLst>
            <pc:docMk/>
            <pc:sldMk cId="1593929647" sldId="338"/>
            <ac:spMk id="37" creationId="{42E8DBE0-83B1-431C-9DF3-72ECBE991AE3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8" creationId="{58BBCA8B-CC6F-6146-7381-B21DDC63407F}"/>
          </ac:spMkLst>
        </pc:spChg>
        <pc:spChg chg="add mod">
          <ac:chgData name="이 대은" userId="1ba6ee5b3b796c7a" providerId="LiveId" clId="{5D3BA3CD-70E5-449E-A893-376CB0663098}" dt="2023-04-29T20:09:03.855" v="4340" actId="1036"/>
          <ac:spMkLst>
            <pc:docMk/>
            <pc:sldMk cId="1593929647" sldId="338"/>
            <ac:spMk id="39" creationId="{1F37A295-2319-E219-9E79-D4A8AA5A113B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40" creationId="{056AB69C-AFB9-2011-D41F-58B991AE92BD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41" creationId="{E320C23B-CA5C-F7B8-4612-92203D17C751}"/>
          </ac:spMkLst>
        </pc:spChg>
        <pc:spChg chg="del">
          <ac:chgData name="이 대은" userId="1ba6ee5b3b796c7a" providerId="LiveId" clId="{5D3BA3CD-70E5-449E-A893-376CB0663098}" dt="2023-04-29T19:55:57.138" v="3271" actId="478"/>
          <ac:spMkLst>
            <pc:docMk/>
            <pc:sldMk cId="1593929647" sldId="338"/>
            <ac:spMk id="42" creationId="{BF10D49F-CD71-8A55-314D-305807C36D14}"/>
          </ac:spMkLst>
        </pc:spChg>
        <pc:spChg chg="del">
          <ac:chgData name="이 대은" userId="1ba6ee5b3b796c7a" providerId="LiveId" clId="{5D3BA3CD-70E5-449E-A893-376CB0663098}" dt="2023-04-29T19:55:53.360" v="3268" actId="478"/>
          <ac:spMkLst>
            <pc:docMk/>
            <pc:sldMk cId="1593929647" sldId="338"/>
            <ac:spMk id="43" creationId="{7507E6AE-79FD-E29F-6EB2-B1259B4F6D6F}"/>
          </ac:spMkLst>
        </pc:spChg>
        <pc:spChg chg="del">
          <ac:chgData name="이 대은" userId="1ba6ee5b3b796c7a" providerId="LiveId" clId="{5D3BA3CD-70E5-449E-A893-376CB0663098}" dt="2023-04-29T19:55:54.701" v="3269" actId="478"/>
          <ac:spMkLst>
            <pc:docMk/>
            <pc:sldMk cId="1593929647" sldId="338"/>
            <ac:spMk id="44" creationId="{DAD43792-9227-67BD-9339-2E68262ED5A0}"/>
          </ac:spMkLst>
        </pc:spChg>
        <pc:spChg chg="del">
          <ac:chgData name="이 대은" userId="1ba6ee5b3b796c7a" providerId="LiveId" clId="{5D3BA3CD-70E5-449E-A893-376CB0663098}" dt="2023-04-29T19:55:56.374" v="3270" actId="478"/>
          <ac:spMkLst>
            <pc:docMk/>
            <pc:sldMk cId="1593929647" sldId="338"/>
            <ac:spMk id="45" creationId="{20E5471A-4822-782D-14CD-639E05EB8CC0}"/>
          </ac:spMkLst>
        </pc:spChg>
        <pc:spChg chg="del">
          <ac:chgData name="이 대은" userId="1ba6ee5b3b796c7a" providerId="LiveId" clId="{5D3BA3CD-70E5-449E-A893-376CB0663098}" dt="2023-04-29T19:55:58.943" v="3273" actId="478"/>
          <ac:spMkLst>
            <pc:docMk/>
            <pc:sldMk cId="1593929647" sldId="338"/>
            <ac:spMk id="46" creationId="{6187BD88-1B06-76D0-29CF-13B625424CAF}"/>
          </ac:spMkLst>
        </pc:spChg>
        <pc:spChg chg="del">
          <ac:chgData name="이 대은" userId="1ba6ee5b3b796c7a" providerId="LiveId" clId="{5D3BA3CD-70E5-449E-A893-376CB0663098}" dt="2023-04-29T19:55:57.840" v="3272" actId="478"/>
          <ac:spMkLst>
            <pc:docMk/>
            <pc:sldMk cId="1593929647" sldId="338"/>
            <ac:spMk id="47" creationId="{C5671B01-E329-0AE9-2BAE-8225C75C9798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48" creationId="{BF145CC9-F1E0-740A-6669-757DF1BCB4AF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49" creationId="{17BCADA5-6327-D25D-93B0-F9BA5BBC77F8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0" creationId="{1577BF1E-AC03-D6B0-3F33-1F9E8FCAD2D3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1" creationId="{5862891A-5EF3-30A3-8E65-EF92BCDC42B9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2" creationId="{06C2A255-AC7B-24B8-26AF-7E1BDD187B90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3" creationId="{93CBB744-3A79-AB01-E80E-5FF95C390B65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4" creationId="{16C9F794-ABAC-12B4-69FD-F1DC68AA36A0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5" creationId="{EBD07E4C-0BBC-4921-EB4B-7622D95F4E2B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6" creationId="{BADC513A-9BA1-365C-1021-A8B0C92DBC00}"/>
          </ac:spMkLst>
        </pc:spChg>
        <pc:spChg chg="del">
          <ac:chgData name="이 대은" userId="1ba6ee5b3b796c7a" providerId="LiveId" clId="{5D3BA3CD-70E5-449E-A893-376CB0663098}" dt="2023-04-29T20:00:33.446" v="3552" actId="478"/>
          <ac:spMkLst>
            <pc:docMk/>
            <pc:sldMk cId="1593929647" sldId="338"/>
            <ac:spMk id="57" creationId="{34D2AEE9-53EF-CA2C-69D9-92C136CCE7F3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58" creationId="{87784452-EA50-FBAB-B21D-2AB0393C08B5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59" creationId="{61650C61-AFA7-645F-0DA6-6838D086AFB4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0" creationId="{500D4BD9-8A23-0181-07D9-EFADF5CB3E01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1" creationId="{F87C6BB2-B609-792D-6549-D551E1B244B0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2" creationId="{AC5891AF-0CC2-6C35-4907-7F6CCE5E33BA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63" creationId="{CB839148-01D3-0B18-B05C-C8B98EF8CDDE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2" creationId="{C2F2E238-1956-BCBE-BEA0-7A26FC852B57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3" creationId="{4A1264FC-CF8C-986F-11B1-A8B6461212E9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4" creationId="{6FFBF813-3FA3-4411-01B1-D41515FDC5CD}"/>
          </ac:spMkLst>
        </pc:spChg>
        <pc:spChg chg="del">
          <ac:chgData name="이 대은" userId="1ba6ee5b3b796c7a" providerId="LiveId" clId="{5D3BA3CD-70E5-449E-A893-376CB0663098}" dt="2023-04-29T20:01:41.194" v="3624" actId="478"/>
          <ac:spMkLst>
            <pc:docMk/>
            <pc:sldMk cId="1593929647" sldId="338"/>
            <ac:spMk id="835" creationId="{6F2E2BD8-5936-9BF9-AE5E-10740630A996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6" creationId="{3DB02A00-9DEA-1D3A-8274-42C2ECF5B636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7" creationId="{2AB1B0FC-1B39-3B69-8EB0-3C89DD28D5F8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8" creationId="{50CB644C-B59B-7202-8D31-463679189F66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39" creationId="{F661F037-F742-96CA-A592-CC794CCEBDF2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0" creationId="{94F9566D-4701-138C-9495-8860544D56A5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1" creationId="{B9FB2F62-247B-1780-0316-15C5901EFEFB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2" creationId="{981EA7C0-7582-FC41-3E1B-5337F791E6F4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3" creationId="{A6051DEB-8B86-58A8-31E8-6B565D805E9D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4" creationId="{542312DB-4BCC-9093-4885-9CE5E369E19E}"/>
          </ac:spMkLst>
        </pc:spChg>
        <pc:spChg chg="add mod">
          <ac:chgData name="이 대은" userId="1ba6ee5b3b796c7a" providerId="LiveId" clId="{5D3BA3CD-70E5-449E-A893-376CB0663098}" dt="2023-04-29T20:08:45.861" v="4308" actId="1036"/>
          <ac:spMkLst>
            <pc:docMk/>
            <pc:sldMk cId="1593929647" sldId="338"/>
            <ac:spMk id="845" creationId="{B12F2A8B-6E8A-3505-945E-E06F87DDB8D2}"/>
          </ac:spMkLst>
        </pc:spChg>
        <pc:spChg chg="add del mod">
          <ac:chgData name="이 대은" userId="1ba6ee5b3b796c7a" providerId="LiveId" clId="{5D3BA3CD-70E5-449E-A893-376CB0663098}" dt="2023-04-29T20:04:32.464" v="3871" actId="478"/>
          <ac:spMkLst>
            <pc:docMk/>
            <pc:sldMk cId="1593929647" sldId="338"/>
            <ac:spMk id="846" creationId="{6AD09F5F-967E-0E96-7E75-73723899CF8C}"/>
          </ac:spMkLst>
        </pc:spChg>
        <pc:spChg chg="add del mod">
          <ac:chgData name="이 대은" userId="1ba6ee5b3b796c7a" providerId="LiveId" clId="{5D3BA3CD-70E5-449E-A893-376CB0663098}" dt="2023-04-29T20:04:31.726" v="3870" actId="478"/>
          <ac:spMkLst>
            <pc:docMk/>
            <pc:sldMk cId="1593929647" sldId="338"/>
            <ac:spMk id="847" creationId="{FFCE73BF-524A-B370-CD9C-8BA4F3557A07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48" creationId="{7FFB7276-FA1F-8D93-CB04-7A16D706B08B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49" creationId="{96B5336F-2A93-ABEB-BB21-5D53B2168E71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0" creationId="{0633F0DC-00E1-CFB1-C145-AF4BE3CDE735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1" creationId="{F0E5AA88-6D4C-1E58-5EC8-5907BBB153D5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2" creationId="{F9DDB7CF-9140-2AFA-76EB-9878AF0F97B4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3" creationId="{1C6D94A3-EA92-47F9-C40A-86693953F398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4" creationId="{AF09BA2F-DBC1-5F0D-1D16-9B481728FC5D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5" creationId="{FD874DB3-D02F-BD79-F76F-16C2321A577A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6" creationId="{12AA6DED-7032-1A23-ADFB-F9AC87C1F935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7" creationId="{61A39FDA-0ACF-7400-7EE1-14220D535FAA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8" creationId="{7CDBD068-607E-5F84-77B6-7C0DE08A7328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59" creationId="{5483DD99-2293-ED6A-091F-9CD66D14DCD7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60" creationId="{6CF80A0A-232F-F78F-8A83-7665CFB04A51}"/>
          </ac:spMkLst>
        </pc:spChg>
        <pc:spChg chg="add mod">
          <ac:chgData name="이 대은" userId="1ba6ee5b3b796c7a" providerId="LiveId" clId="{5D3BA3CD-70E5-449E-A893-376CB0663098}" dt="2023-04-29T20:08:37.755" v="4289" actId="1036"/>
          <ac:spMkLst>
            <pc:docMk/>
            <pc:sldMk cId="1593929647" sldId="338"/>
            <ac:spMk id="861" creationId="{65DF8EE7-624C-FF3C-4F92-0865E71EC912}"/>
          </ac:spMkLst>
        </pc:spChg>
      </pc:sld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18:01:11.543" v="2594" actId="404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17:58:24.114" v="2465" actId="20577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16:56:39.240" v="110" actId="1076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1861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3004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1127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1614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1883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194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8474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0032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53769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007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918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7896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779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3401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7584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7288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9831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605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266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b="1" dirty="0"/>
              <a:t>6</a:t>
            </a:r>
            <a:r>
              <a:rPr lang="ko-KR" altLang="en-US" sz="4400" b="1" dirty="0"/>
              <a:t>주차 </a:t>
            </a:r>
            <a:r>
              <a:rPr lang="ko-KR" altLang="en-US" sz="4400" b="1" dirty="0" err="1"/>
              <a:t>튜터링</a:t>
            </a:r>
            <a:endParaRPr sz="4400" b="1" dirty="0"/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예제 코드 </a:t>
            </a:r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B6AA4AB-6EFF-0925-C671-2E2A823AC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94" y="1120121"/>
            <a:ext cx="6476612" cy="35783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ECBF32-899F-5FBB-D56F-A27E8CDDC3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53" b="29971"/>
          <a:stretch/>
        </p:blipFill>
        <p:spPr>
          <a:xfrm>
            <a:off x="5958839" y="3790153"/>
            <a:ext cx="2783403" cy="111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6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</a:t>
            </a:r>
            <a:r>
              <a:rPr lang="ko-KR" altLang="en-US" b="1" dirty="0"/>
              <a:t>차원 포인터가 가리키는 첫 대상이</a:t>
            </a:r>
            <a:r>
              <a:rPr lang="en-US" altLang="ko-KR" b="1" dirty="0"/>
              <a:t> </a:t>
            </a:r>
            <a:r>
              <a:rPr lang="ko-KR" altLang="en-US" b="1" dirty="0"/>
              <a:t>일반 변수인 경우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EC184A-47BC-8164-9218-2BD782224C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44" y="2488174"/>
            <a:ext cx="1644583" cy="1369938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ECA033-BD83-05ED-4CC1-AE198DD721D2}"/>
              </a:ext>
            </a:extLst>
          </p:cNvPr>
          <p:cNvSpPr/>
          <p:nvPr/>
        </p:nvSpPr>
        <p:spPr>
          <a:xfrm>
            <a:off x="1369849" y="2487426"/>
            <a:ext cx="1039802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E4CE4B-1E46-3792-4267-3AE0A2BD1F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32" y="2487426"/>
            <a:ext cx="1644583" cy="13699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E4632F4-BB64-3C5D-0722-480DBCEE92BA}"/>
              </a:ext>
            </a:extLst>
          </p:cNvPr>
          <p:cNvSpPr/>
          <p:nvPr/>
        </p:nvSpPr>
        <p:spPr>
          <a:xfrm>
            <a:off x="6898455" y="2506640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4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01FF0E-F9D8-12AF-3491-EA7DB4468D98}"/>
              </a:ext>
            </a:extLst>
          </p:cNvPr>
          <p:cNvSpPr/>
          <p:nvPr/>
        </p:nvSpPr>
        <p:spPr>
          <a:xfrm>
            <a:off x="1810461" y="3687249"/>
            <a:ext cx="639747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pp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772AEB-0B24-D755-00D4-C123FB32F8B7}"/>
              </a:ext>
            </a:extLst>
          </p:cNvPr>
          <p:cNvSpPr txBox="1"/>
          <p:nvPr/>
        </p:nvSpPr>
        <p:spPr>
          <a:xfrm>
            <a:off x="1337490" y="4609915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0x100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042FBB-CFA0-8293-B9E4-587B64A03463}"/>
              </a:ext>
            </a:extLst>
          </p:cNvPr>
          <p:cNvSpPr txBox="1"/>
          <p:nvPr/>
        </p:nvSpPr>
        <p:spPr>
          <a:xfrm>
            <a:off x="6391427" y="4598958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0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0x108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pic>
        <p:nvPicPr>
          <p:cNvPr id="17" name="그림 16" descr="스크린샷, 텍스트, 폰트이(가) 표시된 사진&#10;&#10;자동 생성된 설명">
            <a:extLst>
              <a:ext uri="{FF2B5EF4-FFF2-40B4-BE49-F238E27FC236}">
                <a16:creationId xmlns:a16="http://schemas.microsoft.com/office/drawing/2014/main" id="{1A39F8C1-3767-9D2F-48E6-FD9179944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725" y="1101123"/>
            <a:ext cx="6522548" cy="109794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3EA3FEA-0A3F-E7D4-9C35-1AC1E1659A1B}"/>
              </a:ext>
            </a:extLst>
          </p:cNvPr>
          <p:cNvSpPr/>
          <p:nvPr/>
        </p:nvSpPr>
        <p:spPr>
          <a:xfrm>
            <a:off x="6864398" y="3684714"/>
            <a:ext cx="639747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data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77E0520-85F5-801E-A868-C6288902F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9849" y="1497674"/>
            <a:ext cx="6333971" cy="53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0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</a:t>
            </a:r>
            <a:r>
              <a:rPr lang="ko-KR" altLang="en-US" b="1" dirty="0"/>
              <a:t>차원 포인터가 가리키는 첫 대상이</a:t>
            </a:r>
            <a:r>
              <a:rPr lang="en-US" altLang="ko-KR" b="1" dirty="0"/>
              <a:t> </a:t>
            </a:r>
            <a:r>
              <a:rPr lang="ko-KR" altLang="en-US" b="1" dirty="0"/>
              <a:t>일반 변수인 경우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EC184A-47BC-8164-9218-2BD782224C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44" y="2488174"/>
            <a:ext cx="1644583" cy="13699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064C415-60FB-66F0-95AC-F728A7CF62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288" y="2488476"/>
            <a:ext cx="1644583" cy="13699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8CD37A-C205-DED4-46C4-9E836FF44B1F}"/>
              </a:ext>
            </a:extLst>
          </p:cNvPr>
          <p:cNvSpPr/>
          <p:nvPr/>
        </p:nvSpPr>
        <p:spPr>
          <a:xfrm>
            <a:off x="3920982" y="2507690"/>
            <a:ext cx="99813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0x108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ECA033-BD83-05ED-4CC1-AE198DD721D2}"/>
              </a:ext>
            </a:extLst>
          </p:cNvPr>
          <p:cNvSpPr/>
          <p:nvPr/>
        </p:nvSpPr>
        <p:spPr>
          <a:xfrm>
            <a:off x="1369849" y="2487426"/>
            <a:ext cx="1039802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E4CE4B-1E46-3792-4267-3AE0A2BD1F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32" y="2487426"/>
            <a:ext cx="1644583" cy="13699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E4632F4-BB64-3C5D-0722-480DBCEE92BA}"/>
              </a:ext>
            </a:extLst>
          </p:cNvPr>
          <p:cNvSpPr/>
          <p:nvPr/>
        </p:nvSpPr>
        <p:spPr>
          <a:xfrm>
            <a:off x="6898455" y="2506640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4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73663C0B-EA68-F2D8-5B8F-CDE1C704793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919115" y="2753479"/>
            <a:ext cx="1487520" cy="630758"/>
          </a:xfrm>
          <a:prstGeom prst="curved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01FF0E-F9D8-12AF-3491-EA7DB4468D98}"/>
              </a:ext>
            </a:extLst>
          </p:cNvPr>
          <p:cNvSpPr/>
          <p:nvPr/>
        </p:nvSpPr>
        <p:spPr>
          <a:xfrm>
            <a:off x="1810461" y="3687249"/>
            <a:ext cx="639747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pp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772AEB-0B24-D755-00D4-C123FB32F8B7}"/>
              </a:ext>
            </a:extLst>
          </p:cNvPr>
          <p:cNvSpPr txBox="1"/>
          <p:nvPr/>
        </p:nvSpPr>
        <p:spPr>
          <a:xfrm>
            <a:off x="1337490" y="4609915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0x100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D55F95-6F5A-4A80-21D3-94051D9D01C9}"/>
              </a:ext>
            </a:extLst>
          </p:cNvPr>
          <p:cNvSpPr txBox="1"/>
          <p:nvPr/>
        </p:nvSpPr>
        <p:spPr>
          <a:xfrm>
            <a:off x="3779156" y="4609915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0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0x104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042FBB-CFA0-8293-B9E4-587B64A03463}"/>
              </a:ext>
            </a:extLst>
          </p:cNvPr>
          <p:cNvSpPr txBox="1"/>
          <p:nvPr/>
        </p:nvSpPr>
        <p:spPr>
          <a:xfrm>
            <a:off x="6391427" y="4598958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0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0x108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7F2928-6B6B-C942-6EB0-78387B2ECC96}"/>
              </a:ext>
            </a:extLst>
          </p:cNvPr>
          <p:cNvSpPr/>
          <p:nvPr/>
        </p:nvSpPr>
        <p:spPr>
          <a:xfrm>
            <a:off x="4198621" y="3700115"/>
            <a:ext cx="761832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0000"/>
                </a:solidFill>
                <a:latin typeface="+mj-ea"/>
                <a:ea typeface="+mj-ea"/>
              </a:rPr>
              <a:t>my_ptr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EA3FEA-0A3F-E7D4-9C35-1AC1E1659A1B}"/>
              </a:ext>
            </a:extLst>
          </p:cNvPr>
          <p:cNvSpPr/>
          <p:nvPr/>
        </p:nvSpPr>
        <p:spPr>
          <a:xfrm>
            <a:off x="6864398" y="3684714"/>
            <a:ext cx="639747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data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9907E27E-9B65-8C72-B7B3-0A4E1C2AAF0B}"/>
              </a:ext>
            </a:extLst>
          </p:cNvPr>
          <p:cNvSpPr/>
          <p:nvPr/>
        </p:nvSpPr>
        <p:spPr>
          <a:xfrm>
            <a:off x="5529529" y="2941467"/>
            <a:ext cx="480993" cy="487680"/>
          </a:xfrm>
          <a:prstGeom prst="mathMultiply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스크린샷, 텍스트, 폰트이(가) 표시된 사진&#10;&#10;자동 생성된 설명">
            <a:extLst>
              <a:ext uri="{FF2B5EF4-FFF2-40B4-BE49-F238E27FC236}">
                <a16:creationId xmlns:a16="http://schemas.microsoft.com/office/drawing/2014/main" id="{DC373178-B156-E0F9-68F9-E35B2707C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725" y="1101123"/>
            <a:ext cx="6522548" cy="10979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FE39F15-2793-B7F2-F826-D28DC2789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9849" y="1628280"/>
            <a:ext cx="6333971" cy="40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79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</a:t>
            </a:r>
            <a:r>
              <a:rPr lang="ko-KR" altLang="en-US" b="1" dirty="0"/>
              <a:t>차원 포인터가 가리키는 첫 대상이</a:t>
            </a:r>
            <a:r>
              <a:rPr lang="en-US" altLang="ko-KR" b="1" dirty="0"/>
              <a:t> </a:t>
            </a:r>
            <a:r>
              <a:rPr lang="ko-KR" altLang="en-US" b="1" dirty="0"/>
              <a:t>일반 변수인 경우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EC184A-47BC-8164-9218-2BD782224C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44" y="2488174"/>
            <a:ext cx="1644583" cy="13699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064C415-60FB-66F0-95AC-F728A7CF62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288" y="2488476"/>
            <a:ext cx="1644583" cy="13699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8CD37A-C205-DED4-46C4-9E836FF44B1F}"/>
              </a:ext>
            </a:extLst>
          </p:cNvPr>
          <p:cNvSpPr/>
          <p:nvPr/>
        </p:nvSpPr>
        <p:spPr>
          <a:xfrm>
            <a:off x="3920982" y="2507690"/>
            <a:ext cx="99813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0x108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ECA033-BD83-05ED-4CC1-AE198DD721D2}"/>
              </a:ext>
            </a:extLst>
          </p:cNvPr>
          <p:cNvSpPr/>
          <p:nvPr/>
        </p:nvSpPr>
        <p:spPr>
          <a:xfrm>
            <a:off x="1369849" y="2487426"/>
            <a:ext cx="1039802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0x104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D769FC18-C23B-F407-73CA-0BDE8B6B6B6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409651" y="2733215"/>
            <a:ext cx="1486740" cy="652072"/>
          </a:xfrm>
          <a:prstGeom prst="curved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4E4CE4B-1E46-3792-4267-3AE0A2BD1F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32" y="2487426"/>
            <a:ext cx="1644583" cy="13699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E4632F4-BB64-3C5D-0722-480DBCEE92BA}"/>
              </a:ext>
            </a:extLst>
          </p:cNvPr>
          <p:cNvSpPr/>
          <p:nvPr/>
        </p:nvSpPr>
        <p:spPr>
          <a:xfrm>
            <a:off x="6898455" y="2506640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4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73663C0B-EA68-F2D8-5B8F-CDE1C704793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919115" y="2753479"/>
            <a:ext cx="1487520" cy="630758"/>
          </a:xfrm>
          <a:prstGeom prst="curved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01FF0E-F9D8-12AF-3491-EA7DB4468D98}"/>
              </a:ext>
            </a:extLst>
          </p:cNvPr>
          <p:cNvSpPr/>
          <p:nvPr/>
        </p:nvSpPr>
        <p:spPr>
          <a:xfrm>
            <a:off x="1810461" y="3687249"/>
            <a:ext cx="639747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pp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D0534C-994B-3E53-ED3B-B58271862786}"/>
              </a:ext>
            </a:extLst>
          </p:cNvPr>
          <p:cNvSpPr/>
          <p:nvPr/>
        </p:nvSpPr>
        <p:spPr>
          <a:xfrm>
            <a:off x="2901469" y="2933194"/>
            <a:ext cx="542977" cy="252113"/>
          </a:xfrm>
          <a:prstGeom prst="roundRect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*pp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772AEB-0B24-D755-00D4-C123FB32F8B7}"/>
              </a:ext>
            </a:extLst>
          </p:cNvPr>
          <p:cNvSpPr txBox="1"/>
          <p:nvPr/>
        </p:nvSpPr>
        <p:spPr>
          <a:xfrm>
            <a:off x="1337490" y="4609915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0x100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D55F95-6F5A-4A80-21D3-94051D9D01C9}"/>
              </a:ext>
            </a:extLst>
          </p:cNvPr>
          <p:cNvSpPr txBox="1"/>
          <p:nvPr/>
        </p:nvSpPr>
        <p:spPr>
          <a:xfrm>
            <a:off x="3779156" y="4609915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0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0x104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042FBB-CFA0-8293-B9E4-587B64A03463}"/>
              </a:ext>
            </a:extLst>
          </p:cNvPr>
          <p:cNvSpPr txBox="1"/>
          <p:nvPr/>
        </p:nvSpPr>
        <p:spPr>
          <a:xfrm>
            <a:off x="6391427" y="4598958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0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0x108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7F2928-6B6B-C942-6EB0-78387B2ECC96}"/>
              </a:ext>
            </a:extLst>
          </p:cNvPr>
          <p:cNvSpPr/>
          <p:nvPr/>
        </p:nvSpPr>
        <p:spPr>
          <a:xfrm>
            <a:off x="4198621" y="3700115"/>
            <a:ext cx="761832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0000"/>
                </a:solidFill>
                <a:latin typeface="+mj-ea"/>
                <a:ea typeface="+mj-ea"/>
              </a:rPr>
              <a:t>my_ptr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EA3FEA-0A3F-E7D4-9C35-1AC1E1659A1B}"/>
              </a:ext>
            </a:extLst>
          </p:cNvPr>
          <p:cNvSpPr/>
          <p:nvPr/>
        </p:nvSpPr>
        <p:spPr>
          <a:xfrm>
            <a:off x="6864398" y="3684714"/>
            <a:ext cx="639747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data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9907E27E-9B65-8C72-B7B3-0A4E1C2AAF0B}"/>
              </a:ext>
            </a:extLst>
          </p:cNvPr>
          <p:cNvSpPr/>
          <p:nvPr/>
        </p:nvSpPr>
        <p:spPr>
          <a:xfrm>
            <a:off x="5529529" y="2941467"/>
            <a:ext cx="480993" cy="487680"/>
          </a:xfrm>
          <a:prstGeom prst="mathMultiply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스크린샷, 텍스트, 폰트이(가) 표시된 사진&#10;&#10;자동 생성된 설명">
            <a:extLst>
              <a:ext uri="{FF2B5EF4-FFF2-40B4-BE49-F238E27FC236}">
                <a16:creationId xmlns:a16="http://schemas.microsoft.com/office/drawing/2014/main" id="{6885EC91-9108-C3C0-8812-6B71EE4A7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725" y="1101123"/>
            <a:ext cx="6522548" cy="10979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00F4A2E-79E1-622B-E955-7EF601D5D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9849" y="1826050"/>
            <a:ext cx="6333971" cy="20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30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</a:t>
            </a:r>
            <a:r>
              <a:rPr lang="ko-KR" altLang="en-US" b="1" dirty="0"/>
              <a:t>차원 포인터가 가리키는 첫 대상이</a:t>
            </a:r>
            <a:r>
              <a:rPr lang="en-US" altLang="ko-KR" b="1" dirty="0"/>
              <a:t> </a:t>
            </a:r>
            <a:r>
              <a:rPr lang="ko-KR" altLang="en-US" b="1" dirty="0"/>
              <a:t>일반 변수인 경우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EC184A-47BC-8164-9218-2BD782224C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44" y="2488174"/>
            <a:ext cx="1644583" cy="13699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064C415-60FB-66F0-95AC-F728A7CF62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288" y="2488476"/>
            <a:ext cx="1644583" cy="13699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8CD37A-C205-DED4-46C4-9E836FF44B1F}"/>
              </a:ext>
            </a:extLst>
          </p:cNvPr>
          <p:cNvSpPr/>
          <p:nvPr/>
        </p:nvSpPr>
        <p:spPr>
          <a:xfrm>
            <a:off x="3920982" y="2507690"/>
            <a:ext cx="99813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0x108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ECA033-BD83-05ED-4CC1-AE198DD721D2}"/>
              </a:ext>
            </a:extLst>
          </p:cNvPr>
          <p:cNvSpPr/>
          <p:nvPr/>
        </p:nvSpPr>
        <p:spPr>
          <a:xfrm>
            <a:off x="1369849" y="2487426"/>
            <a:ext cx="1039802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0x104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D769FC18-C23B-F407-73CA-0BDE8B6B6B6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409651" y="2733215"/>
            <a:ext cx="1486740" cy="652072"/>
          </a:xfrm>
          <a:prstGeom prst="curved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4E4CE4B-1E46-3792-4267-3AE0A2BD1F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32" y="2487426"/>
            <a:ext cx="1644583" cy="13699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E4632F4-BB64-3C5D-0722-480DBCEE92BA}"/>
              </a:ext>
            </a:extLst>
          </p:cNvPr>
          <p:cNvSpPr/>
          <p:nvPr/>
        </p:nvSpPr>
        <p:spPr>
          <a:xfrm>
            <a:off x="6898455" y="2506640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4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73663C0B-EA68-F2D8-5B8F-CDE1C704793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919115" y="2753479"/>
            <a:ext cx="1487520" cy="630758"/>
          </a:xfrm>
          <a:prstGeom prst="curved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01FF0E-F9D8-12AF-3491-EA7DB4468D98}"/>
              </a:ext>
            </a:extLst>
          </p:cNvPr>
          <p:cNvSpPr/>
          <p:nvPr/>
        </p:nvSpPr>
        <p:spPr>
          <a:xfrm>
            <a:off x="1810461" y="3687249"/>
            <a:ext cx="639747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pp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D0534C-994B-3E53-ED3B-B58271862786}"/>
              </a:ext>
            </a:extLst>
          </p:cNvPr>
          <p:cNvSpPr/>
          <p:nvPr/>
        </p:nvSpPr>
        <p:spPr>
          <a:xfrm>
            <a:off x="2901469" y="2933194"/>
            <a:ext cx="542977" cy="252113"/>
          </a:xfrm>
          <a:prstGeom prst="roundRect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*pp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96051747-178E-4E2F-7C42-3BEA905F0E89}"/>
              </a:ext>
            </a:extLst>
          </p:cNvPr>
          <p:cNvSpPr/>
          <p:nvPr/>
        </p:nvSpPr>
        <p:spPr>
          <a:xfrm>
            <a:off x="2385060" y="2727961"/>
            <a:ext cx="4206240" cy="1828800"/>
          </a:xfrm>
          <a:custGeom>
            <a:avLst/>
            <a:gdLst>
              <a:gd name="connsiteX0" fmla="*/ 0 w 4206240"/>
              <a:gd name="connsiteY0" fmla="*/ 0 h 2065777"/>
              <a:gd name="connsiteX1" fmla="*/ 2171700 w 4206240"/>
              <a:gd name="connsiteY1" fmla="*/ 2057400 h 2065777"/>
              <a:gd name="connsiteX2" fmla="*/ 4206240 w 4206240"/>
              <a:gd name="connsiteY2" fmla="*/ 731520 h 2065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6240" h="2065777">
                <a:moveTo>
                  <a:pt x="0" y="0"/>
                </a:moveTo>
                <a:cubicBezTo>
                  <a:pt x="735330" y="967740"/>
                  <a:pt x="1470660" y="1935480"/>
                  <a:pt x="2171700" y="2057400"/>
                </a:cubicBezTo>
                <a:cubicBezTo>
                  <a:pt x="2872740" y="2179320"/>
                  <a:pt x="3822700" y="933450"/>
                  <a:pt x="4206240" y="731520"/>
                </a:cubicBezTo>
              </a:path>
            </a:pathLst>
          </a:custGeom>
          <a:noFill/>
          <a:ln w="635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09C014C-7C42-7E35-FE2B-FE7A29190691}"/>
              </a:ext>
            </a:extLst>
          </p:cNvPr>
          <p:cNvSpPr/>
          <p:nvPr/>
        </p:nvSpPr>
        <p:spPr>
          <a:xfrm rot="19277963">
            <a:off x="6077562" y="3415560"/>
            <a:ext cx="627727" cy="213066"/>
          </a:xfrm>
          <a:prstGeom prst="rightArrow">
            <a:avLst>
              <a:gd name="adj1" fmla="val 0"/>
              <a:gd name="adj2" fmla="val 106958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9C814C0-7AFC-FD27-5A90-E34F35C9034E}"/>
              </a:ext>
            </a:extLst>
          </p:cNvPr>
          <p:cNvSpPr/>
          <p:nvPr/>
        </p:nvSpPr>
        <p:spPr>
          <a:xfrm>
            <a:off x="5012977" y="4192562"/>
            <a:ext cx="649897" cy="252113"/>
          </a:xfrm>
          <a:prstGeom prst="roundRect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**pp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772AEB-0B24-D755-00D4-C123FB32F8B7}"/>
              </a:ext>
            </a:extLst>
          </p:cNvPr>
          <p:cNvSpPr txBox="1"/>
          <p:nvPr/>
        </p:nvSpPr>
        <p:spPr>
          <a:xfrm>
            <a:off x="1337490" y="4609915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0x100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D55F95-6F5A-4A80-21D3-94051D9D01C9}"/>
              </a:ext>
            </a:extLst>
          </p:cNvPr>
          <p:cNvSpPr txBox="1"/>
          <p:nvPr/>
        </p:nvSpPr>
        <p:spPr>
          <a:xfrm>
            <a:off x="3779156" y="4609915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0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0x104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042FBB-CFA0-8293-B9E4-587B64A03463}"/>
              </a:ext>
            </a:extLst>
          </p:cNvPr>
          <p:cNvSpPr txBox="1"/>
          <p:nvPr/>
        </p:nvSpPr>
        <p:spPr>
          <a:xfrm>
            <a:off x="6391427" y="4598958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0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0x108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7F2928-6B6B-C942-6EB0-78387B2ECC96}"/>
              </a:ext>
            </a:extLst>
          </p:cNvPr>
          <p:cNvSpPr/>
          <p:nvPr/>
        </p:nvSpPr>
        <p:spPr>
          <a:xfrm>
            <a:off x="4198621" y="3700115"/>
            <a:ext cx="761832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0000"/>
                </a:solidFill>
                <a:latin typeface="+mj-ea"/>
                <a:ea typeface="+mj-ea"/>
              </a:rPr>
              <a:t>my_ptr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EA3FEA-0A3F-E7D4-9C35-1AC1E1659A1B}"/>
              </a:ext>
            </a:extLst>
          </p:cNvPr>
          <p:cNvSpPr/>
          <p:nvPr/>
        </p:nvSpPr>
        <p:spPr>
          <a:xfrm>
            <a:off x="6864398" y="3684714"/>
            <a:ext cx="639747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data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9907E27E-9B65-8C72-B7B3-0A4E1C2AAF0B}"/>
              </a:ext>
            </a:extLst>
          </p:cNvPr>
          <p:cNvSpPr/>
          <p:nvPr/>
        </p:nvSpPr>
        <p:spPr>
          <a:xfrm>
            <a:off x="5529529" y="2941467"/>
            <a:ext cx="480993" cy="487680"/>
          </a:xfrm>
          <a:prstGeom prst="mathMultiply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스크린샷, 텍스트, 폰트이(가) 표시된 사진&#10;&#10;자동 생성된 설명">
            <a:extLst>
              <a:ext uri="{FF2B5EF4-FFF2-40B4-BE49-F238E27FC236}">
                <a16:creationId xmlns:a16="http://schemas.microsoft.com/office/drawing/2014/main" id="{CFECD578-43BB-4122-3F3C-82F7150A6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725" y="1101123"/>
            <a:ext cx="6522548" cy="109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2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</a:t>
            </a:r>
            <a:r>
              <a:rPr lang="ko-KR" altLang="en-US" b="1" dirty="0"/>
              <a:t>차원 포인터가 가리키는 첫 대상이</a:t>
            </a:r>
            <a:r>
              <a:rPr lang="en-US" altLang="ko-KR" b="1" dirty="0"/>
              <a:t> </a:t>
            </a:r>
            <a:r>
              <a:rPr lang="ko-KR" altLang="en-US" b="1" dirty="0"/>
              <a:t>일반 변수인 경우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EC184A-47BC-8164-9218-2BD782224C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44" y="2488174"/>
            <a:ext cx="1644583" cy="13699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064C415-60FB-66F0-95AC-F728A7CF62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288" y="2488476"/>
            <a:ext cx="1644583" cy="13699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8CD37A-C205-DED4-46C4-9E836FF44B1F}"/>
              </a:ext>
            </a:extLst>
          </p:cNvPr>
          <p:cNvSpPr/>
          <p:nvPr/>
        </p:nvSpPr>
        <p:spPr>
          <a:xfrm>
            <a:off x="3920982" y="2507690"/>
            <a:ext cx="99813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0x108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ECA033-BD83-05ED-4CC1-AE198DD721D2}"/>
              </a:ext>
            </a:extLst>
          </p:cNvPr>
          <p:cNvSpPr/>
          <p:nvPr/>
        </p:nvSpPr>
        <p:spPr>
          <a:xfrm>
            <a:off x="1369849" y="2487426"/>
            <a:ext cx="1039802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0x104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D769FC18-C23B-F407-73CA-0BDE8B6B6B6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409651" y="2733215"/>
            <a:ext cx="1486740" cy="652072"/>
          </a:xfrm>
          <a:prstGeom prst="curved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4E4CE4B-1E46-3792-4267-3AE0A2BD1F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32" y="2487426"/>
            <a:ext cx="1644583" cy="13699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E4632F4-BB64-3C5D-0722-480DBCEE92BA}"/>
              </a:ext>
            </a:extLst>
          </p:cNvPr>
          <p:cNvSpPr/>
          <p:nvPr/>
        </p:nvSpPr>
        <p:spPr>
          <a:xfrm>
            <a:off x="6898455" y="2506640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4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73663C0B-EA68-F2D8-5B8F-CDE1C704793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919115" y="2753479"/>
            <a:ext cx="1487520" cy="630758"/>
          </a:xfrm>
          <a:prstGeom prst="curved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01FF0E-F9D8-12AF-3491-EA7DB4468D98}"/>
              </a:ext>
            </a:extLst>
          </p:cNvPr>
          <p:cNvSpPr/>
          <p:nvPr/>
        </p:nvSpPr>
        <p:spPr>
          <a:xfrm>
            <a:off x="1810461" y="3687249"/>
            <a:ext cx="639747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pp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D0534C-994B-3E53-ED3B-B58271862786}"/>
              </a:ext>
            </a:extLst>
          </p:cNvPr>
          <p:cNvSpPr/>
          <p:nvPr/>
        </p:nvSpPr>
        <p:spPr>
          <a:xfrm>
            <a:off x="2901469" y="2933194"/>
            <a:ext cx="542977" cy="252113"/>
          </a:xfrm>
          <a:prstGeom prst="roundRect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*pp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96051747-178E-4E2F-7C42-3BEA905F0E89}"/>
              </a:ext>
            </a:extLst>
          </p:cNvPr>
          <p:cNvSpPr/>
          <p:nvPr/>
        </p:nvSpPr>
        <p:spPr>
          <a:xfrm>
            <a:off x="2385060" y="2727961"/>
            <a:ext cx="4206240" cy="1828800"/>
          </a:xfrm>
          <a:custGeom>
            <a:avLst/>
            <a:gdLst>
              <a:gd name="connsiteX0" fmla="*/ 0 w 4206240"/>
              <a:gd name="connsiteY0" fmla="*/ 0 h 2065777"/>
              <a:gd name="connsiteX1" fmla="*/ 2171700 w 4206240"/>
              <a:gd name="connsiteY1" fmla="*/ 2057400 h 2065777"/>
              <a:gd name="connsiteX2" fmla="*/ 4206240 w 4206240"/>
              <a:gd name="connsiteY2" fmla="*/ 731520 h 2065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6240" h="2065777">
                <a:moveTo>
                  <a:pt x="0" y="0"/>
                </a:moveTo>
                <a:cubicBezTo>
                  <a:pt x="735330" y="967740"/>
                  <a:pt x="1470660" y="1935480"/>
                  <a:pt x="2171700" y="2057400"/>
                </a:cubicBezTo>
                <a:cubicBezTo>
                  <a:pt x="2872740" y="2179320"/>
                  <a:pt x="3822700" y="933450"/>
                  <a:pt x="4206240" y="731520"/>
                </a:cubicBezTo>
              </a:path>
            </a:pathLst>
          </a:custGeom>
          <a:noFill/>
          <a:ln w="635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09C014C-7C42-7E35-FE2B-FE7A29190691}"/>
              </a:ext>
            </a:extLst>
          </p:cNvPr>
          <p:cNvSpPr/>
          <p:nvPr/>
        </p:nvSpPr>
        <p:spPr>
          <a:xfrm rot="19277963">
            <a:off x="6077562" y="3415560"/>
            <a:ext cx="627727" cy="213066"/>
          </a:xfrm>
          <a:prstGeom prst="rightArrow">
            <a:avLst>
              <a:gd name="adj1" fmla="val 0"/>
              <a:gd name="adj2" fmla="val 106958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9C814C0-7AFC-FD27-5A90-E34F35C9034E}"/>
              </a:ext>
            </a:extLst>
          </p:cNvPr>
          <p:cNvSpPr/>
          <p:nvPr/>
        </p:nvSpPr>
        <p:spPr>
          <a:xfrm>
            <a:off x="5012977" y="4192562"/>
            <a:ext cx="649897" cy="252113"/>
          </a:xfrm>
          <a:prstGeom prst="roundRect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**pp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772AEB-0B24-D755-00D4-C123FB32F8B7}"/>
              </a:ext>
            </a:extLst>
          </p:cNvPr>
          <p:cNvSpPr txBox="1"/>
          <p:nvPr/>
        </p:nvSpPr>
        <p:spPr>
          <a:xfrm>
            <a:off x="1337490" y="4609915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0x100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D55F95-6F5A-4A80-21D3-94051D9D01C9}"/>
              </a:ext>
            </a:extLst>
          </p:cNvPr>
          <p:cNvSpPr txBox="1"/>
          <p:nvPr/>
        </p:nvSpPr>
        <p:spPr>
          <a:xfrm>
            <a:off x="3779156" y="4609915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0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0x104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042FBB-CFA0-8293-B9E4-587B64A03463}"/>
              </a:ext>
            </a:extLst>
          </p:cNvPr>
          <p:cNvSpPr txBox="1"/>
          <p:nvPr/>
        </p:nvSpPr>
        <p:spPr>
          <a:xfrm>
            <a:off x="6391427" y="4598958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0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0x108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7F2928-6B6B-C942-6EB0-78387B2ECC96}"/>
              </a:ext>
            </a:extLst>
          </p:cNvPr>
          <p:cNvSpPr/>
          <p:nvPr/>
        </p:nvSpPr>
        <p:spPr>
          <a:xfrm>
            <a:off x="4198621" y="3700115"/>
            <a:ext cx="761832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0000"/>
                </a:solidFill>
                <a:latin typeface="+mj-ea"/>
                <a:ea typeface="+mj-ea"/>
              </a:rPr>
              <a:t>my_ptr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EA3FEA-0A3F-E7D4-9C35-1AC1E1659A1B}"/>
              </a:ext>
            </a:extLst>
          </p:cNvPr>
          <p:cNvSpPr/>
          <p:nvPr/>
        </p:nvSpPr>
        <p:spPr>
          <a:xfrm>
            <a:off x="6864398" y="3684714"/>
            <a:ext cx="639747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data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9907E27E-9B65-8C72-B7B3-0A4E1C2AAF0B}"/>
              </a:ext>
            </a:extLst>
          </p:cNvPr>
          <p:cNvSpPr/>
          <p:nvPr/>
        </p:nvSpPr>
        <p:spPr>
          <a:xfrm>
            <a:off x="5529529" y="2941467"/>
            <a:ext cx="480993" cy="487680"/>
          </a:xfrm>
          <a:prstGeom prst="mathMultiply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 descr="스크린샷, 텍스트, 폰트이(가) 표시된 사진&#10;&#10;자동 생성된 설명">
            <a:extLst>
              <a:ext uri="{FF2B5EF4-FFF2-40B4-BE49-F238E27FC236}">
                <a16:creationId xmlns:a16="http://schemas.microsoft.com/office/drawing/2014/main" id="{CFECD578-43BB-4122-3F3C-82F7150A6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725" y="1101123"/>
            <a:ext cx="6522548" cy="1097947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3F29EFE-1D10-0526-15DF-291528BA62B2}"/>
              </a:ext>
            </a:extLst>
          </p:cNvPr>
          <p:cNvSpPr/>
          <p:nvPr/>
        </p:nvSpPr>
        <p:spPr>
          <a:xfrm>
            <a:off x="1277904" y="4476797"/>
            <a:ext cx="6603266" cy="5520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</a:rPr>
              <a:t>2</a:t>
            </a:r>
            <a:r>
              <a:rPr lang="ko-KR" altLang="en-US" dirty="0">
                <a:solidFill>
                  <a:srgbClr val="000000"/>
                </a:solidFill>
              </a:rPr>
              <a:t>차원 포인터 변수가 가진 </a:t>
            </a:r>
            <a:r>
              <a:rPr lang="ko-KR" altLang="en-US" dirty="0" err="1">
                <a:solidFill>
                  <a:srgbClr val="000000"/>
                </a:solidFill>
              </a:rPr>
              <a:t>주소값의</a:t>
            </a:r>
            <a:r>
              <a:rPr lang="ko-KR" altLang="en-US" dirty="0">
                <a:solidFill>
                  <a:srgbClr val="000000"/>
                </a:solidFill>
              </a:rPr>
              <a:t> 형식과 상관없이 </a:t>
            </a:r>
            <a:r>
              <a:rPr lang="en-US" altLang="ko-KR" dirty="0">
                <a:solidFill>
                  <a:srgbClr val="000000"/>
                </a:solidFill>
              </a:rPr>
              <a:t>4</a:t>
            </a:r>
            <a:r>
              <a:rPr lang="ko-KR" altLang="en-US" dirty="0">
                <a:solidFill>
                  <a:srgbClr val="000000"/>
                </a:solidFill>
              </a:rPr>
              <a:t>바이트 크기를 가지면</a:t>
            </a:r>
            <a:br>
              <a:rPr lang="en-US" altLang="ko-KR" dirty="0">
                <a:solidFill>
                  <a:srgbClr val="000000"/>
                </a:solidFill>
              </a:rPr>
            </a:br>
            <a:r>
              <a:rPr lang="ko-KR" altLang="en-US" dirty="0">
                <a:solidFill>
                  <a:srgbClr val="000000"/>
                </a:solidFill>
              </a:rPr>
              <a:t>그 주소에 있는 변수의 값 변경이 가능하다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819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136202"/>
            <a:ext cx="7772400" cy="36801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변수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my_ptr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연산자를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사용할 수 없기 때문에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변수의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주소값을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저장하고 있더라도 이 주소로 이동할 수 없다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하지만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포인터 변수인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pp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**pp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두 번째 대상인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변수를 가리킬 때 첫 번째 대상에 저장된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주소값을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읽어서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변수를 가리킬 수 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대상인 </a:t>
            </a:r>
            <a:r>
              <a:rPr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my_ptr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어떤 형식의 변수이든 상관없이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주소값만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정상적으로 저장되어 있다면 그 주소 값을 사용하여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대상을 가리킬 수 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번째 상자로 이동하여 값을 변경할 수 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Google Shape;876;p44">
            <a:extLst>
              <a:ext uri="{FF2B5EF4-FFF2-40B4-BE49-F238E27FC236}">
                <a16:creationId xmlns:a16="http://schemas.microsoft.com/office/drawing/2014/main" id="{9F95159E-114E-7825-5328-75020428CD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</a:t>
            </a:r>
            <a:r>
              <a:rPr lang="ko-KR" altLang="en-US" b="1" dirty="0"/>
              <a:t>차원 포인터가 가리키는 첫 대상이</a:t>
            </a:r>
            <a:r>
              <a:rPr lang="en-US" altLang="ko-KR" b="1" dirty="0"/>
              <a:t> </a:t>
            </a:r>
            <a:r>
              <a:rPr lang="ko-KR" altLang="en-US" b="1" dirty="0"/>
              <a:t>일반 변수인 경우</a:t>
            </a:r>
          </a:p>
        </p:txBody>
      </p:sp>
    </p:spTree>
    <p:extLst>
      <p:ext uri="{BB962C8B-B14F-4D97-AF65-F5344CB8AC3E}">
        <p14:creationId xmlns:p14="http://schemas.microsoft.com/office/powerpoint/2010/main" val="1800432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</a:t>
            </a:r>
            <a:r>
              <a:rPr lang="ko-KR" altLang="en-US" b="1" dirty="0"/>
              <a:t>차원 포인터와 동적 할당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EC184A-47BC-8164-9218-2BD782224C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44" y="2488174"/>
            <a:ext cx="1644583" cy="1369938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ECA033-BD83-05ED-4CC1-AE198DD721D2}"/>
              </a:ext>
            </a:extLst>
          </p:cNvPr>
          <p:cNvSpPr/>
          <p:nvPr/>
        </p:nvSpPr>
        <p:spPr>
          <a:xfrm>
            <a:off x="1369849" y="2487426"/>
            <a:ext cx="1039802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0x300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E4CE4B-1E46-3792-4267-3AE0A2BD1F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32" y="2487426"/>
            <a:ext cx="1644583" cy="13699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E4632F4-BB64-3C5D-0722-480DBCEE92BA}"/>
              </a:ext>
            </a:extLst>
          </p:cNvPr>
          <p:cNvSpPr/>
          <p:nvPr/>
        </p:nvSpPr>
        <p:spPr>
          <a:xfrm>
            <a:off x="6898455" y="2506640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4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01FF0E-F9D8-12AF-3491-EA7DB4468D98}"/>
              </a:ext>
            </a:extLst>
          </p:cNvPr>
          <p:cNvSpPr/>
          <p:nvPr/>
        </p:nvSpPr>
        <p:spPr>
          <a:xfrm>
            <a:off x="1810461" y="3687249"/>
            <a:ext cx="639747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pp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772AEB-0B24-D755-00D4-C123FB32F8B7}"/>
              </a:ext>
            </a:extLst>
          </p:cNvPr>
          <p:cNvSpPr txBox="1"/>
          <p:nvPr/>
        </p:nvSpPr>
        <p:spPr>
          <a:xfrm>
            <a:off x="1337490" y="4609915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0x100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042FBB-CFA0-8293-B9E4-587B64A03463}"/>
              </a:ext>
            </a:extLst>
          </p:cNvPr>
          <p:cNvSpPr txBox="1"/>
          <p:nvPr/>
        </p:nvSpPr>
        <p:spPr>
          <a:xfrm>
            <a:off x="6391427" y="4598958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0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0x108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EA3FEA-0A3F-E7D4-9C35-1AC1E1659A1B}"/>
              </a:ext>
            </a:extLst>
          </p:cNvPr>
          <p:cNvSpPr/>
          <p:nvPr/>
        </p:nvSpPr>
        <p:spPr>
          <a:xfrm>
            <a:off x="6864398" y="3684714"/>
            <a:ext cx="639747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data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97AF6E1-9C2A-B3F9-852E-56857E733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039" y="1118718"/>
            <a:ext cx="4551572" cy="10894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A6AA29-E0DD-BEB4-D4B3-C404592F6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5885" y="1516572"/>
            <a:ext cx="4203975" cy="49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03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</a:t>
            </a:r>
            <a:r>
              <a:rPr lang="ko-KR" altLang="en-US" b="1" dirty="0"/>
              <a:t>차원 포인터와 동적 할당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EC184A-47BC-8164-9218-2BD782224C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44" y="2488174"/>
            <a:ext cx="1644583" cy="13699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064C415-60FB-66F0-95AC-F728A7CF62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288" y="2488476"/>
            <a:ext cx="1644583" cy="13699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8CD37A-C205-DED4-46C4-9E836FF44B1F}"/>
              </a:ext>
            </a:extLst>
          </p:cNvPr>
          <p:cNvSpPr/>
          <p:nvPr/>
        </p:nvSpPr>
        <p:spPr>
          <a:xfrm>
            <a:off x="3920982" y="2507690"/>
            <a:ext cx="99813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ECA033-BD83-05ED-4CC1-AE198DD721D2}"/>
              </a:ext>
            </a:extLst>
          </p:cNvPr>
          <p:cNvSpPr/>
          <p:nvPr/>
        </p:nvSpPr>
        <p:spPr>
          <a:xfrm>
            <a:off x="1369849" y="2487426"/>
            <a:ext cx="1039802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0x300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D769FC18-C23B-F407-73CA-0BDE8B6B6B6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409651" y="2733215"/>
            <a:ext cx="1486740" cy="652072"/>
          </a:xfrm>
          <a:prstGeom prst="curved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4E4CE4B-1E46-3792-4267-3AE0A2BD1F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32" y="2487426"/>
            <a:ext cx="1644583" cy="13699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E4632F4-BB64-3C5D-0722-480DBCEE92BA}"/>
              </a:ext>
            </a:extLst>
          </p:cNvPr>
          <p:cNvSpPr/>
          <p:nvPr/>
        </p:nvSpPr>
        <p:spPr>
          <a:xfrm>
            <a:off x="6898455" y="2506640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4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01FF0E-F9D8-12AF-3491-EA7DB4468D98}"/>
              </a:ext>
            </a:extLst>
          </p:cNvPr>
          <p:cNvSpPr/>
          <p:nvPr/>
        </p:nvSpPr>
        <p:spPr>
          <a:xfrm>
            <a:off x="1810461" y="3687249"/>
            <a:ext cx="639747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pp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D0534C-994B-3E53-ED3B-B58271862786}"/>
              </a:ext>
            </a:extLst>
          </p:cNvPr>
          <p:cNvSpPr/>
          <p:nvPr/>
        </p:nvSpPr>
        <p:spPr>
          <a:xfrm>
            <a:off x="2901469" y="2933194"/>
            <a:ext cx="542977" cy="252113"/>
          </a:xfrm>
          <a:prstGeom prst="roundRect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*pp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772AEB-0B24-D755-00D4-C123FB32F8B7}"/>
              </a:ext>
            </a:extLst>
          </p:cNvPr>
          <p:cNvSpPr txBox="1"/>
          <p:nvPr/>
        </p:nvSpPr>
        <p:spPr>
          <a:xfrm>
            <a:off x="1337490" y="4609915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0x100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D55F95-6F5A-4A80-21D3-94051D9D01C9}"/>
              </a:ext>
            </a:extLst>
          </p:cNvPr>
          <p:cNvSpPr txBox="1"/>
          <p:nvPr/>
        </p:nvSpPr>
        <p:spPr>
          <a:xfrm>
            <a:off x="3584394" y="4609915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Heap </a:t>
            </a:r>
            <a:r>
              <a:rPr lang="ko-KR" altLang="en-US" dirty="0">
                <a:latin typeface="+mj-ea"/>
                <a:ea typeface="+mj-ea"/>
              </a:rPr>
              <a:t>영역</a:t>
            </a:r>
            <a:r>
              <a:rPr lang="en-US" altLang="ko-KR" dirty="0">
                <a:latin typeface="+mj-ea"/>
                <a:ea typeface="+mj-ea"/>
              </a:rPr>
              <a:t>, 0x300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042FBB-CFA0-8293-B9E4-587B64A03463}"/>
              </a:ext>
            </a:extLst>
          </p:cNvPr>
          <p:cNvSpPr txBox="1"/>
          <p:nvPr/>
        </p:nvSpPr>
        <p:spPr>
          <a:xfrm>
            <a:off x="6391427" y="4598958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0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0x108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7F2928-6B6B-C942-6EB0-78387B2ECC96}"/>
              </a:ext>
            </a:extLst>
          </p:cNvPr>
          <p:cNvSpPr/>
          <p:nvPr/>
        </p:nvSpPr>
        <p:spPr>
          <a:xfrm>
            <a:off x="4198621" y="3700115"/>
            <a:ext cx="761832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0000"/>
                </a:solidFill>
                <a:latin typeface="+mj-ea"/>
                <a:ea typeface="+mj-ea"/>
              </a:rPr>
              <a:t>my_ptr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EA3FEA-0A3F-E7D4-9C35-1AC1E1659A1B}"/>
              </a:ext>
            </a:extLst>
          </p:cNvPr>
          <p:cNvSpPr/>
          <p:nvPr/>
        </p:nvSpPr>
        <p:spPr>
          <a:xfrm>
            <a:off x="6864398" y="3684714"/>
            <a:ext cx="639747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data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97AF6E1-9C2A-B3F9-852E-56857E733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039" y="1118718"/>
            <a:ext cx="4551572" cy="108942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78C3E92-A92B-3B03-FBB1-FD6AA2AA14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5885" y="1679101"/>
            <a:ext cx="4203975" cy="33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32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</a:t>
            </a:r>
            <a:r>
              <a:rPr lang="ko-KR" altLang="en-US" b="1" dirty="0"/>
              <a:t>차원 포인터와 동적 할당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EC184A-47BC-8164-9218-2BD782224C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44" y="2488174"/>
            <a:ext cx="1644583" cy="13699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064C415-60FB-66F0-95AC-F728A7CF62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288" y="2488476"/>
            <a:ext cx="1644583" cy="13699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8CD37A-C205-DED4-46C4-9E836FF44B1F}"/>
              </a:ext>
            </a:extLst>
          </p:cNvPr>
          <p:cNvSpPr/>
          <p:nvPr/>
        </p:nvSpPr>
        <p:spPr>
          <a:xfrm>
            <a:off x="3920982" y="2507690"/>
            <a:ext cx="99813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0x108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ECA033-BD83-05ED-4CC1-AE198DD721D2}"/>
              </a:ext>
            </a:extLst>
          </p:cNvPr>
          <p:cNvSpPr/>
          <p:nvPr/>
        </p:nvSpPr>
        <p:spPr>
          <a:xfrm>
            <a:off x="1369849" y="2487426"/>
            <a:ext cx="1039802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0x300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D769FC18-C23B-F407-73CA-0BDE8B6B6B6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409651" y="2733215"/>
            <a:ext cx="1486740" cy="652072"/>
          </a:xfrm>
          <a:prstGeom prst="curved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4E4CE4B-1E46-3792-4267-3AE0A2BD1F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32" y="2487426"/>
            <a:ext cx="1644583" cy="13699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E4632F4-BB64-3C5D-0722-480DBCEE92BA}"/>
              </a:ext>
            </a:extLst>
          </p:cNvPr>
          <p:cNvSpPr/>
          <p:nvPr/>
        </p:nvSpPr>
        <p:spPr>
          <a:xfrm>
            <a:off x="6898455" y="2506640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4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73663C0B-EA68-F2D8-5B8F-CDE1C704793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919115" y="2753479"/>
            <a:ext cx="1487520" cy="630758"/>
          </a:xfrm>
          <a:prstGeom prst="curved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01FF0E-F9D8-12AF-3491-EA7DB4468D98}"/>
              </a:ext>
            </a:extLst>
          </p:cNvPr>
          <p:cNvSpPr/>
          <p:nvPr/>
        </p:nvSpPr>
        <p:spPr>
          <a:xfrm>
            <a:off x="1810461" y="3687249"/>
            <a:ext cx="639747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pp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D0534C-994B-3E53-ED3B-B58271862786}"/>
              </a:ext>
            </a:extLst>
          </p:cNvPr>
          <p:cNvSpPr/>
          <p:nvPr/>
        </p:nvSpPr>
        <p:spPr>
          <a:xfrm>
            <a:off x="2901469" y="2933194"/>
            <a:ext cx="542977" cy="252113"/>
          </a:xfrm>
          <a:prstGeom prst="roundRect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*pp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772AEB-0B24-D755-00D4-C123FB32F8B7}"/>
              </a:ext>
            </a:extLst>
          </p:cNvPr>
          <p:cNvSpPr txBox="1"/>
          <p:nvPr/>
        </p:nvSpPr>
        <p:spPr>
          <a:xfrm>
            <a:off x="1337490" y="4609915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0x100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D55F95-6F5A-4A80-21D3-94051D9D01C9}"/>
              </a:ext>
            </a:extLst>
          </p:cNvPr>
          <p:cNvSpPr txBox="1"/>
          <p:nvPr/>
        </p:nvSpPr>
        <p:spPr>
          <a:xfrm>
            <a:off x="3584394" y="4609915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Heap </a:t>
            </a:r>
            <a:r>
              <a:rPr lang="ko-KR" altLang="en-US" dirty="0">
                <a:latin typeface="+mj-ea"/>
                <a:ea typeface="+mj-ea"/>
              </a:rPr>
              <a:t>영역</a:t>
            </a:r>
            <a:r>
              <a:rPr lang="en-US" altLang="ko-KR" dirty="0">
                <a:latin typeface="+mj-ea"/>
                <a:ea typeface="+mj-ea"/>
              </a:rPr>
              <a:t>, 0x300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042FBB-CFA0-8293-B9E4-587B64A03463}"/>
              </a:ext>
            </a:extLst>
          </p:cNvPr>
          <p:cNvSpPr txBox="1"/>
          <p:nvPr/>
        </p:nvSpPr>
        <p:spPr>
          <a:xfrm>
            <a:off x="6391427" y="4598958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0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0x108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7F2928-6B6B-C942-6EB0-78387B2ECC96}"/>
              </a:ext>
            </a:extLst>
          </p:cNvPr>
          <p:cNvSpPr/>
          <p:nvPr/>
        </p:nvSpPr>
        <p:spPr>
          <a:xfrm>
            <a:off x="4198621" y="3700115"/>
            <a:ext cx="761832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0000"/>
                </a:solidFill>
                <a:latin typeface="+mj-ea"/>
                <a:ea typeface="+mj-ea"/>
              </a:rPr>
              <a:t>my_ptr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EA3FEA-0A3F-E7D4-9C35-1AC1E1659A1B}"/>
              </a:ext>
            </a:extLst>
          </p:cNvPr>
          <p:cNvSpPr/>
          <p:nvPr/>
        </p:nvSpPr>
        <p:spPr>
          <a:xfrm>
            <a:off x="6864398" y="3684714"/>
            <a:ext cx="639747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data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9907E27E-9B65-8C72-B7B3-0A4E1C2AAF0B}"/>
              </a:ext>
            </a:extLst>
          </p:cNvPr>
          <p:cNvSpPr/>
          <p:nvPr/>
        </p:nvSpPr>
        <p:spPr>
          <a:xfrm>
            <a:off x="5529529" y="2941467"/>
            <a:ext cx="480993" cy="487680"/>
          </a:xfrm>
          <a:prstGeom prst="mathMultiply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97AF6E1-9C2A-B3F9-852E-56857E733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039" y="1118718"/>
            <a:ext cx="4551572" cy="108942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2CCCB92-F6B5-18E1-5E0E-170E0CA28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5885" y="1806841"/>
            <a:ext cx="4203975" cy="20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0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4400" b="1" dirty="0"/>
              <a:t>다차원 포인터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298A1E6D-E4F7-1633-403A-581EFB580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/>
              <a:t>2</a:t>
            </a:r>
            <a:r>
              <a:rPr lang="ko-KR" altLang="en-US" b="1" dirty="0"/>
              <a:t>차원 포인터와 동적 할당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EC184A-47BC-8164-9218-2BD782224C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44" y="2488174"/>
            <a:ext cx="1644583" cy="13699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064C415-60FB-66F0-95AC-F728A7CF62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288" y="2488476"/>
            <a:ext cx="1644583" cy="13699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8CD37A-C205-DED4-46C4-9E836FF44B1F}"/>
              </a:ext>
            </a:extLst>
          </p:cNvPr>
          <p:cNvSpPr/>
          <p:nvPr/>
        </p:nvSpPr>
        <p:spPr>
          <a:xfrm>
            <a:off x="3920982" y="2507690"/>
            <a:ext cx="99813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0x108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ECA033-BD83-05ED-4CC1-AE198DD721D2}"/>
              </a:ext>
            </a:extLst>
          </p:cNvPr>
          <p:cNvSpPr/>
          <p:nvPr/>
        </p:nvSpPr>
        <p:spPr>
          <a:xfrm>
            <a:off x="1369849" y="2487426"/>
            <a:ext cx="1039802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0x300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D769FC18-C23B-F407-73CA-0BDE8B6B6B6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409651" y="2733215"/>
            <a:ext cx="1486740" cy="652072"/>
          </a:xfrm>
          <a:prstGeom prst="curved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4E4CE4B-1E46-3792-4267-3AE0A2BD1F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32" y="2487426"/>
            <a:ext cx="1644583" cy="13699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E4632F4-BB64-3C5D-0722-480DBCEE92BA}"/>
              </a:ext>
            </a:extLst>
          </p:cNvPr>
          <p:cNvSpPr/>
          <p:nvPr/>
        </p:nvSpPr>
        <p:spPr>
          <a:xfrm>
            <a:off x="6898455" y="2506640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4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73663C0B-EA68-F2D8-5B8F-CDE1C704793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919115" y="2753479"/>
            <a:ext cx="1487520" cy="630758"/>
          </a:xfrm>
          <a:prstGeom prst="curved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01FF0E-F9D8-12AF-3491-EA7DB4468D98}"/>
              </a:ext>
            </a:extLst>
          </p:cNvPr>
          <p:cNvSpPr/>
          <p:nvPr/>
        </p:nvSpPr>
        <p:spPr>
          <a:xfrm>
            <a:off x="1810461" y="3687249"/>
            <a:ext cx="639747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pp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D0534C-994B-3E53-ED3B-B58271862786}"/>
              </a:ext>
            </a:extLst>
          </p:cNvPr>
          <p:cNvSpPr/>
          <p:nvPr/>
        </p:nvSpPr>
        <p:spPr>
          <a:xfrm>
            <a:off x="2901469" y="2933194"/>
            <a:ext cx="542977" cy="252113"/>
          </a:xfrm>
          <a:prstGeom prst="roundRect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*pp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96051747-178E-4E2F-7C42-3BEA905F0E89}"/>
              </a:ext>
            </a:extLst>
          </p:cNvPr>
          <p:cNvSpPr/>
          <p:nvPr/>
        </p:nvSpPr>
        <p:spPr>
          <a:xfrm>
            <a:off x="2385060" y="2727961"/>
            <a:ext cx="4206240" cy="1828800"/>
          </a:xfrm>
          <a:custGeom>
            <a:avLst/>
            <a:gdLst>
              <a:gd name="connsiteX0" fmla="*/ 0 w 4206240"/>
              <a:gd name="connsiteY0" fmla="*/ 0 h 2065777"/>
              <a:gd name="connsiteX1" fmla="*/ 2171700 w 4206240"/>
              <a:gd name="connsiteY1" fmla="*/ 2057400 h 2065777"/>
              <a:gd name="connsiteX2" fmla="*/ 4206240 w 4206240"/>
              <a:gd name="connsiteY2" fmla="*/ 731520 h 2065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6240" h="2065777">
                <a:moveTo>
                  <a:pt x="0" y="0"/>
                </a:moveTo>
                <a:cubicBezTo>
                  <a:pt x="735330" y="967740"/>
                  <a:pt x="1470660" y="1935480"/>
                  <a:pt x="2171700" y="2057400"/>
                </a:cubicBezTo>
                <a:cubicBezTo>
                  <a:pt x="2872740" y="2179320"/>
                  <a:pt x="3822700" y="933450"/>
                  <a:pt x="4206240" y="731520"/>
                </a:cubicBezTo>
              </a:path>
            </a:pathLst>
          </a:custGeom>
          <a:noFill/>
          <a:ln w="635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09C014C-7C42-7E35-FE2B-FE7A29190691}"/>
              </a:ext>
            </a:extLst>
          </p:cNvPr>
          <p:cNvSpPr/>
          <p:nvPr/>
        </p:nvSpPr>
        <p:spPr>
          <a:xfrm rot="19277963">
            <a:off x="6077562" y="3415560"/>
            <a:ext cx="627727" cy="213066"/>
          </a:xfrm>
          <a:prstGeom prst="rightArrow">
            <a:avLst>
              <a:gd name="adj1" fmla="val 0"/>
              <a:gd name="adj2" fmla="val 106958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9C814C0-7AFC-FD27-5A90-E34F35C9034E}"/>
              </a:ext>
            </a:extLst>
          </p:cNvPr>
          <p:cNvSpPr/>
          <p:nvPr/>
        </p:nvSpPr>
        <p:spPr>
          <a:xfrm>
            <a:off x="5012977" y="4192562"/>
            <a:ext cx="649897" cy="252113"/>
          </a:xfrm>
          <a:prstGeom prst="roundRect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**pp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772AEB-0B24-D755-00D4-C123FB32F8B7}"/>
              </a:ext>
            </a:extLst>
          </p:cNvPr>
          <p:cNvSpPr txBox="1"/>
          <p:nvPr/>
        </p:nvSpPr>
        <p:spPr>
          <a:xfrm>
            <a:off x="1337490" y="4609915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0x100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D55F95-6F5A-4A80-21D3-94051D9D01C9}"/>
              </a:ext>
            </a:extLst>
          </p:cNvPr>
          <p:cNvSpPr txBox="1"/>
          <p:nvPr/>
        </p:nvSpPr>
        <p:spPr>
          <a:xfrm>
            <a:off x="3584394" y="4609915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Heap </a:t>
            </a:r>
            <a:r>
              <a:rPr lang="ko-KR" altLang="en-US" dirty="0">
                <a:latin typeface="+mj-ea"/>
                <a:ea typeface="+mj-ea"/>
              </a:rPr>
              <a:t>영역</a:t>
            </a:r>
            <a:r>
              <a:rPr lang="en-US" altLang="ko-KR" dirty="0">
                <a:latin typeface="+mj-ea"/>
                <a:ea typeface="+mj-ea"/>
              </a:rPr>
              <a:t>, 0x300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042FBB-CFA0-8293-B9E4-587B64A03463}"/>
              </a:ext>
            </a:extLst>
          </p:cNvPr>
          <p:cNvSpPr txBox="1"/>
          <p:nvPr/>
        </p:nvSpPr>
        <p:spPr>
          <a:xfrm>
            <a:off x="6391427" y="4598958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0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0x108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7F2928-6B6B-C942-6EB0-78387B2ECC96}"/>
              </a:ext>
            </a:extLst>
          </p:cNvPr>
          <p:cNvSpPr/>
          <p:nvPr/>
        </p:nvSpPr>
        <p:spPr>
          <a:xfrm>
            <a:off x="4198621" y="3700115"/>
            <a:ext cx="761832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0000"/>
                </a:solidFill>
                <a:latin typeface="+mj-ea"/>
                <a:ea typeface="+mj-ea"/>
              </a:rPr>
              <a:t>my_ptr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EA3FEA-0A3F-E7D4-9C35-1AC1E1659A1B}"/>
              </a:ext>
            </a:extLst>
          </p:cNvPr>
          <p:cNvSpPr/>
          <p:nvPr/>
        </p:nvSpPr>
        <p:spPr>
          <a:xfrm>
            <a:off x="6864398" y="3684714"/>
            <a:ext cx="639747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data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9907E27E-9B65-8C72-B7B3-0A4E1C2AAF0B}"/>
              </a:ext>
            </a:extLst>
          </p:cNvPr>
          <p:cNvSpPr/>
          <p:nvPr/>
        </p:nvSpPr>
        <p:spPr>
          <a:xfrm>
            <a:off x="5529529" y="2941467"/>
            <a:ext cx="480993" cy="487680"/>
          </a:xfrm>
          <a:prstGeom prst="mathMultiply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97AF6E1-9C2A-B3F9-852E-56857E733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039" y="1118718"/>
            <a:ext cx="4551572" cy="108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13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예제 코드 </a:t>
            </a:r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51225CB-BB7A-7A8D-F111-E0336DC12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078685"/>
            <a:ext cx="7680960" cy="31404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A8C798-20E7-9729-7D1E-2C44D972A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052" y="3216545"/>
            <a:ext cx="2372056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48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END</a:t>
            </a:r>
            <a:endParaRPr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accent3"/>
                </a:solidFill>
              </a:rPr>
              <a:t>목차</a:t>
            </a:r>
            <a:endParaRPr sz="3600" b="1" dirty="0">
              <a:solidFill>
                <a:schemeClr val="accent3"/>
              </a:solidFill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1201500" y="1418114"/>
            <a:ext cx="682998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다차원 포인터란</a:t>
            </a: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포인터의 선언과 사용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코드</a:t>
            </a: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</a:pP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포인터가 가리키는 첫 대상이 일반 변수인 경우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</a:pP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차원 포인터와 동적 할당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예제 코드</a:t>
            </a:r>
            <a:r>
              <a:rPr lang="en-US" altLang="ko-KR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다차원 포인터란</a:t>
            </a:r>
            <a:r>
              <a:rPr lang="en-US" altLang="ko-KR" sz="3600" b="1" dirty="0"/>
              <a:t>?</a:t>
            </a:r>
            <a:endParaRPr lang="ko-KR" altLang="en-US"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136202"/>
            <a:ext cx="7772400" cy="3659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우리가 지금까지 사용한 포인터는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포인터이다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그럼 </a:t>
            </a: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다차원 포인터는 무엇이냐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b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말 그대로 </a:t>
            </a: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포인터를 사용한 것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-!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EC184A-47BC-8164-9218-2BD782224C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46" y="1718554"/>
            <a:ext cx="1644583" cy="1369938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6B0429E8-A47E-7CEF-4F29-A44927743A69}"/>
              </a:ext>
            </a:extLst>
          </p:cNvPr>
          <p:cNvSpPr/>
          <p:nvPr/>
        </p:nvSpPr>
        <p:spPr>
          <a:xfrm>
            <a:off x="4244485" y="2439058"/>
            <a:ext cx="509156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</a:rPr>
              <a:t>p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064C415-60FB-66F0-95AC-F728A7CF62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710" y="1718856"/>
            <a:ext cx="1644583" cy="13699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8CD37A-C205-DED4-46C4-9E836FF44B1F}"/>
              </a:ext>
            </a:extLst>
          </p:cNvPr>
          <p:cNvSpPr/>
          <p:nvPr/>
        </p:nvSpPr>
        <p:spPr>
          <a:xfrm>
            <a:off x="6901633" y="1738070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5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3D01831-D8D8-CC1B-E633-C0F0105C03E8}"/>
              </a:ext>
            </a:extLst>
          </p:cNvPr>
          <p:cNvSpPr/>
          <p:nvPr/>
        </p:nvSpPr>
        <p:spPr>
          <a:xfrm>
            <a:off x="6409813" y="2439360"/>
            <a:ext cx="757272" cy="352614"/>
          </a:xfrm>
          <a:prstGeom prst="ellipse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data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7" name="그림 26" descr="텍스트, 스크린샷, 폰트, 블랙이(가) 표시된 사진&#10;&#10;자동 생성된 설명">
            <a:extLst>
              <a:ext uri="{FF2B5EF4-FFF2-40B4-BE49-F238E27FC236}">
                <a16:creationId xmlns:a16="http://schemas.microsoft.com/office/drawing/2014/main" id="{48DE7D40-C9A0-C40E-833E-7B57DDE8F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288" y="3808996"/>
            <a:ext cx="5261423" cy="1182342"/>
          </a:xfrm>
          <a:prstGeom prst="rect">
            <a:avLst/>
          </a:prstGeom>
        </p:spPr>
      </p:pic>
      <p:pic>
        <p:nvPicPr>
          <p:cNvPr id="29" name="그림 28" descr="시계, 폰트, 스크린샷, 디지털 시계이(가) 표시된 사진&#10;&#10;자동 생성된 설명">
            <a:extLst>
              <a:ext uri="{FF2B5EF4-FFF2-40B4-BE49-F238E27FC236}">
                <a16:creationId xmlns:a16="http://schemas.microsoft.com/office/drawing/2014/main" id="{E235F1B2-518D-75B3-934A-FAA206267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202" y="1814759"/>
            <a:ext cx="2262563" cy="1012528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ECA033-BD83-05ED-4CC1-AE198DD721D2}"/>
              </a:ext>
            </a:extLst>
          </p:cNvPr>
          <p:cNvSpPr/>
          <p:nvPr/>
        </p:nvSpPr>
        <p:spPr>
          <a:xfrm>
            <a:off x="4803649" y="1717806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맑은 고딕" panose="020B0503020000020004" pitchFamily="50" charset="-127"/>
              </a:rPr>
              <a:t>?</a:t>
            </a:r>
            <a:endParaRPr lang="ko-KR" altLang="en-US" sz="40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D769FC18-C23B-F407-73CA-0BDE8B6B6B6B}"/>
              </a:ext>
            </a:extLst>
          </p:cNvPr>
          <p:cNvCxnSpPr>
            <a:cxnSpLocks/>
            <a:stCxn id="34" idx="3"/>
            <a:endCxn id="16" idx="2"/>
          </p:cNvCxnSpPr>
          <p:nvPr/>
        </p:nvCxnSpPr>
        <p:spPr>
          <a:xfrm>
            <a:off x="5334552" y="1963595"/>
            <a:ext cx="1075261" cy="652072"/>
          </a:xfrm>
          <a:prstGeom prst="curved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06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2</a:t>
            </a:r>
            <a:r>
              <a:rPr lang="ko-KR" altLang="en-US" sz="3600" b="1" dirty="0"/>
              <a:t>차원 포인터의 선언과 사용</a:t>
            </a: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059922"/>
            <a:ext cx="7772400" cy="3659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차원 포인터는 주소 이동을 두 번 할 수 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EC184A-47BC-8164-9218-2BD782224C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44" y="2488174"/>
            <a:ext cx="1644583" cy="13699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064C415-60FB-66F0-95AC-F728A7CF62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288" y="2488476"/>
            <a:ext cx="1644583" cy="13699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8CD37A-C205-DED4-46C4-9E836FF44B1F}"/>
              </a:ext>
            </a:extLst>
          </p:cNvPr>
          <p:cNvSpPr/>
          <p:nvPr/>
        </p:nvSpPr>
        <p:spPr>
          <a:xfrm>
            <a:off x="3920982" y="2507690"/>
            <a:ext cx="99813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0x108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ECA033-BD83-05ED-4CC1-AE198DD721D2}"/>
              </a:ext>
            </a:extLst>
          </p:cNvPr>
          <p:cNvSpPr/>
          <p:nvPr/>
        </p:nvSpPr>
        <p:spPr>
          <a:xfrm>
            <a:off x="1369849" y="2487426"/>
            <a:ext cx="1039802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0x104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D769FC18-C23B-F407-73CA-0BDE8B6B6B6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409651" y="2733215"/>
            <a:ext cx="1486740" cy="652072"/>
          </a:xfrm>
          <a:prstGeom prst="curved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4E4CE4B-1E46-3792-4267-3AE0A2BD1F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32" y="2487426"/>
            <a:ext cx="1644583" cy="13699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E4632F4-BB64-3C5D-0722-480DBCEE92BA}"/>
              </a:ext>
            </a:extLst>
          </p:cNvPr>
          <p:cNvSpPr/>
          <p:nvPr/>
        </p:nvSpPr>
        <p:spPr>
          <a:xfrm>
            <a:off x="6898455" y="2506640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4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73663C0B-EA68-F2D8-5B8F-CDE1C704793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919115" y="2753479"/>
            <a:ext cx="1487520" cy="630758"/>
          </a:xfrm>
          <a:prstGeom prst="curved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폰트, 스크린샷, 텍스트, 그래픽이(가) 표시된 사진&#10;&#10;자동 생성된 설명">
            <a:extLst>
              <a:ext uri="{FF2B5EF4-FFF2-40B4-BE49-F238E27FC236}">
                <a16:creationId xmlns:a16="http://schemas.microsoft.com/office/drawing/2014/main" id="{C348D340-E51A-582E-AC69-150F9888A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809" y="1466321"/>
            <a:ext cx="1486741" cy="71499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AB3ADA-69B3-F2A7-4328-33CBBF110089}"/>
              </a:ext>
            </a:extLst>
          </p:cNvPr>
          <p:cNvSpPr/>
          <p:nvPr/>
        </p:nvSpPr>
        <p:spPr>
          <a:xfrm>
            <a:off x="3735382" y="3688597"/>
            <a:ext cx="1810395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pp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가 가리키는 대상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2607D8-A5F6-6B38-5E67-6E833A1ECFFA}"/>
              </a:ext>
            </a:extLst>
          </p:cNvPr>
          <p:cNvSpPr/>
          <p:nvPr/>
        </p:nvSpPr>
        <p:spPr>
          <a:xfrm>
            <a:off x="6245625" y="3687250"/>
            <a:ext cx="1877295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*pp</a:t>
            </a:r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가 가리키는 대상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01FF0E-F9D8-12AF-3491-EA7DB4468D98}"/>
              </a:ext>
            </a:extLst>
          </p:cNvPr>
          <p:cNvSpPr/>
          <p:nvPr/>
        </p:nvSpPr>
        <p:spPr>
          <a:xfrm>
            <a:off x="1810461" y="3687249"/>
            <a:ext cx="639747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pp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D0534C-994B-3E53-ED3B-B58271862786}"/>
              </a:ext>
            </a:extLst>
          </p:cNvPr>
          <p:cNvSpPr/>
          <p:nvPr/>
        </p:nvSpPr>
        <p:spPr>
          <a:xfrm>
            <a:off x="2901469" y="2933194"/>
            <a:ext cx="542977" cy="252113"/>
          </a:xfrm>
          <a:prstGeom prst="roundRect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*pp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06F6CCE-E79B-30B1-5966-F5690CD73E04}"/>
              </a:ext>
            </a:extLst>
          </p:cNvPr>
          <p:cNvSpPr/>
          <p:nvPr/>
        </p:nvSpPr>
        <p:spPr>
          <a:xfrm>
            <a:off x="5432725" y="2920282"/>
            <a:ext cx="649897" cy="252113"/>
          </a:xfrm>
          <a:prstGeom prst="roundRect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*(*pp)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96051747-178E-4E2F-7C42-3BEA905F0E89}"/>
              </a:ext>
            </a:extLst>
          </p:cNvPr>
          <p:cNvSpPr/>
          <p:nvPr/>
        </p:nvSpPr>
        <p:spPr>
          <a:xfrm>
            <a:off x="2385060" y="2727961"/>
            <a:ext cx="4206240" cy="1828800"/>
          </a:xfrm>
          <a:custGeom>
            <a:avLst/>
            <a:gdLst>
              <a:gd name="connsiteX0" fmla="*/ 0 w 4206240"/>
              <a:gd name="connsiteY0" fmla="*/ 0 h 2065777"/>
              <a:gd name="connsiteX1" fmla="*/ 2171700 w 4206240"/>
              <a:gd name="connsiteY1" fmla="*/ 2057400 h 2065777"/>
              <a:gd name="connsiteX2" fmla="*/ 4206240 w 4206240"/>
              <a:gd name="connsiteY2" fmla="*/ 731520 h 2065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6240" h="2065777">
                <a:moveTo>
                  <a:pt x="0" y="0"/>
                </a:moveTo>
                <a:cubicBezTo>
                  <a:pt x="735330" y="967740"/>
                  <a:pt x="1470660" y="1935480"/>
                  <a:pt x="2171700" y="2057400"/>
                </a:cubicBezTo>
                <a:cubicBezTo>
                  <a:pt x="2872740" y="2179320"/>
                  <a:pt x="3822700" y="933450"/>
                  <a:pt x="4206240" y="731520"/>
                </a:cubicBezTo>
              </a:path>
            </a:pathLst>
          </a:custGeom>
          <a:noFill/>
          <a:ln w="635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9C814C0-7AFC-FD27-5A90-E34F35C9034E}"/>
              </a:ext>
            </a:extLst>
          </p:cNvPr>
          <p:cNvSpPr/>
          <p:nvPr/>
        </p:nvSpPr>
        <p:spPr>
          <a:xfrm>
            <a:off x="5012977" y="4192562"/>
            <a:ext cx="649897" cy="252113"/>
          </a:xfrm>
          <a:prstGeom prst="roundRect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**pp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772AEB-0B24-D755-00D4-C123FB32F8B7}"/>
              </a:ext>
            </a:extLst>
          </p:cNvPr>
          <p:cNvSpPr txBox="1"/>
          <p:nvPr/>
        </p:nvSpPr>
        <p:spPr>
          <a:xfrm>
            <a:off x="1337490" y="4609915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0x100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D55F95-6F5A-4A80-21D3-94051D9D01C9}"/>
              </a:ext>
            </a:extLst>
          </p:cNvPr>
          <p:cNvSpPr txBox="1"/>
          <p:nvPr/>
        </p:nvSpPr>
        <p:spPr>
          <a:xfrm>
            <a:off x="3779156" y="4609915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0x104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042FBB-CFA0-8293-B9E4-587B64A03463}"/>
              </a:ext>
            </a:extLst>
          </p:cNvPr>
          <p:cNvSpPr txBox="1"/>
          <p:nvPr/>
        </p:nvSpPr>
        <p:spPr>
          <a:xfrm>
            <a:off x="6391427" y="4598958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0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0x108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837" name="화살표: 오른쪽 836">
            <a:extLst>
              <a:ext uri="{FF2B5EF4-FFF2-40B4-BE49-F238E27FC236}">
                <a16:creationId xmlns:a16="http://schemas.microsoft.com/office/drawing/2014/main" id="{FC95EFED-08D5-B6E8-3893-42EF96C162A0}"/>
              </a:ext>
            </a:extLst>
          </p:cNvPr>
          <p:cNvSpPr/>
          <p:nvPr/>
        </p:nvSpPr>
        <p:spPr>
          <a:xfrm rot="19277963">
            <a:off x="6077562" y="3415560"/>
            <a:ext cx="627727" cy="213066"/>
          </a:xfrm>
          <a:prstGeom prst="rightArrow">
            <a:avLst>
              <a:gd name="adj1" fmla="val 0"/>
              <a:gd name="adj2" fmla="val 106958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999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2</a:t>
            </a:r>
            <a:r>
              <a:rPr lang="ko-KR" altLang="en-US" sz="3600" b="1" dirty="0"/>
              <a:t>차원 포인터의 선언과 사용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EC184A-47BC-8164-9218-2BD782224C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44" y="2488174"/>
            <a:ext cx="1644583" cy="13699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064C415-60FB-66F0-95AC-F728A7CF62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288" y="2488476"/>
            <a:ext cx="1644583" cy="13699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8CD37A-C205-DED4-46C4-9E836FF44B1F}"/>
              </a:ext>
            </a:extLst>
          </p:cNvPr>
          <p:cNvSpPr/>
          <p:nvPr/>
        </p:nvSpPr>
        <p:spPr>
          <a:xfrm>
            <a:off x="3920982" y="2507690"/>
            <a:ext cx="99813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ECA033-BD83-05ED-4CC1-AE198DD721D2}"/>
              </a:ext>
            </a:extLst>
          </p:cNvPr>
          <p:cNvSpPr/>
          <p:nvPr/>
        </p:nvSpPr>
        <p:spPr>
          <a:xfrm>
            <a:off x="1369849" y="2487426"/>
            <a:ext cx="1039802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E4CE4B-1E46-3792-4267-3AE0A2BD1F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32" y="2487426"/>
            <a:ext cx="1644583" cy="13699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E4632F4-BB64-3C5D-0722-480DBCEE92BA}"/>
              </a:ext>
            </a:extLst>
          </p:cNvPr>
          <p:cNvSpPr/>
          <p:nvPr/>
        </p:nvSpPr>
        <p:spPr>
          <a:xfrm>
            <a:off x="6898455" y="2506640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4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01FF0E-F9D8-12AF-3491-EA7DB4468D98}"/>
              </a:ext>
            </a:extLst>
          </p:cNvPr>
          <p:cNvSpPr/>
          <p:nvPr/>
        </p:nvSpPr>
        <p:spPr>
          <a:xfrm>
            <a:off x="1810461" y="3687249"/>
            <a:ext cx="639747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pp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772AEB-0B24-D755-00D4-C123FB32F8B7}"/>
              </a:ext>
            </a:extLst>
          </p:cNvPr>
          <p:cNvSpPr txBox="1"/>
          <p:nvPr/>
        </p:nvSpPr>
        <p:spPr>
          <a:xfrm>
            <a:off x="1337490" y="4609915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0x100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D55F95-6F5A-4A80-21D3-94051D9D01C9}"/>
              </a:ext>
            </a:extLst>
          </p:cNvPr>
          <p:cNvSpPr txBox="1"/>
          <p:nvPr/>
        </p:nvSpPr>
        <p:spPr>
          <a:xfrm>
            <a:off x="3779156" y="4609915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0x104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042FBB-CFA0-8293-B9E4-587B64A03463}"/>
              </a:ext>
            </a:extLst>
          </p:cNvPr>
          <p:cNvSpPr txBox="1"/>
          <p:nvPr/>
        </p:nvSpPr>
        <p:spPr>
          <a:xfrm>
            <a:off x="6391427" y="4598958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0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0x108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9B8E1CC-E649-424F-26BA-CCCCCDE49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262" y="1105852"/>
            <a:ext cx="5127476" cy="11204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97F2928-6B6B-C942-6EB0-78387B2ECC96}"/>
              </a:ext>
            </a:extLst>
          </p:cNvPr>
          <p:cNvSpPr/>
          <p:nvPr/>
        </p:nvSpPr>
        <p:spPr>
          <a:xfrm>
            <a:off x="4320705" y="3700115"/>
            <a:ext cx="639747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p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EA3FEA-0A3F-E7D4-9C35-1AC1E1659A1B}"/>
              </a:ext>
            </a:extLst>
          </p:cNvPr>
          <p:cNvSpPr/>
          <p:nvPr/>
        </p:nvSpPr>
        <p:spPr>
          <a:xfrm>
            <a:off x="6864398" y="3684714"/>
            <a:ext cx="639747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data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7419203-EFC8-6281-F3B8-0067614CD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4513" y="1502831"/>
            <a:ext cx="4823941" cy="60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7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2</a:t>
            </a:r>
            <a:r>
              <a:rPr lang="ko-KR" altLang="en-US" sz="3600" b="1" dirty="0"/>
              <a:t>차원 포인터의 선언과 사용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EC184A-47BC-8164-9218-2BD782224C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44" y="2488174"/>
            <a:ext cx="1644583" cy="13699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064C415-60FB-66F0-95AC-F728A7CF62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288" y="2488476"/>
            <a:ext cx="1644583" cy="13699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8CD37A-C205-DED4-46C4-9E836FF44B1F}"/>
              </a:ext>
            </a:extLst>
          </p:cNvPr>
          <p:cNvSpPr/>
          <p:nvPr/>
        </p:nvSpPr>
        <p:spPr>
          <a:xfrm>
            <a:off x="3920982" y="2507690"/>
            <a:ext cx="99813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0x108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ECA033-BD83-05ED-4CC1-AE198DD721D2}"/>
              </a:ext>
            </a:extLst>
          </p:cNvPr>
          <p:cNvSpPr/>
          <p:nvPr/>
        </p:nvSpPr>
        <p:spPr>
          <a:xfrm>
            <a:off x="1369849" y="2487426"/>
            <a:ext cx="1039802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?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E4CE4B-1E46-3792-4267-3AE0A2BD1F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32" y="2487426"/>
            <a:ext cx="1644583" cy="13699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E4632F4-BB64-3C5D-0722-480DBCEE92BA}"/>
              </a:ext>
            </a:extLst>
          </p:cNvPr>
          <p:cNvSpPr/>
          <p:nvPr/>
        </p:nvSpPr>
        <p:spPr>
          <a:xfrm>
            <a:off x="6898455" y="2506640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4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73663C0B-EA68-F2D8-5B8F-CDE1C704793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919115" y="2753479"/>
            <a:ext cx="1487520" cy="630758"/>
          </a:xfrm>
          <a:prstGeom prst="curved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01FF0E-F9D8-12AF-3491-EA7DB4468D98}"/>
              </a:ext>
            </a:extLst>
          </p:cNvPr>
          <p:cNvSpPr/>
          <p:nvPr/>
        </p:nvSpPr>
        <p:spPr>
          <a:xfrm>
            <a:off x="1810461" y="3687249"/>
            <a:ext cx="639747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pp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06F6CCE-E79B-30B1-5966-F5690CD73E04}"/>
              </a:ext>
            </a:extLst>
          </p:cNvPr>
          <p:cNvSpPr/>
          <p:nvPr/>
        </p:nvSpPr>
        <p:spPr>
          <a:xfrm>
            <a:off x="5432725" y="2920282"/>
            <a:ext cx="649897" cy="252113"/>
          </a:xfrm>
          <a:prstGeom prst="roundRect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*(*pp)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772AEB-0B24-D755-00D4-C123FB32F8B7}"/>
              </a:ext>
            </a:extLst>
          </p:cNvPr>
          <p:cNvSpPr txBox="1"/>
          <p:nvPr/>
        </p:nvSpPr>
        <p:spPr>
          <a:xfrm>
            <a:off x="1337490" y="4609915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0x100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D55F95-6F5A-4A80-21D3-94051D9D01C9}"/>
              </a:ext>
            </a:extLst>
          </p:cNvPr>
          <p:cNvSpPr txBox="1"/>
          <p:nvPr/>
        </p:nvSpPr>
        <p:spPr>
          <a:xfrm>
            <a:off x="3779156" y="4609915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0x104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042FBB-CFA0-8293-B9E4-587B64A03463}"/>
              </a:ext>
            </a:extLst>
          </p:cNvPr>
          <p:cNvSpPr txBox="1"/>
          <p:nvPr/>
        </p:nvSpPr>
        <p:spPr>
          <a:xfrm>
            <a:off x="6391427" y="4598958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0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0x108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9B8E1CC-E649-424F-26BA-CCCCCDE49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262" y="1105852"/>
            <a:ext cx="5127476" cy="11204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97F2928-6B6B-C942-6EB0-78387B2ECC96}"/>
              </a:ext>
            </a:extLst>
          </p:cNvPr>
          <p:cNvSpPr/>
          <p:nvPr/>
        </p:nvSpPr>
        <p:spPr>
          <a:xfrm>
            <a:off x="4320705" y="3700115"/>
            <a:ext cx="639747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p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EA3FEA-0A3F-E7D4-9C35-1AC1E1659A1B}"/>
              </a:ext>
            </a:extLst>
          </p:cNvPr>
          <p:cNvSpPr/>
          <p:nvPr/>
        </p:nvSpPr>
        <p:spPr>
          <a:xfrm>
            <a:off x="6864398" y="3684714"/>
            <a:ext cx="639747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data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009AF9D-A4E9-95DF-55B7-18A5E1201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4513" y="1647493"/>
            <a:ext cx="4897787" cy="45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3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2</a:t>
            </a:r>
            <a:r>
              <a:rPr lang="ko-KR" altLang="en-US" sz="3600" b="1" dirty="0"/>
              <a:t>차원 포인터의 선언과 사용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EC184A-47BC-8164-9218-2BD782224C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44" y="2488174"/>
            <a:ext cx="1644583" cy="13699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064C415-60FB-66F0-95AC-F728A7CF62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288" y="2488476"/>
            <a:ext cx="1644583" cy="13699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8CD37A-C205-DED4-46C4-9E836FF44B1F}"/>
              </a:ext>
            </a:extLst>
          </p:cNvPr>
          <p:cNvSpPr/>
          <p:nvPr/>
        </p:nvSpPr>
        <p:spPr>
          <a:xfrm>
            <a:off x="3920982" y="2507690"/>
            <a:ext cx="99813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0x108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ECA033-BD83-05ED-4CC1-AE198DD721D2}"/>
              </a:ext>
            </a:extLst>
          </p:cNvPr>
          <p:cNvSpPr/>
          <p:nvPr/>
        </p:nvSpPr>
        <p:spPr>
          <a:xfrm>
            <a:off x="1369849" y="2487426"/>
            <a:ext cx="1039802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0x104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D769FC18-C23B-F407-73CA-0BDE8B6B6B6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409651" y="2733215"/>
            <a:ext cx="1486740" cy="652072"/>
          </a:xfrm>
          <a:prstGeom prst="curved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4E4CE4B-1E46-3792-4267-3AE0A2BD1F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32" y="2487426"/>
            <a:ext cx="1644583" cy="13699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E4632F4-BB64-3C5D-0722-480DBCEE92BA}"/>
              </a:ext>
            </a:extLst>
          </p:cNvPr>
          <p:cNvSpPr/>
          <p:nvPr/>
        </p:nvSpPr>
        <p:spPr>
          <a:xfrm>
            <a:off x="6898455" y="2506640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endParaRPr lang="ko-KR" altLang="en-US" sz="4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73663C0B-EA68-F2D8-5B8F-CDE1C704793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919115" y="2753479"/>
            <a:ext cx="1487520" cy="630758"/>
          </a:xfrm>
          <a:prstGeom prst="curved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01FF0E-F9D8-12AF-3491-EA7DB4468D98}"/>
              </a:ext>
            </a:extLst>
          </p:cNvPr>
          <p:cNvSpPr/>
          <p:nvPr/>
        </p:nvSpPr>
        <p:spPr>
          <a:xfrm>
            <a:off x="1810461" y="3687249"/>
            <a:ext cx="639747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pp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D0534C-994B-3E53-ED3B-B58271862786}"/>
              </a:ext>
            </a:extLst>
          </p:cNvPr>
          <p:cNvSpPr/>
          <p:nvPr/>
        </p:nvSpPr>
        <p:spPr>
          <a:xfrm>
            <a:off x="2901469" y="2933194"/>
            <a:ext cx="542977" cy="252113"/>
          </a:xfrm>
          <a:prstGeom prst="roundRect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*pp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06F6CCE-E79B-30B1-5966-F5690CD73E04}"/>
              </a:ext>
            </a:extLst>
          </p:cNvPr>
          <p:cNvSpPr/>
          <p:nvPr/>
        </p:nvSpPr>
        <p:spPr>
          <a:xfrm>
            <a:off x="5432725" y="2920282"/>
            <a:ext cx="649897" cy="252113"/>
          </a:xfrm>
          <a:prstGeom prst="roundRect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*(*pp)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772AEB-0B24-D755-00D4-C123FB32F8B7}"/>
              </a:ext>
            </a:extLst>
          </p:cNvPr>
          <p:cNvSpPr txBox="1"/>
          <p:nvPr/>
        </p:nvSpPr>
        <p:spPr>
          <a:xfrm>
            <a:off x="1337490" y="4609915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0x100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D55F95-6F5A-4A80-21D3-94051D9D01C9}"/>
              </a:ext>
            </a:extLst>
          </p:cNvPr>
          <p:cNvSpPr txBox="1"/>
          <p:nvPr/>
        </p:nvSpPr>
        <p:spPr>
          <a:xfrm>
            <a:off x="3779156" y="4609915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0x104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042FBB-CFA0-8293-B9E4-587B64A03463}"/>
              </a:ext>
            </a:extLst>
          </p:cNvPr>
          <p:cNvSpPr txBox="1"/>
          <p:nvPr/>
        </p:nvSpPr>
        <p:spPr>
          <a:xfrm>
            <a:off x="6391427" y="4598958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0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0x108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9B8E1CC-E649-424F-26BA-CCCCCDE49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262" y="1105852"/>
            <a:ext cx="5127476" cy="11204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97F2928-6B6B-C942-6EB0-78387B2ECC96}"/>
              </a:ext>
            </a:extLst>
          </p:cNvPr>
          <p:cNvSpPr/>
          <p:nvPr/>
        </p:nvSpPr>
        <p:spPr>
          <a:xfrm>
            <a:off x="4320705" y="3700115"/>
            <a:ext cx="639747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p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EA3FEA-0A3F-E7D4-9C35-1AC1E1659A1B}"/>
              </a:ext>
            </a:extLst>
          </p:cNvPr>
          <p:cNvSpPr/>
          <p:nvPr/>
        </p:nvSpPr>
        <p:spPr>
          <a:xfrm>
            <a:off x="6864398" y="3684714"/>
            <a:ext cx="639747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data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0764BD-69FD-CDB4-F936-0EF22D8DE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4513" y="1854199"/>
            <a:ext cx="4823941" cy="25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26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1" dirty="0"/>
              <a:t>2</a:t>
            </a:r>
            <a:r>
              <a:rPr lang="ko-KR" altLang="en-US" sz="3600" b="1" dirty="0"/>
              <a:t>차원 포인터의 선언과 사용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EC184A-47BC-8164-9218-2BD782224C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044" y="2488174"/>
            <a:ext cx="1644583" cy="13699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064C415-60FB-66F0-95AC-F728A7CF62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288" y="2488476"/>
            <a:ext cx="1644583" cy="13699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8CD37A-C205-DED4-46C4-9E836FF44B1F}"/>
              </a:ext>
            </a:extLst>
          </p:cNvPr>
          <p:cNvSpPr/>
          <p:nvPr/>
        </p:nvSpPr>
        <p:spPr>
          <a:xfrm>
            <a:off x="3920982" y="2507690"/>
            <a:ext cx="99813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0x108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DECA033-BD83-05ED-4CC1-AE198DD721D2}"/>
              </a:ext>
            </a:extLst>
          </p:cNvPr>
          <p:cNvSpPr/>
          <p:nvPr/>
        </p:nvSpPr>
        <p:spPr>
          <a:xfrm>
            <a:off x="1369849" y="2487426"/>
            <a:ext cx="1039802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j-ea"/>
                <a:ea typeface="+mj-ea"/>
              </a:rPr>
              <a:t>0x104</a:t>
            </a:r>
            <a:endParaRPr lang="ko-KR" altLang="en-US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D769FC18-C23B-F407-73CA-0BDE8B6B6B6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409651" y="2733215"/>
            <a:ext cx="1486740" cy="652072"/>
          </a:xfrm>
          <a:prstGeom prst="curved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4E4CE4B-1E46-3792-4267-3AE0A2BD1F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532" y="2487426"/>
            <a:ext cx="1644583" cy="13699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E4632F4-BB64-3C5D-0722-480DBCEE92BA}"/>
              </a:ext>
            </a:extLst>
          </p:cNvPr>
          <p:cNvSpPr/>
          <p:nvPr/>
        </p:nvSpPr>
        <p:spPr>
          <a:xfrm>
            <a:off x="6898455" y="2506640"/>
            <a:ext cx="530903" cy="491577"/>
          </a:xfrm>
          <a:prstGeom prst="rect">
            <a:avLst/>
          </a:prstGeom>
          <a:solidFill>
            <a:schemeClr val="bg1"/>
          </a:solidFill>
          <a:ln w="603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endParaRPr lang="ko-KR" altLang="en-US" sz="4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73663C0B-EA68-F2D8-5B8F-CDE1C7047932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919115" y="2753479"/>
            <a:ext cx="1487520" cy="630758"/>
          </a:xfrm>
          <a:prstGeom prst="curvedConnector3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01FF0E-F9D8-12AF-3491-EA7DB4468D98}"/>
              </a:ext>
            </a:extLst>
          </p:cNvPr>
          <p:cNvSpPr/>
          <p:nvPr/>
        </p:nvSpPr>
        <p:spPr>
          <a:xfrm>
            <a:off x="1810461" y="3687249"/>
            <a:ext cx="639747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pp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D0534C-994B-3E53-ED3B-B58271862786}"/>
              </a:ext>
            </a:extLst>
          </p:cNvPr>
          <p:cNvSpPr/>
          <p:nvPr/>
        </p:nvSpPr>
        <p:spPr>
          <a:xfrm>
            <a:off x="2901469" y="2933194"/>
            <a:ext cx="542977" cy="252113"/>
          </a:xfrm>
          <a:prstGeom prst="roundRect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*pp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06F6CCE-E79B-30B1-5966-F5690CD73E04}"/>
              </a:ext>
            </a:extLst>
          </p:cNvPr>
          <p:cNvSpPr/>
          <p:nvPr/>
        </p:nvSpPr>
        <p:spPr>
          <a:xfrm>
            <a:off x="5432725" y="2920282"/>
            <a:ext cx="649897" cy="252113"/>
          </a:xfrm>
          <a:prstGeom prst="roundRect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*(*pp)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96051747-178E-4E2F-7C42-3BEA905F0E89}"/>
              </a:ext>
            </a:extLst>
          </p:cNvPr>
          <p:cNvSpPr/>
          <p:nvPr/>
        </p:nvSpPr>
        <p:spPr>
          <a:xfrm>
            <a:off x="2385060" y="2727961"/>
            <a:ext cx="4206240" cy="1828800"/>
          </a:xfrm>
          <a:custGeom>
            <a:avLst/>
            <a:gdLst>
              <a:gd name="connsiteX0" fmla="*/ 0 w 4206240"/>
              <a:gd name="connsiteY0" fmla="*/ 0 h 2065777"/>
              <a:gd name="connsiteX1" fmla="*/ 2171700 w 4206240"/>
              <a:gd name="connsiteY1" fmla="*/ 2057400 h 2065777"/>
              <a:gd name="connsiteX2" fmla="*/ 4206240 w 4206240"/>
              <a:gd name="connsiteY2" fmla="*/ 731520 h 2065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6240" h="2065777">
                <a:moveTo>
                  <a:pt x="0" y="0"/>
                </a:moveTo>
                <a:cubicBezTo>
                  <a:pt x="735330" y="967740"/>
                  <a:pt x="1470660" y="1935480"/>
                  <a:pt x="2171700" y="2057400"/>
                </a:cubicBezTo>
                <a:cubicBezTo>
                  <a:pt x="2872740" y="2179320"/>
                  <a:pt x="3822700" y="933450"/>
                  <a:pt x="4206240" y="731520"/>
                </a:cubicBezTo>
              </a:path>
            </a:pathLst>
          </a:custGeom>
          <a:noFill/>
          <a:ln w="635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09C014C-7C42-7E35-FE2B-FE7A29190691}"/>
              </a:ext>
            </a:extLst>
          </p:cNvPr>
          <p:cNvSpPr/>
          <p:nvPr/>
        </p:nvSpPr>
        <p:spPr>
          <a:xfrm rot="19277963">
            <a:off x="6077562" y="3415560"/>
            <a:ext cx="627727" cy="213066"/>
          </a:xfrm>
          <a:prstGeom prst="rightArrow">
            <a:avLst>
              <a:gd name="adj1" fmla="val 0"/>
              <a:gd name="adj2" fmla="val 106958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E9C814C0-7AFC-FD27-5A90-E34F35C9034E}"/>
              </a:ext>
            </a:extLst>
          </p:cNvPr>
          <p:cNvSpPr/>
          <p:nvPr/>
        </p:nvSpPr>
        <p:spPr>
          <a:xfrm>
            <a:off x="5012977" y="4192562"/>
            <a:ext cx="649897" cy="252113"/>
          </a:xfrm>
          <a:prstGeom prst="roundRect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**pp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772AEB-0B24-D755-00D4-C123FB32F8B7}"/>
              </a:ext>
            </a:extLst>
          </p:cNvPr>
          <p:cNvSpPr txBox="1"/>
          <p:nvPr/>
        </p:nvSpPr>
        <p:spPr>
          <a:xfrm>
            <a:off x="1337490" y="4609915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0x100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D55F95-6F5A-4A80-21D3-94051D9D01C9}"/>
              </a:ext>
            </a:extLst>
          </p:cNvPr>
          <p:cNvSpPr txBox="1"/>
          <p:nvPr/>
        </p:nvSpPr>
        <p:spPr>
          <a:xfrm>
            <a:off x="3779156" y="4609915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0x104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042FBB-CFA0-8293-B9E4-587B64A03463}"/>
              </a:ext>
            </a:extLst>
          </p:cNvPr>
          <p:cNvSpPr txBox="1"/>
          <p:nvPr/>
        </p:nvSpPr>
        <p:spPr>
          <a:xfrm>
            <a:off x="6391427" y="4598958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+mj-ea"/>
                <a:ea typeface="+mj-ea"/>
              </a:rPr>
              <a:t>0</a:t>
            </a:r>
            <a:r>
              <a:rPr lang="ko-KR" altLang="en-US" dirty="0">
                <a:latin typeface="+mj-ea"/>
                <a:ea typeface="+mj-ea"/>
              </a:rPr>
              <a:t>차원</a:t>
            </a:r>
            <a:r>
              <a:rPr lang="en-US" altLang="ko-KR" dirty="0">
                <a:latin typeface="+mj-ea"/>
                <a:ea typeface="+mj-ea"/>
              </a:rPr>
              <a:t>, 0x108</a:t>
            </a:r>
            <a:r>
              <a:rPr lang="ko-KR" altLang="en-US" dirty="0">
                <a:latin typeface="+mj-ea"/>
                <a:ea typeface="+mj-ea"/>
              </a:rPr>
              <a:t>번지</a:t>
            </a: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9B8E1CC-E649-424F-26BA-CCCCCDE49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262" y="1105852"/>
            <a:ext cx="5127476" cy="11204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97F2928-6B6B-C942-6EB0-78387B2ECC96}"/>
              </a:ext>
            </a:extLst>
          </p:cNvPr>
          <p:cNvSpPr/>
          <p:nvPr/>
        </p:nvSpPr>
        <p:spPr>
          <a:xfrm>
            <a:off x="4320705" y="3700115"/>
            <a:ext cx="639747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p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EA3FEA-0A3F-E7D4-9C35-1AC1E1659A1B}"/>
              </a:ext>
            </a:extLst>
          </p:cNvPr>
          <p:cNvSpPr/>
          <p:nvPr/>
        </p:nvSpPr>
        <p:spPr>
          <a:xfrm>
            <a:off x="6864398" y="3684714"/>
            <a:ext cx="639747" cy="3375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data</a:t>
            </a:r>
            <a:endParaRPr lang="ko-KR" altLang="en-US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4199802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632</Words>
  <Application>Microsoft Office PowerPoint</Application>
  <PresentationFormat>화면 슬라이드 쇼(16:9)</PresentationFormat>
  <Paragraphs>187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Wingdings</vt:lpstr>
      <vt:lpstr>Arial</vt:lpstr>
      <vt:lpstr>Fredoka One</vt:lpstr>
      <vt:lpstr>Raleway</vt:lpstr>
      <vt:lpstr>Retato Slideshow by Slidesgo</vt:lpstr>
      <vt:lpstr>6주차 튜터링</vt:lpstr>
      <vt:lpstr>다차원 포인터</vt:lpstr>
      <vt:lpstr>목차</vt:lpstr>
      <vt:lpstr>다차원 포인터란?</vt:lpstr>
      <vt:lpstr>2차원 포인터의 선언과 사용</vt:lpstr>
      <vt:lpstr>2차원 포인터의 선언과 사용</vt:lpstr>
      <vt:lpstr>2차원 포인터의 선언과 사용</vt:lpstr>
      <vt:lpstr>2차원 포인터의 선언과 사용</vt:lpstr>
      <vt:lpstr>2차원 포인터의 선언과 사용</vt:lpstr>
      <vt:lpstr>예제 코드 1</vt:lpstr>
      <vt:lpstr>2차원 포인터가 가리키는 첫 대상이 일반 변수인 경우</vt:lpstr>
      <vt:lpstr>2차원 포인터가 가리키는 첫 대상이 일반 변수인 경우</vt:lpstr>
      <vt:lpstr>2차원 포인터가 가리키는 첫 대상이 일반 변수인 경우</vt:lpstr>
      <vt:lpstr>2차원 포인터가 가리키는 첫 대상이 일반 변수인 경우</vt:lpstr>
      <vt:lpstr>2차원 포인터가 가리키는 첫 대상이 일반 변수인 경우</vt:lpstr>
      <vt:lpstr>2차원 포인터가 가리키는 첫 대상이 일반 변수인 경우</vt:lpstr>
      <vt:lpstr>2차원 포인터와 동적 할당</vt:lpstr>
      <vt:lpstr>2차원 포인터와 동적 할당</vt:lpstr>
      <vt:lpstr>2차원 포인터와 동적 할당</vt:lpstr>
      <vt:lpstr>2차원 포인터와 동적 할당</vt:lpstr>
      <vt:lpstr>예제 코드 2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이대은</cp:lastModifiedBy>
  <cp:revision>69</cp:revision>
  <dcterms:modified xsi:type="dcterms:W3CDTF">2023-11-02T16:15:22Z</dcterms:modified>
</cp:coreProperties>
</file>