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8" r:id="rId2"/>
    <p:sldId id="334" r:id="rId3"/>
    <p:sldId id="290" r:id="rId4"/>
    <p:sldId id="291" r:id="rId5"/>
    <p:sldId id="287" r:id="rId6"/>
    <p:sldId id="293" r:id="rId7"/>
    <p:sldId id="289" r:id="rId8"/>
    <p:sldId id="335" r:id="rId9"/>
    <p:sldId id="336" r:id="rId10"/>
    <p:sldId id="357" r:id="rId11"/>
    <p:sldId id="316" r:id="rId12"/>
    <p:sldId id="337" r:id="rId13"/>
    <p:sldId id="349" r:id="rId14"/>
    <p:sldId id="338" r:id="rId15"/>
    <p:sldId id="339" r:id="rId16"/>
    <p:sldId id="341" r:id="rId17"/>
    <p:sldId id="340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50" r:id="rId26"/>
    <p:sldId id="351" r:id="rId27"/>
    <p:sldId id="355" r:id="rId28"/>
    <p:sldId id="356" r:id="rId29"/>
    <p:sldId id="352" r:id="rId30"/>
    <p:sldId id="331" r:id="rId31"/>
    <p:sldId id="353" r:id="rId32"/>
    <p:sldId id="354" r:id="rId33"/>
    <p:sldId id="332" r:id="rId34"/>
    <p:sldId id="333" r:id="rId35"/>
  </p:sldIdLst>
  <p:sldSz cx="9144000" cy="6858000" type="screen4x3"/>
  <p:notesSz cx="6797675" cy="9926638"/>
  <p:embeddedFontLst>
    <p:embeddedFont>
      <p:font typeface="맑은 고딕" pitchFamily="50" charset="-127"/>
      <p:regular r:id="rId38"/>
      <p:bold r:id="rId39"/>
    </p:embeddedFont>
    <p:embeddedFont>
      <p:font typeface="Arial Unicode MS" pitchFamily="50" charset="-127"/>
      <p:regular r:id="rId40"/>
    </p:embeddedFont>
    <p:embeddedFont>
      <p:font typeface="PKS 장고직체-흑" charset="-127"/>
      <p:regular r:id="rId41"/>
    </p:embeddedFont>
    <p:embeddedFont>
      <p:font typeface="나눔명조 ExtraBold" pitchFamily="18" charset="-127"/>
      <p:bold r:id="rId42"/>
    </p:embeddedFont>
    <p:embeddedFont>
      <p:font typeface="HY목각파임B" pitchFamily="18" charset="-127"/>
      <p:regular r:id="rId43"/>
    </p:embeddedFont>
    <p:embeddedFont>
      <p:font typeface="나눔고딕" pitchFamily="50" charset="-127"/>
      <p:regular r:id="rId44"/>
      <p:bold r:id="rId45"/>
    </p:embeddedFont>
    <p:embeddedFont>
      <p:font typeface="PKS 장고직체-굵은" charset="-127"/>
      <p:regular r:id="rId46"/>
    </p:embeddedFont>
    <p:embeddedFont>
      <p:font typeface="나눔고딕 ExtraBold" pitchFamily="50" charset="-127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40000"/>
    <a:srgbClr val="EFF0F2"/>
    <a:srgbClr val="99CCFF"/>
    <a:srgbClr val="2D2D2D"/>
    <a:srgbClr val="373737"/>
    <a:srgbClr val="323232"/>
    <a:srgbClr val="282828"/>
    <a:srgbClr val="00D0C6"/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0925" autoAdjust="0"/>
  </p:normalViewPr>
  <p:slideViewPr>
    <p:cSldViewPr>
      <p:cViewPr>
        <p:scale>
          <a:sx n="60" d="100"/>
          <a:sy n="60" d="100"/>
        </p:scale>
        <p:origin x="-1848" y="-67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0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7584" y="2132856"/>
            <a:ext cx="7772400" cy="28381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쇼핑몰 프로젝트</a:t>
            </a:r>
            <a:endParaRPr lang="en-US" altLang="ko-KR" sz="7000" noProof="0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5400" noProof="0" dirty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By </a:t>
            </a:r>
            <a:r>
              <a:rPr lang="en-US" altLang="ko-KR" sz="3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Scratchback</a:t>
            </a:r>
            <a:endParaRPr kumimoji="0" lang="ko-KR" altLang="en-US" sz="3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목각파임B" pitchFamily="18" charset="-127"/>
              <a:ea typeface="HY목각파임B" pitchFamily="18" charset="-127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8560" y="1340768"/>
            <a:ext cx="102251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PKS 장고직체-흑" charset="-127"/>
                <a:ea typeface="PKS 장고직체-흑" charset="-127"/>
                <a:cs typeface="Arial Unicode MS" pitchFamily="50" charset="-127"/>
              </a:rPr>
              <a:t>“ </a:t>
            </a:r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Attractive</a:t>
            </a:r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PKS 장고직체-흑" charset="-127"/>
                <a:ea typeface="PKS 장고직체-흑" charset="-127"/>
                <a:cs typeface="Arial Unicode MS" pitchFamily="50" charset="-127"/>
              </a:rPr>
              <a:t> ”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PKS 장고직체-흑" charset="-127"/>
              <a:ea typeface="PKS 장고직체-흑" charset="-127"/>
              <a:cs typeface="Arial Unicode MS" pitchFamily="50" charset="-127"/>
            </a:endParaRPr>
          </a:p>
          <a:p>
            <a:pPr algn="ctr"/>
            <a:endParaRPr lang="en-US" altLang="ko-KR" sz="66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  <a:p>
            <a:pPr algn="ctr"/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내가 과연 </a:t>
            </a:r>
            <a:endParaRPr lang="en-US" altLang="ko-KR" sz="66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사용하고 싶을까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?</a:t>
            </a:r>
            <a:endParaRPr lang="en-US" altLang="ko-KR" sz="66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50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924944"/>
            <a:ext cx="106569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Welcome To </a:t>
            </a:r>
            <a:r>
              <a:rPr lang="en-US" altLang="ko-KR" sz="4500" dirty="0" err="1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OpenMarket</a:t>
            </a:r>
            <a:r>
              <a:rPr lang="ko-KR" altLang="en-US" sz="45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45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45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cratchback\Desktop\새 폴더 (3)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473299"/>
            <a:ext cx="8621713" cy="51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Home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92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cratchback\Desktop\새 폴더 (3)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" y="1556792"/>
            <a:ext cx="859999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Advertisement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07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User</a:t>
            </a:r>
            <a:r>
              <a:rPr lang="ko-KR" altLang="en-US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7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92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cratchback\Desktop\새 폴더 (3)\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4811"/>
            <a:ext cx="5760640" cy="295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Scratchback\Desktop\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2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cratchback\Desktop\새 폴더 (3)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9" y="1779798"/>
            <a:ext cx="8388002" cy="45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Login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3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cratchback\Desktop\새 폴더 (3)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2" y="1699368"/>
            <a:ext cx="8403600" cy="45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Create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3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cratchback\Desktop\새 폴더 (3)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4" y="1687202"/>
            <a:ext cx="8391278" cy="45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Reset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3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Forget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7170" name="Picture 2" descr="C:\Users\Scratchback\Desktop\새 폴더 (3)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8" y="1700808"/>
            <a:ext cx="838898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69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76064" y="2463031"/>
            <a:ext cx="7772400" cy="28381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아무나 </a:t>
            </a:r>
            <a:r>
              <a:rPr lang="en-US" altLang="ko-KR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‘</a:t>
            </a:r>
            <a:r>
              <a:rPr lang="ko-KR" altLang="en-US" sz="65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구매 하</a:t>
            </a:r>
            <a:r>
              <a:rPr lang="ko-KR" altLang="en-US" sz="6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고</a:t>
            </a:r>
            <a:r>
              <a:rPr lang="en-US" altLang="ko-KR" sz="6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’</a:t>
            </a:r>
            <a:r>
              <a:rPr lang="ko-KR" altLang="en-US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 </a:t>
            </a:r>
            <a:endParaRPr lang="en-US" altLang="ko-KR" sz="5400" noProof="0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아무나 </a:t>
            </a:r>
            <a:r>
              <a:rPr lang="en-US" altLang="ko-KR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‘</a:t>
            </a:r>
            <a:r>
              <a:rPr lang="ko-KR" altLang="en-US" sz="650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판매 할 </a:t>
            </a:r>
            <a:r>
              <a:rPr lang="ko-KR" altLang="en-US" sz="6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수</a:t>
            </a:r>
            <a:r>
              <a:rPr lang="en-US" altLang="ko-KR" sz="65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’</a:t>
            </a:r>
            <a:r>
              <a:rPr lang="ko-KR" altLang="en-US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 </a:t>
            </a:r>
            <a:endParaRPr lang="en-US" altLang="ko-KR" sz="5400" noProof="0" dirty="0" smtClean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noProof="0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  <a:cs typeface="+mj-cs"/>
              </a:rPr>
              <a:t>없을까</a:t>
            </a:r>
            <a:r>
              <a:rPr kumimoji="0" lang="en-US" altLang="ko-KR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목각파임B" pitchFamily="18" charset="-127"/>
                <a:ea typeface="HY목각파임B" pitchFamily="18" charset="-127"/>
                <a:cs typeface="+mj-cs"/>
              </a:rPr>
              <a:t>?</a:t>
            </a:r>
            <a:endParaRPr kumimoji="0" lang="ko-KR" altLang="en-US" sz="5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목각파임B" pitchFamily="18" charset="-127"/>
              <a:ea typeface="HY목각파임B" pitchFamily="18" charset="-127"/>
              <a:cs typeface="+mj-cs"/>
            </a:endParaRPr>
          </a:p>
        </p:txBody>
      </p:sp>
      <p:pic>
        <p:nvPicPr>
          <p:cNvPr id="5" name="그림 4" descr="view-513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8216" y="1628800"/>
            <a:ext cx="1358280" cy="13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Product</a:t>
            </a:r>
            <a:r>
              <a:rPr lang="ko-KR" altLang="en-US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7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51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Register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5122" name="Picture 2" descr="C:\Users\Scratchback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2493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58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Finished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6146" name="Picture 2" descr="C:\Users\Scratchback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8424936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24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Product List</a:t>
            </a:r>
            <a:r>
              <a:rPr lang="ko-KR" altLang="en-US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4098" name="Picture 2" descr="C:\Users\Scratchback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56792"/>
            <a:ext cx="848233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01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45586" y="478994"/>
            <a:ext cx="10656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Modify ”</a:t>
            </a:r>
            <a:endParaRPr lang="ko-KR" altLang="en-US" sz="5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2050" name="Picture 2" descr="C:\Users\Scratchbac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45021"/>
            <a:ext cx="8489397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12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My Shopping Cart</a:t>
            </a:r>
            <a:r>
              <a:rPr lang="ko-KR" altLang="en-US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 </a:t>
            </a:r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359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cratchback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7" y="764704"/>
            <a:ext cx="8300217" cy="5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My </a:t>
            </a:r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Upload Product </a:t>
            </a:r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”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789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atchback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35292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Merit ”</a:t>
            </a:r>
            <a:endParaRPr lang="ko-KR" altLang="en-US" sz="7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67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836712"/>
            <a:ext cx="6532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판매자 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=</a:t>
            </a:r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 구매자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" name="그림 2" descr="family_and_son_mother_father_daughter_users_group_tree-51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336" y="1864568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401705"/>
            <a:ext cx="182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Light</a:t>
            </a:r>
          </a:p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weight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 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PKS 장고직체-굵은" pitchFamily="2" charset="-127"/>
              <a:ea typeface="PKS 장고직체-굵은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620089"/>
            <a:ext cx="185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Simple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PKS 장고직체-굵은" pitchFamily="2" charset="-127"/>
              <a:ea typeface="PKS 장고직체-굵은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0804" y="3225170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Easy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PKS 장고직체-굵은" pitchFamily="2" charset="-127"/>
              <a:ea typeface="PKS 장고직체-굵은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3269" y="1328574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Attractive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  <p:pic>
        <p:nvPicPr>
          <p:cNvPr id="6" name="그림 5" descr="basic2-018_money_coins-51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0527" y="2852936"/>
            <a:ext cx="3168352" cy="316835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 flipV="1">
            <a:off x="2123728" y="4221088"/>
            <a:ext cx="936104" cy="1440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059832" y="2564904"/>
            <a:ext cx="720080" cy="8640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580112" y="2276872"/>
            <a:ext cx="504056" cy="7920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156176" y="3717032"/>
            <a:ext cx="1080120" cy="2880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84391" y="2852936"/>
            <a:ext cx="10656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 End ”</a:t>
            </a:r>
            <a:endParaRPr lang="ko-KR" altLang="en-US" sz="70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843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971600" y="2276872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Everyone Buy,</a:t>
            </a:r>
          </a:p>
          <a:p>
            <a:pPr algn="ctr"/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Everyone 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Sell.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PKS 장고직체-굵은" pitchFamily="2" charset="-127"/>
              <a:ea typeface="PKS 장고직체-굵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650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amily_and_son_mother_father_daughter_users_group_tree-51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4092" y="-27384"/>
            <a:ext cx="487680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3962" y="5013176"/>
            <a:ext cx="69541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누구나 </a:t>
            </a:r>
            <a:r>
              <a:rPr lang="ko-KR" altLang="en-US" sz="4400" dirty="0" err="1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오픈마켓의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 주인이 </a:t>
            </a:r>
            <a:endParaRPr lang="en-US" altLang="ko-KR" sz="44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될 수 있습니다</a:t>
            </a:r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.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6546" y="2678194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</a:rPr>
              <a:t>Thank you 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PKS 장고직체-굵은" pitchFamily="2" charset="-127"/>
                <a:ea typeface="PKS 장고직체-굵은" pitchFamily="2" charset="-127"/>
                <a:sym typeface="Wingdings" pitchFamily="2" charset="2"/>
              </a:rPr>
              <a:t>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PKS 장고직체-굵은" pitchFamily="2" charset="-127"/>
              <a:ea typeface="PKS 장고직체-굵은" pitchFamily="2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8560" y="1844824"/>
            <a:ext cx="102251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“C2C”</a:t>
            </a:r>
          </a:p>
          <a:p>
            <a:pPr algn="ctr"/>
            <a:endParaRPr lang="en-US" altLang="ko-KR" sz="5000" dirty="0" smtClean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PKS 장고직체-흑" pitchFamily="2" charset="-127"/>
                <a:ea typeface="PKS 장고직체-흑" pitchFamily="2" charset="-127"/>
              </a:rPr>
              <a:t>Customer to Customer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619722"/>
          </a:xfrm>
        </p:spPr>
        <p:txBody>
          <a:bodyPr>
            <a:normAutofit/>
          </a:bodyPr>
          <a:lstStyle/>
          <a:p>
            <a:r>
              <a:rPr lang="en-US" altLang="ko-KR" sz="9000" b="0" dirty="0" err="1" smtClean="0">
                <a:latin typeface="PKS 장고직체-흑" charset="-127"/>
                <a:ea typeface="PKS 장고직체-흑" charset="-127"/>
                <a:cs typeface="Arial Unicode MS" pitchFamily="50" charset="-127"/>
              </a:rPr>
              <a:t>OpenMarket</a:t>
            </a:r>
            <a:endParaRPr lang="ko-KR" altLang="en-US" sz="9000" b="0" dirty="0">
              <a:latin typeface="PKS 장고직체-흑" charset="-127"/>
              <a:ea typeface="PKS 장고직체-흑" charset="-127"/>
              <a:cs typeface="Arial Unicode MS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-324544" y="3933056"/>
            <a:ext cx="9756576" cy="1872208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PKS 장고직체-흑" charset="-127"/>
                <a:ea typeface="PKS 장고직체-흑" charset="-127"/>
                <a:cs typeface="Arial Unicode MS" pitchFamily="50" charset="-127"/>
              </a:rPr>
              <a:t>“Everyone Buy, Everyone Sell”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677" y="2348880"/>
            <a:ext cx="2749472" cy="2041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마켓</a:t>
            </a:r>
            <a:endParaRPr lang="en-US" altLang="ko-KR" sz="100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322297">
            <a:off x="1482130" y="5313598"/>
            <a:ext cx="3262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네이버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 지식쇼핑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708047">
            <a:off x="4297985" y="1047310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G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마켓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21421456">
            <a:off x="6587272" y="15104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아마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존</a:t>
            </a:r>
          </a:p>
        </p:txBody>
      </p:sp>
      <p:sp>
        <p:nvSpPr>
          <p:cNvPr id="8" name="TextBox 7"/>
          <p:cNvSpPr txBox="1"/>
          <p:nvPr/>
        </p:nvSpPr>
        <p:spPr>
          <a:xfrm rot="21290340">
            <a:off x="1006342" y="30886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옥션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245020">
            <a:off x="6974885" y="3094662"/>
            <a:ext cx="15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11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번가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20725126">
            <a:off x="2019682" y="12935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쿠</a:t>
            </a:r>
            <a:r>
              <a:rPr lang="ko-KR" altLang="en-US" sz="3200" dirty="0" err="1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팡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919653">
            <a:off x="5165788" y="5200890"/>
            <a:ext cx="285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다음 </a:t>
            </a:r>
            <a:r>
              <a:rPr lang="ko-KR" altLang="en-US" sz="3200" dirty="0" err="1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쇼핑하우</a:t>
            </a:r>
            <a:endParaRPr lang="en-US" altLang="ko-KR" sz="3200" dirty="0" smtClean="0">
              <a:solidFill>
                <a:schemeClr val="bg1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no_vote_delete_exit_entry-512 사본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85936"/>
            <a:ext cx="5867400" cy="586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0305" y="33569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어려움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494116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복잡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7971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어지러움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27687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불편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9730" y="971759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지나친 광고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0235" y="1700808"/>
            <a:ext cx="4288353" cy="3498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사용자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입장에서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477372">
            <a:off x="1142637" y="5497963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쉽게 할 수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없나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??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708047">
            <a:off x="5493697" y="10473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단순했으면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!!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21290340">
            <a:off x="332187" y="3267331"/>
            <a:ext cx="2287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예뻤으면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…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20392931">
            <a:off x="714926" y="1025458"/>
            <a:ext cx="4286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매일 봐도 안 </a:t>
            </a:r>
            <a:r>
              <a:rPr lang="ko-KR" altLang="en-US" sz="3200" dirty="0" err="1" smtClean="0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질리게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ㅠ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2587716">
            <a:off x="6849768" y="3098999"/>
            <a:ext cx="2013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광고 좀</a:t>
            </a:r>
            <a:r>
              <a:rPr lang="en-US" altLang="ko-KR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…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20549088">
            <a:off x="5311835" y="5330902"/>
            <a:ext cx="3637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누가 봐도 </a:t>
            </a:r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편하게</a:t>
            </a:r>
            <a:r>
              <a:rPr lang="en-US" altLang="ko-KR" sz="3200" dirty="0" smtClean="0">
                <a:solidFill>
                  <a:schemeClr val="bg1">
                    <a:lumMod val="7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~</a:t>
            </a:r>
            <a:endParaRPr lang="en-US" altLang="ko-KR" sz="3200" dirty="0" smtClean="0">
              <a:solidFill>
                <a:schemeClr val="bg1">
                  <a:lumMod val="7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62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8560" y="1340768"/>
            <a:ext cx="102251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>
                    <a:lumMod val="95000"/>
                  </a:schemeClr>
                </a:solidFill>
                <a:latin typeface="PKS 장고직체-흑" charset="-127"/>
                <a:ea typeface="PKS 장고직체-흑" charset="-127"/>
                <a:cs typeface="Arial Unicode MS" pitchFamily="50" charset="-127"/>
              </a:rPr>
              <a:t>“ Simple ”</a:t>
            </a:r>
            <a:endParaRPr lang="en-US" altLang="ko-KR" sz="8000" dirty="0" smtClean="0">
              <a:solidFill>
                <a:schemeClr val="bg1">
                  <a:lumMod val="95000"/>
                </a:schemeClr>
              </a:solidFill>
              <a:latin typeface="PKS 장고직체-흑" charset="-127"/>
              <a:ea typeface="PKS 장고직체-흑" charset="-127"/>
              <a:cs typeface="Arial Unicode MS" pitchFamily="50" charset="-127"/>
            </a:endParaRPr>
          </a:p>
          <a:p>
            <a:pPr algn="ctr"/>
            <a:endParaRPr lang="en-US" altLang="ko-KR" sz="6600" dirty="0">
              <a:solidFill>
                <a:schemeClr val="bg1">
                  <a:lumMod val="95000"/>
                </a:schemeClr>
              </a:solidFill>
              <a:latin typeface="PKS 장고직체-흑" pitchFamily="2" charset="-127"/>
              <a:ea typeface="PKS 장고직체-흑" pitchFamily="2" charset="-127"/>
            </a:endParaRPr>
          </a:p>
          <a:p>
            <a:pPr algn="ctr"/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우리 </a:t>
            </a:r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할아버지도 </a:t>
            </a:r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쉽게 </a:t>
            </a:r>
            <a:endParaRPr lang="en-US" altLang="ko-KR" sz="66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사용할 수 </a:t>
            </a:r>
            <a:r>
              <a:rPr lang="ko-KR" altLang="en-US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있을까</a:t>
            </a:r>
            <a:r>
              <a:rPr lang="en-US" altLang="ko-KR" sz="6600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?</a:t>
            </a:r>
            <a:endParaRPr lang="en-US" altLang="ko-KR" sz="6600" dirty="0" smtClean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0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6040</TotalTime>
  <Words>171</Words>
  <Application>Microsoft Office PowerPoint</Application>
  <PresentationFormat>화면 슬라이드 쇼(4:3)</PresentationFormat>
  <Paragraphs>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굴림</vt:lpstr>
      <vt:lpstr>Arial</vt:lpstr>
      <vt:lpstr>맑은 고딕</vt:lpstr>
      <vt:lpstr>Wingdings</vt:lpstr>
      <vt:lpstr>Arial Unicode MS</vt:lpstr>
      <vt:lpstr>PKS 장고직체-흑</vt:lpstr>
      <vt:lpstr>나눔명조 ExtraBold</vt:lpstr>
      <vt:lpstr>HY목각파임B</vt:lpstr>
      <vt:lpstr>나눔고딕</vt:lpstr>
      <vt:lpstr>PKS 장고직체-굵은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OpenMarket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Scratchback</cp:lastModifiedBy>
  <cp:revision>42</cp:revision>
  <dcterms:created xsi:type="dcterms:W3CDTF">2011-08-23T09:45:48Z</dcterms:created>
  <dcterms:modified xsi:type="dcterms:W3CDTF">2015-06-14T15:09:07Z</dcterms:modified>
</cp:coreProperties>
</file>