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4BF1-4BC6-9740-897F-8A6E5ADF8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E0967-0BBD-2446-B518-0C2C705AB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F72B-04AD-3848-A9DF-3C71D746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B90E-6743-EF46-99B8-04FD6B40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F26A-F014-EE45-AC6F-F94866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5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C31E-B326-BF48-A187-4E13CABF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25F58-409B-3D41-9E00-090AA1FB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48A42-B864-DA41-9FDE-DABE064D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AD05-F3C1-1B4F-B712-624321DD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8F2D-AC1E-F54C-94C9-108F0B3E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AA8DD-5D18-B743-BB6B-7C3E0B759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38C57-8F80-F245-BE5B-456726C7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4BA1-0C1A-DA4C-9F51-BCE9183B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C64F-30B5-C248-BAFB-AB2C718A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AAD4-1068-4949-82C6-DF75C42F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03AB-65F7-FC4C-BC10-44F2DDA5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3A10-CF27-FA48-A1FE-1E4A2AE2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3663-6F94-6A4A-B48E-8F8E3C35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9AB0-347A-9044-A767-811917C4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BDF10-BF8F-134D-9015-823263A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C133-9ABE-7844-8ACF-78353B8C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0535-79E0-5541-84F3-BB80999C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0D83-099B-E444-9AB3-3620986F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18F9-1F56-674B-B7C7-C3D86EDC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33F7-09AA-3844-972D-A9CC98DE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09E-431A-E64E-927B-316E8981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7AE8-0C09-EE45-9081-A767DFABE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09FBD-83A2-DD4F-8F61-322CD5DB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17E4-DBA3-0D46-B304-BE0673A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EB726-813A-4344-A55B-AA21EEC4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1006E-D948-114C-9064-82811709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F2F9-60B3-014D-9933-F1E48012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43F20-015D-064A-BD39-B4F67702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A5B0A-1A27-A64F-BF6E-BDB14710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85222-FB42-7146-9A53-DEBE082E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8AAA1-017B-8440-8D58-CFF40DDF7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49B56-1104-A04F-818B-B8B7B766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E68A4-5488-F94F-AC44-F7F9AAAC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DBBC1-C5EA-6049-9D66-0C191328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7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9CE1-3CE1-A345-B053-A6AB7EA1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47A33-7A91-AF4F-B259-DAD3F0F8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461E0-C9E5-B24E-8E97-38855DDE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8BAD3-BDFC-A54F-9D3B-12CEDF96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9A73A-7449-D645-BCFF-AD24B14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51E72-F326-964E-8E33-D94D7052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A955E-E88E-F64B-805B-9542110D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711D-45A9-1547-86AC-10DA3D40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47B6-999A-FA4B-9975-80D343E30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31B0-D7DE-0341-A1F1-5C5FCEC7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9CAB-7692-CD46-8FD8-B2708D04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790C-8665-314F-BD28-B0E593E6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7F6DD-C8D2-7E4D-9E8A-63B7B041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6676-7831-8B4B-8EF1-EAA5BDC4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92C82-EDEC-8940-A9A1-AD5EE55E3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DB23E-823B-304C-8E0B-86A19AA7B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5FEF-7E97-374E-972B-EEA22489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3A4DB-5528-D747-9424-5A47030A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37F1-1BD5-5D41-909B-0E67E518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BBAF0-49ED-F246-9D9E-3D9EBFD4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35AC4-C24A-4143-B27A-0D79F656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D7593-45B6-2E4F-B22B-EDE9C1E57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F1F5-2F5F-7F44-812A-E20D189711E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891B-A31B-FE46-8069-901193BDD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D9AF-F9A3-EF43-A953-5A4EE1D9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8AD1-C96D-5A44-966C-72A949C0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6E9B0-0EAB-A041-B4D2-2CAC553A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50" y="0"/>
            <a:ext cx="87192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829BF-BE5C-6C48-A24C-E6804FF70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C0DE8-8572-B341-B518-34CA483D0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2098-0F78-0746-B999-702C2067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7950-2CA7-A643-960D-56F14FBC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BB233-375F-0B42-B62B-66036D3B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28700"/>
            <a:ext cx="8343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2020-02-19T04:31:21Z</dcterms:created>
  <dcterms:modified xsi:type="dcterms:W3CDTF">2020-02-19T04:33:02Z</dcterms:modified>
</cp:coreProperties>
</file>