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>
      <p:cViewPr varScale="1">
        <p:scale>
          <a:sx n="112" d="100"/>
          <a:sy n="112" d="100"/>
        </p:scale>
        <p:origin x="17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rgbClr val="2E75B6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39416" y="1919028"/>
            <a:ext cx="10959388" cy="2309462"/>
            <a:chOff x="839416" y="1919028"/>
            <a:chExt cx="10959388" cy="2309462"/>
          </a:xfrm>
        </p:grpSpPr>
        <p:sp>
          <p:nvSpPr>
            <p:cNvPr id="4" name="직사각형 3"/>
            <p:cNvSpPr/>
            <p:nvPr/>
          </p:nvSpPr>
          <p:spPr>
            <a:xfrm>
              <a:off x="911424" y="1988840"/>
              <a:ext cx="10153128" cy="216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31704" y="1988840"/>
              <a:ext cx="8367100" cy="21602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15000" dirty="0" smtClean="0">
                  <a:solidFill>
                    <a:srgbClr val="2E75B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Shortcut</a:t>
              </a:r>
              <a:endParaRPr lang="ko-KR" altLang="en-US" sz="1500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1919028"/>
              <a:ext cx="2307340" cy="2309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129" y="208129"/>
            <a:ext cx="6441743" cy="64417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01719" y="836709"/>
            <a:ext cx="5186474" cy="5184578"/>
            <a:chOff x="3501719" y="836709"/>
            <a:chExt cx="5186474" cy="5184578"/>
          </a:xfrm>
        </p:grpSpPr>
        <p:grpSp>
          <p:nvGrpSpPr>
            <p:cNvPr id="7" name="그룹 6"/>
            <p:cNvGrpSpPr/>
            <p:nvPr/>
          </p:nvGrpSpPr>
          <p:grpSpPr>
            <a:xfrm>
              <a:off x="3501719" y="836709"/>
              <a:ext cx="5186474" cy="5184578"/>
              <a:chOff x="3501719" y="836709"/>
              <a:chExt cx="5186474" cy="518457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 rot="5400000">
                <a:off x="3503709" y="2970746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8100000">
                <a:off x="3503620" y="2970740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3500000" flipH="1">
                <a:off x="3503621" y="2970741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10800000">
                <a:off x="3501719" y="2970740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38939" y="1271938"/>
              <a:ext cx="4314116" cy="4314116"/>
              <a:chOff x="4461158" y="1794157"/>
              <a:chExt cx="3269678" cy="326967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644193" y="5405539"/>
              <a:ext cx="903614" cy="903612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454032" y="552164"/>
              <a:ext cx="1283936" cy="4512654"/>
            </a:xfrm>
            <a:prstGeom prst="trapezoid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22099" y="744410"/>
              <a:ext cx="3147839" cy="5414305"/>
            </a:xfrm>
            <a:custGeom>
              <a:avLst/>
              <a:gdLst>
                <a:gd name="connsiteX0" fmla="*/ 1573901 w 3147839"/>
                <a:gd name="connsiteY0" fmla="*/ 4804269 h 5414305"/>
                <a:gd name="connsiteX1" fmla="*/ 1878919 w 3147839"/>
                <a:gd name="connsiteY1" fmla="*/ 5109287 h 5414305"/>
                <a:gd name="connsiteX2" fmla="*/ 1573901 w 3147839"/>
                <a:gd name="connsiteY2" fmla="*/ 5414305 h 5414305"/>
                <a:gd name="connsiteX3" fmla="*/ 1268883 w 3147839"/>
                <a:gd name="connsiteY3" fmla="*/ 5109287 h 5414305"/>
                <a:gd name="connsiteX4" fmla="*/ 1573901 w 3147839"/>
                <a:gd name="connsiteY4" fmla="*/ 4804269 h 5414305"/>
                <a:gd name="connsiteX5" fmla="*/ 1494723 w 3147839"/>
                <a:gd name="connsiteY5" fmla="*/ 2016 h 5414305"/>
                <a:gd name="connsiteX6" fmla="*/ 1670532 w 3147839"/>
                <a:gd name="connsiteY6" fmla="*/ 3054 h 5414305"/>
                <a:gd name="connsiteX7" fmla="*/ 2715562 w 3147839"/>
                <a:gd name="connsiteY7" fmla="*/ 500636 h 5414305"/>
                <a:gd name="connsiteX8" fmla="*/ 3017845 w 3147839"/>
                <a:gd name="connsiteY8" fmla="*/ 2245455 h 5414305"/>
                <a:gd name="connsiteX9" fmla="*/ 1992326 w 3147839"/>
                <a:gd name="connsiteY9" fmla="*/ 3154874 h 5414305"/>
                <a:gd name="connsiteX10" fmla="*/ 1772156 w 3147839"/>
                <a:gd name="connsiteY10" fmla="*/ 3199068 h 5414305"/>
                <a:gd name="connsiteX11" fmla="*/ 1772156 w 3147839"/>
                <a:gd name="connsiteY11" fmla="*/ 4313112 h 5414305"/>
                <a:gd name="connsiteX12" fmla="*/ 1375646 w 3147839"/>
                <a:gd name="connsiteY12" fmla="*/ 4313112 h 5414305"/>
                <a:gd name="connsiteX13" fmla="*/ 1375646 w 3147839"/>
                <a:gd name="connsiteY13" fmla="*/ 2783717 h 5414305"/>
                <a:gd name="connsiteX14" fmla="*/ 1536201 w 3147839"/>
                <a:gd name="connsiteY14" fmla="*/ 2783717 h 5414305"/>
                <a:gd name="connsiteX15" fmla="*/ 1536212 w 3147839"/>
                <a:gd name="connsiteY15" fmla="*/ 2783352 h 5414305"/>
                <a:gd name="connsiteX16" fmla="*/ 2625873 w 3147839"/>
                <a:gd name="connsiteY16" fmla="*/ 2071958 h 5414305"/>
                <a:gd name="connsiteX17" fmla="*/ 2407616 w 3147839"/>
                <a:gd name="connsiteY17" fmla="*/ 798880 h 5414305"/>
                <a:gd name="connsiteX18" fmla="*/ 1133723 w 3147839"/>
                <a:gd name="connsiteY18" fmla="*/ 519114 h 5414305"/>
                <a:gd name="connsiteX19" fmla="*/ 428605 w 3147839"/>
                <a:gd name="connsiteY19" fmla="*/ 1606326 h 5414305"/>
                <a:gd name="connsiteX20" fmla="*/ 0 w 3147839"/>
                <a:gd name="connsiteY20" fmla="*/ 1606326 h 5414305"/>
                <a:gd name="connsiteX21" fmla="*/ 972860 w 3147839"/>
                <a:gd name="connsiteY21" fmla="*/ 121793 h 5414305"/>
                <a:gd name="connsiteX22" fmla="*/ 1494723 w 3147839"/>
                <a:gd name="connsiteY22" fmla="*/ 2016 h 54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7839" h="5414305">
                  <a:moveTo>
                    <a:pt x="1573901" y="4804269"/>
                  </a:moveTo>
                  <a:cubicBezTo>
                    <a:pt x="1742358" y="4804269"/>
                    <a:pt x="1878919" y="4940830"/>
                    <a:pt x="1878919" y="5109287"/>
                  </a:cubicBezTo>
                  <a:cubicBezTo>
                    <a:pt x="1878919" y="5277744"/>
                    <a:pt x="1742358" y="5414305"/>
                    <a:pt x="1573901" y="5414305"/>
                  </a:cubicBezTo>
                  <a:cubicBezTo>
                    <a:pt x="1405444" y="5414305"/>
                    <a:pt x="1268883" y="5277744"/>
                    <a:pt x="1268883" y="5109287"/>
                  </a:cubicBezTo>
                  <a:cubicBezTo>
                    <a:pt x="1268883" y="4940830"/>
                    <a:pt x="1405444" y="4804269"/>
                    <a:pt x="1573901" y="4804269"/>
                  </a:cubicBezTo>
                  <a:close/>
                  <a:moveTo>
                    <a:pt x="1494723" y="2016"/>
                  </a:moveTo>
                  <a:cubicBezTo>
                    <a:pt x="1553448" y="-992"/>
                    <a:pt x="1612143" y="-625"/>
                    <a:pt x="1670532" y="3054"/>
                  </a:cubicBezTo>
                  <a:cubicBezTo>
                    <a:pt x="2059791" y="27585"/>
                    <a:pt x="2435440" y="199381"/>
                    <a:pt x="2715562" y="500636"/>
                  </a:cubicBezTo>
                  <a:cubicBezTo>
                    <a:pt x="3149957" y="967802"/>
                    <a:pt x="3268942" y="1654596"/>
                    <a:pt x="3017845" y="2245455"/>
                  </a:cubicBezTo>
                  <a:cubicBezTo>
                    <a:pt x="2825111" y="2698981"/>
                    <a:pt x="2443437" y="3027861"/>
                    <a:pt x="1992326" y="3154874"/>
                  </a:cubicBezTo>
                  <a:lnTo>
                    <a:pt x="1772156" y="3199068"/>
                  </a:lnTo>
                  <a:lnTo>
                    <a:pt x="1772156" y="4313112"/>
                  </a:lnTo>
                  <a:lnTo>
                    <a:pt x="1375646" y="4313112"/>
                  </a:lnTo>
                  <a:lnTo>
                    <a:pt x="1375646" y="2783717"/>
                  </a:lnTo>
                  <a:lnTo>
                    <a:pt x="1536201" y="2783717"/>
                  </a:lnTo>
                  <a:lnTo>
                    <a:pt x="1536212" y="2783352"/>
                  </a:lnTo>
                  <a:cubicBezTo>
                    <a:pt x="2007170" y="2799297"/>
                    <a:pt x="2439561" y="2517007"/>
                    <a:pt x="2625873" y="2071958"/>
                  </a:cubicBezTo>
                  <a:cubicBezTo>
                    <a:pt x="2806371" y="1640796"/>
                    <a:pt x="2720615" y="1140587"/>
                    <a:pt x="2407616" y="798880"/>
                  </a:cubicBezTo>
                  <a:cubicBezTo>
                    <a:pt x="2080924" y="442224"/>
                    <a:pt x="1573609" y="330810"/>
                    <a:pt x="1133723" y="519114"/>
                  </a:cubicBezTo>
                  <a:cubicBezTo>
                    <a:pt x="706762" y="701886"/>
                    <a:pt x="428605" y="1130772"/>
                    <a:pt x="428605" y="1606326"/>
                  </a:cubicBezTo>
                  <a:lnTo>
                    <a:pt x="0" y="1606326"/>
                  </a:lnTo>
                  <a:cubicBezTo>
                    <a:pt x="0" y="956142"/>
                    <a:pt x="384061" y="370085"/>
                    <a:pt x="972860" y="121793"/>
                  </a:cubicBezTo>
                  <a:cubicBezTo>
                    <a:pt x="1142106" y="50423"/>
                    <a:pt x="1318548" y="11038"/>
                    <a:pt x="1494723" y="20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20117" y="830182"/>
            <a:ext cx="5556203" cy="5551146"/>
            <a:chOff x="3420117" y="830182"/>
            <a:chExt cx="5556203" cy="5551146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8465" y="1033473"/>
              <a:ext cx="5347855" cy="5347855"/>
              <a:chOff x="3420117" y="830182"/>
              <a:chExt cx="5347855" cy="5347855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9" name="직사각형 18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420117" y="830182"/>
              <a:ext cx="5347855" cy="5347855"/>
              <a:chOff x="3420117" y="830182"/>
              <a:chExt cx="5347855" cy="5347855"/>
            </a:xfrm>
            <a:effectLst/>
          </p:grpSpPr>
          <p:sp>
            <p:nvSpPr>
              <p:cNvPr id="10" name="직사각형 9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20117" y="2792516"/>
            <a:ext cx="5556203" cy="1644596"/>
            <a:chOff x="3420117" y="2792516"/>
            <a:chExt cx="5556203" cy="1644596"/>
          </a:xfrm>
        </p:grpSpPr>
        <p:sp>
          <p:nvSpPr>
            <p:cNvPr id="6" name="직사각형 5"/>
            <p:cNvSpPr/>
            <p:nvPr/>
          </p:nvSpPr>
          <p:spPr>
            <a:xfrm rot="10800000" flipV="1">
              <a:off x="3628465" y="3000864"/>
              <a:ext cx="5347855" cy="1436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0800000" flipV="1">
              <a:off x="3420117" y="2792516"/>
              <a:ext cx="5347855" cy="14362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25</cp:revision>
  <dcterms:created xsi:type="dcterms:W3CDTF">2019-04-19T04:01:38Z</dcterms:created>
  <dcterms:modified xsi:type="dcterms:W3CDTF">2020-05-22T04:44:22Z</dcterms:modified>
</cp:coreProperties>
</file>