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0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1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7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4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9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9187-E0C0-4F2A-A0F0-8B5DFD9CA2AA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75129" y="208129"/>
            <a:ext cx="6441743" cy="6441743"/>
            <a:chOff x="2060812" y="136478"/>
            <a:chExt cx="6441743" cy="644174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2060812" y="136478"/>
              <a:ext cx="6441743" cy="64417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2947916" y="1146412"/>
              <a:ext cx="4667534" cy="442187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0">
              <a:solidFill>
                <a:schemeClr val="bg1"/>
              </a:solidFill>
            </a:ln>
            <a:effectLst>
              <a:outerShdw blurRad="50800" dist="76200" dir="42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9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배용경/선임연구원/세탁기제어개발1팀(yg.bae@lge.com)</dc:creator>
  <cp:lastModifiedBy>배용경/선임연구원/세탁기제어개발1팀(yg.bae@lge.com)</cp:lastModifiedBy>
  <cp:revision>8</cp:revision>
  <dcterms:created xsi:type="dcterms:W3CDTF">2019-04-19T04:01:38Z</dcterms:created>
  <dcterms:modified xsi:type="dcterms:W3CDTF">2019-04-19T04:12:50Z</dcterms:modified>
</cp:coreProperties>
</file>