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9187-E0C0-4F2A-A0F0-8B5DFD9CA2AA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75129" y="208129"/>
            <a:ext cx="6441743" cy="6441743"/>
            <a:chOff x="2060812" y="136478"/>
            <a:chExt cx="6441743" cy="64417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060812" y="136478"/>
              <a:ext cx="6441743" cy="64417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2947916" y="1146412"/>
              <a:ext cx="4667534" cy="442187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0">
              <a:solidFill>
                <a:schemeClr val="bg1"/>
              </a:solidFill>
            </a:ln>
            <a:effectLst>
              <a:outerShdw blurRad="50800" dist="76200" dir="42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3315854" y="3143264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8900000" flipV="1">
              <a:off x="3315853" y="3143266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5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배용경/선임연구원/세탁기제어개발1팀(yg.bae@lge.com)</dc:creator>
  <cp:lastModifiedBy>배용경/선임연구원/세탁기제어개발1팀(yg.bae@lge.com)</cp:lastModifiedBy>
  <cp:revision>9</cp:revision>
  <dcterms:created xsi:type="dcterms:W3CDTF">2019-04-19T04:01:38Z</dcterms:created>
  <dcterms:modified xsi:type="dcterms:W3CDTF">2019-04-22T06:33:15Z</dcterms:modified>
</cp:coreProperties>
</file>