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tags" Target="../tags/tag6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tags" Target="../tags/tag8.xml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4145" y="7620"/>
            <a:ext cx="12199620" cy="685038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226060" y="1216660"/>
            <a:ext cx="442595" cy="956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5607050" y="4056380"/>
            <a:ext cx="215900" cy="1141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6115050" y="1350645"/>
            <a:ext cx="1697355" cy="678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45770" y="2255520"/>
            <a:ext cx="2284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折叠菜单栏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007985" y="1946910"/>
            <a:ext cx="3065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搜索框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096510" y="5043805"/>
            <a:ext cx="2150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当前时间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130810" y="-194310"/>
            <a:ext cx="14112240" cy="72466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40580" y="1292860"/>
            <a:ext cx="6205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搜索结果页面</a:t>
            </a:r>
            <a:endParaRPr lang="zh-CN" altLang="en-US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7510" y="690245"/>
            <a:ext cx="12512040" cy="29870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24555" y="3982720"/>
            <a:ext cx="3767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分页链接</a:t>
            </a:r>
            <a:endParaRPr lang="zh-CN" altLang="en-US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0" y="586740"/>
            <a:ext cx="9144000" cy="54330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61250" y="4276090"/>
            <a:ext cx="4102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详情页点赞收藏</a:t>
            </a:r>
            <a:endParaRPr lang="zh-CN" altLang="en-US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0200" y="0"/>
            <a:ext cx="10881360" cy="2369820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>
            <a:off x="1129665" y="1325245"/>
            <a:ext cx="1548765" cy="1642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301240" y="2967990"/>
            <a:ext cx="30562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如果没有登陆，点赞收藏功能用不了，，到下拉菜单里登录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35940" y="3953510"/>
            <a:ext cx="10927080" cy="196596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1746885" y="5270500"/>
            <a:ext cx="2522220" cy="575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73880" y="5480050"/>
            <a:ext cx="4584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登录和未登陆状态下下拉菜单栏显示是不一样的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6540" y="1270635"/>
            <a:ext cx="4274820" cy="3467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061200" y="1301115"/>
            <a:ext cx="4038600" cy="3436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42765" y="5020945"/>
            <a:ext cx="3897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注册和登陆页面</a:t>
            </a:r>
            <a:endParaRPr lang="zh-CN" altLang="en-US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960120" y="-194310"/>
            <a:ext cx="14112240" cy="7246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13355" y="3244850"/>
            <a:ext cx="6266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登录后可以进入个人主页</a:t>
            </a:r>
            <a:endParaRPr lang="zh-CN" altLang="en-US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960120" y="-194310"/>
            <a:ext cx="14112240" cy="72466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63060" y="4871720"/>
            <a:ext cx="6595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显示用户收藏的新闻网页，点击就可以进入对应详情页</a:t>
            </a:r>
            <a:endParaRPr lang="zh-CN" altLang="en-US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commondata" val="eyJoZGlkIjoiYWJmNTAxYTA0NTllZTU0OWY5NWY0MWNlMzBjNGU2OTY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WPS 演示</Application>
  <PresentationFormat>宽屏</PresentationFormat>
  <Paragraphs>23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yyh</dc:creator>
  <cp:lastModifiedBy>IO</cp:lastModifiedBy>
  <cp:revision>3</cp:revision>
  <dcterms:created xsi:type="dcterms:W3CDTF">2023-08-09T12:44:00Z</dcterms:created>
  <dcterms:modified xsi:type="dcterms:W3CDTF">2023-12-18T14:55:51Z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2052-12.1.0.15990</vt:lpwstr>
  </property>
</Properties>
</file>