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  <p:sldId id="267" r:id="rId14"/>
    <p:sldId id="268" r:id="rId15"/>
    <p:sldId id="270" r:id="rId16"/>
    <p:sldId id="269" r:id="rId17"/>
    <p:sldId id="271" r:id="rId18"/>
    <p:sldId id="31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86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185BF-0244-4485-8347-66C12CF523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1ECFA-7A57-4425-9E94-65299A8606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솔라는 현재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 대까지 나왔지만 책에 나와있는 대로 솔라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 대 기준으로 솔라의 디렉토리 구조에 대해 알아보도록 하겠습니다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51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 콘솔을 사용해서 쿼리를 하면 결과적으로는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GET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요청으로 쿼리를 날리게 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아래와 같이 직접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입력해서 동일한 결과를 얻을 수도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83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검색 결과에 대해 하나씩 살펴보겠습니다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하위에는 쿼리에 대한 상태 정보가 포함되어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result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검색 결과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포함됩니다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여기에는 검색 결과가 몇개인지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관련도가 가장 높은 점수 값이 몇 점인지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매칭된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어떤 것인지가 표시됩니다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아래의 결과를 보면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쿼리문이었던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iPod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가장 많이 포함된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가장 상위에 노출된 것을 볼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iPod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조금 더 의미가 있어서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포함된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더 상위에 올라오게 하려면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iPod power^2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가중치를 줄 수가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2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솔라에서는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또다른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리퀘스트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핸들러로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/browse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제공하는데 이 또한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solrconfig.xml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파일에 정의가 되어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browse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살펴보면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 되어 있으며 검색 결과를 카테고리별로 분류해주는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기능과 해당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유사한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찾아주는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Like This,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표시기능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하이라이팅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등의 기능을 제공합니다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76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철자가 틀린 경우에도 올바른 텍스트를 추천해주는 맞춤법 검사도 제공됩니다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1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디렉토리는 루씬에서와 같이 클러스터링과 맞춤법 검사 기능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하이라이팅과 같은 확장 모듈들이 들어 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디렉토리에는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SolrJ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파일들이 포함되어 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contrib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모듈에 대한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docs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디렉토리에 있으며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디렉토리에 앞으로 살펴볼 예제 서버가 들어있습니다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licenses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디렉토리에는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Solr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모든 종속성에 대한 라이센스 파일이 들어있습니다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22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솔라를 구동시키면 가장 먼저 보게 되는 관리 콘솔에 대해 살펴보겠습니다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404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솔라를 구동 시키고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8983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포트로 접속하면 아래와 같은 대시보드 페이지가 가장 먼저 로딩 됩니다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페이지에는 현재 사용 중인 호스트에 대해 솔라 자체에 대한 정보들과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 사용량 등 시스템 설정들을 확인할 수 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왼쪽 하단 메뉴에서 솔라 코어를 선택할 수 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19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 서버는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Jetty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 동작하고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8983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포트를 사용합니다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본 디렉토리 구조에서 솔라 홈 디렉토리 위치에 코어 디렉토리를 추가 하면 다수의 코어를 사용할 수가 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예제에서는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collection1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코어를 제공하고 있고 그 하위 디렉토리의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설정 파일들이 위치하고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색인 파일들이 생성됩니다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29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29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홈 디렉토리를 살펴보면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하위에 코어인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collection1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디렉토리가 있고 예제에서 사용할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불용어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리스트가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디렉토리에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스키마 정의를 위한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schema.xml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파일과 코어 설정을 위한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solrconfig.xml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파일에 대해서는 뒤에서 자세히 알아보도록 하겠습니다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설명했던 것 처럼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디렉토리에는 색인 파일이 생성되고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예제를 위해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exampledocs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디렉토리에 예제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들어있습니다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3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 콘솔로 돌아가서 코어를 선택한 후 쿼리 창을 선택하면 아래와 같은 쿼리 폼을 볼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쿼리를 실행하기 위해 입력해야 하는 폼들이 존재하고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입력한 내용을 실행하면 오른편에 검색 결과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출력됩니다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폼 요소들을 살펴보면 제일 상단에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리퀘스트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핸들러를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지정하게 되어 있는데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리퀘스트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핸들러는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solrconfig.xml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파일에 정의가 되어 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50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q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항목에는 쿼리를 입력하게 되는데 여기서는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iPod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입력되어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iPod term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검색됩니다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fq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필터 쿼리로써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검색된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fq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항목에 입력된 값으로 필터링합니다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필드의 값이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Belkin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항목들만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sort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명시된 필드를 기준으로 정렬이 되는데 여기서는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필드를 기준으로 오름차순 정렬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start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페이징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번호이고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한 페이지당 표시될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수를 의미합니다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start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rows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이라면 검색 결과 중 앞의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개는 건너 뛰고 다음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출력하게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명시된 항목들에 해당하는 필드들만 반환되고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쿼리를 입력하지 않은 경우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명시된 텍스트가 쿼리에 사용됩니다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검색 결과를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csv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여러 형식으로 표시할 수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 체크 박스를 통해 부가적인 기능을 사용할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2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45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61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0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40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06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02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6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983/sol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 smtClean="0"/>
              <a:t>Solr</a:t>
            </a:r>
            <a:r>
              <a:rPr lang="en-US" altLang="ko-KR" sz="4800" dirty="0" smtClean="0"/>
              <a:t> </a:t>
            </a:r>
            <a:r>
              <a:rPr lang="ko-KR" altLang="en-US" sz="4800" dirty="0" smtClean="0"/>
              <a:t>디렉토리 구조와 관리 콘솔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 err="1" smtClean="0"/>
              <a:t>Javacafe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최용호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6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81817" y="2800507"/>
            <a:ext cx="7445720" cy="1325563"/>
          </a:xfrm>
        </p:spPr>
        <p:txBody>
          <a:bodyPr>
            <a:normAutofit/>
          </a:bodyPr>
          <a:lstStyle/>
          <a:p>
            <a:r>
              <a:rPr lang="en-US" altLang="ko-KR" sz="6600" dirty="0" err="1" smtClean="0"/>
              <a:t>Solr</a:t>
            </a:r>
            <a:r>
              <a:rPr lang="en-US" altLang="ko-KR" sz="6600" dirty="0" smtClean="0"/>
              <a:t> </a:t>
            </a:r>
            <a:r>
              <a:rPr lang="ko-KR" altLang="en-US" sz="6600" dirty="0" smtClean="0"/>
              <a:t>쿼리 폼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727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4"/>
          <a:stretch/>
        </p:blipFill>
        <p:spPr>
          <a:xfrm>
            <a:off x="648544" y="235390"/>
            <a:ext cx="6386286" cy="6319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3719" y="2417275"/>
            <a:ext cx="448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q : </a:t>
            </a:r>
            <a:r>
              <a:rPr lang="ko-KR" altLang="en-US" dirty="0" err="1" smtClean="0"/>
              <a:t>쿼리문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예제에서는 </a:t>
            </a:r>
            <a:r>
              <a:rPr lang="en-US" altLang="ko-KR" dirty="0" smtClean="0"/>
              <a:t>*:*</a:t>
            </a:r>
            <a:r>
              <a:rPr lang="ko-KR" altLang="en-US" dirty="0" smtClean="0"/>
              <a:t>을 사용하여 모든 </a:t>
            </a:r>
            <a:r>
              <a:rPr lang="en-US" altLang="ko-KR" dirty="0" smtClean="0"/>
              <a:t>documents</a:t>
            </a:r>
            <a:r>
              <a:rPr lang="ko-KR" altLang="en-US" dirty="0" smtClean="0"/>
              <a:t>를 찾음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19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1"/>
          <a:stretch/>
        </p:blipFill>
        <p:spPr>
          <a:xfrm>
            <a:off x="491572" y="217283"/>
            <a:ext cx="4961965" cy="62468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1767" y="606582"/>
            <a:ext cx="64189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qt</a:t>
            </a:r>
            <a:r>
              <a:rPr lang="en-US" altLang="ko-KR" dirty="0" smtClean="0"/>
              <a:t> : Request handler. </a:t>
            </a:r>
            <a:r>
              <a:rPr lang="ko-KR" altLang="en-US" dirty="0" smtClean="0"/>
              <a:t>여기서는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를 사용하여 검색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q : </a:t>
            </a:r>
            <a:r>
              <a:rPr lang="ko-KR" altLang="en-US" dirty="0" smtClean="0"/>
              <a:t>주 쿼리 필드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입력된 </a:t>
            </a:r>
            <a:r>
              <a:rPr lang="en-US" altLang="ko-KR" dirty="0" smtClean="0"/>
              <a:t>iPod</a:t>
            </a:r>
            <a:r>
              <a:rPr lang="ko-KR" altLang="en-US" dirty="0" smtClean="0"/>
              <a:t>을 포함하는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fq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필터 쿼리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검색 결과에서 </a:t>
            </a:r>
            <a:r>
              <a:rPr lang="en-US" altLang="ko-KR" dirty="0" err="1" smtClean="0"/>
              <a:t>manu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Belkin</a:t>
            </a:r>
            <a:r>
              <a:rPr lang="ko-KR" altLang="en-US" dirty="0" smtClean="0"/>
              <a:t>인 항목들만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sort : </a:t>
            </a:r>
            <a:r>
              <a:rPr lang="ko-KR" altLang="en-US" dirty="0" smtClean="0"/>
              <a:t>검색 결과에서 </a:t>
            </a:r>
            <a:r>
              <a:rPr lang="en-US" altLang="ko-KR" dirty="0" smtClean="0"/>
              <a:t>price </a:t>
            </a:r>
            <a:r>
              <a:rPr lang="ko-KR" altLang="en-US" dirty="0" smtClean="0"/>
              <a:t>값을 오름차순으로 정렬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start, rows : </a:t>
            </a:r>
            <a:r>
              <a:rPr lang="ko-KR" altLang="en-US" dirty="0" smtClean="0"/>
              <a:t>첫번째 페이지부터 시작하여 각 페이지당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결과를 반환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검색 결과의 각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에서 명시된 필드의 정보들만 반환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df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기본 검색 필드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쿼리를 입력하지 않은 경우 해당 필드의 텍스트가 사용됨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검색 결과를 보여줄 형식 </a:t>
            </a:r>
            <a:r>
              <a:rPr lang="en-US" altLang="ko-KR" dirty="0" smtClean="0"/>
              <a:t>(XML, CSV, JSON)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60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92" y="942410"/>
            <a:ext cx="8172450" cy="2800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6127" y="4653481"/>
            <a:ext cx="932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쿼리 폼으로 입력한 내용도 모두 </a:t>
            </a:r>
            <a:r>
              <a:rPr lang="en-US" altLang="ko-KR" dirty="0" smtClean="0"/>
              <a:t>HTTP GET </a:t>
            </a:r>
            <a:r>
              <a:rPr lang="ko-KR" altLang="en-US" dirty="0" smtClean="0"/>
              <a:t>요청으로 이루어지며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위와 같이 사용도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4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5"/>
          <a:stretch/>
        </p:blipFill>
        <p:spPr>
          <a:xfrm>
            <a:off x="207736" y="135803"/>
            <a:ext cx="7177368" cy="6409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5105" y="896294"/>
            <a:ext cx="4806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하위에는 쿼리에 대한 </a:t>
            </a:r>
            <a:r>
              <a:rPr lang="ko-KR" altLang="en-US" dirty="0" err="1" smtClean="0"/>
              <a:t>상태정보</a:t>
            </a:r>
            <a:r>
              <a:rPr lang="ko-KR" altLang="en-US" dirty="0" smtClean="0"/>
              <a:t> 포함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result </a:t>
            </a:r>
            <a:r>
              <a:rPr lang="ko-KR" altLang="en-US" dirty="0" smtClean="0"/>
              <a:t>하위에는 쿼리에 대한 결과 내용 포함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numFound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검색 결과 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maxScore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관련도가 가장 높은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의 점수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doc : </a:t>
            </a:r>
            <a:r>
              <a:rPr lang="ko-KR" altLang="en-US" dirty="0" smtClean="0"/>
              <a:t>쿼리에 매칭된 각 </a:t>
            </a:r>
            <a:r>
              <a:rPr lang="en-US" altLang="ko-KR" dirty="0" smtClean="0"/>
              <a:t>document.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결과를 보면 </a:t>
            </a:r>
            <a:r>
              <a:rPr lang="ko-KR" altLang="en-US" dirty="0" err="1" smtClean="0"/>
              <a:t>쿼리문이었던</a:t>
            </a:r>
            <a:r>
              <a:rPr lang="ko-KR" altLang="en-US" dirty="0" smtClean="0"/>
              <a:t> </a:t>
            </a:r>
            <a:r>
              <a:rPr lang="en-US" altLang="ko-KR" dirty="0" smtClean="0"/>
              <a:t>iPod</a:t>
            </a:r>
            <a:r>
              <a:rPr lang="ko-KR" altLang="en-US" dirty="0" smtClean="0"/>
              <a:t>이 가장 많이 포함된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가 상위에 노출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점수에 가중치를 주려면 </a:t>
            </a:r>
            <a:r>
              <a:rPr lang="en-US" altLang="ko-KR" dirty="0" smtClean="0"/>
              <a:t>^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예를 들어 </a:t>
            </a:r>
            <a:r>
              <a:rPr lang="en-US" altLang="ko-KR" dirty="0" smtClean="0"/>
              <a:t>iPod power^2</a:t>
            </a:r>
            <a:r>
              <a:rPr lang="ko-KR" altLang="en-US" dirty="0" smtClean="0"/>
              <a:t>를 쿼리하면 </a:t>
            </a:r>
            <a:r>
              <a:rPr lang="en-US" altLang="ko-KR" dirty="0" smtClean="0"/>
              <a:t>power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boost</a:t>
            </a:r>
            <a:r>
              <a:rPr lang="ko-KR" altLang="en-US" dirty="0" smtClean="0"/>
              <a:t>가 두배가 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0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81817" y="2800507"/>
            <a:ext cx="7445720" cy="1325563"/>
          </a:xfrm>
        </p:spPr>
        <p:txBody>
          <a:bodyPr>
            <a:normAutofit/>
          </a:bodyPr>
          <a:lstStyle/>
          <a:p>
            <a:r>
              <a:rPr lang="en-US" altLang="ko-KR" sz="6600" dirty="0" err="1" smtClean="0"/>
              <a:t>Solr</a:t>
            </a:r>
            <a:r>
              <a:rPr lang="en-US" altLang="ko-KR" sz="6600" dirty="0" smtClean="0"/>
              <a:t> browse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2913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1"/>
          <a:stretch/>
        </p:blipFill>
        <p:spPr>
          <a:xfrm>
            <a:off x="353726" y="181069"/>
            <a:ext cx="5690331" cy="62016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91335" y="1819745"/>
            <a:ext cx="53415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facet</a:t>
            </a:r>
            <a:r>
              <a:rPr lang="ko-KR" altLang="en-US" dirty="0" smtClean="0"/>
              <a:t>은 검색 결과를 각각 카테고리별로 분류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검색 결과에서 </a:t>
            </a:r>
            <a:r>
              <a:rPr lang="en-US" altLang="ko-KR" dirty="0" smtClean="0"/>
              <a:t>More Like This </a:t>
            </a:r>
            <a:r>
              <a:rPr lang="ko-KR" altLang="en-US" dirty="0" smtClean="0"/>
              <a:t>링크를 클릭하면 더 자세한 내용 출력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지도 표시 기능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페이징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쿼리에 사용한 텍스트를 검색 결과에 </a:t>
            </a:r>
            <a:r>
              <a:rPr lang="ko-KR" altLang="en-US" dirty="0" err="1" smtClean="0"/>
              <a:t>하이라이팅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70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77"/>
          <a:stretch/>
        </p:blipFill>
        <p:spPr>
          <a:xfrm>
            <a:off x="430794" y="869274"/>
            <a:ext cx="6858000" cy="4771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2072" y="2598344"/>
            <a:ext cx="433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쿼리에 사용된 텍스트의 철자가 틀렸을 경우 맞춤법 검사를 통해 올바른 텍스트 추천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8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8150" y="2933758"/>
            <a:ext cx="525626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감사합니다</a:t>
            </a:r>
            <a:r>
              <a:rPr lang="en-US" altLang="ko-KR" sz="5400" dirty="0" smtClean="0"/>
              <a:t>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7608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다룰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8035" y="1765990"/>
            <a:ext cx="4506884" cy="41844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solr</a:t>
            </a:r>
            <a:r>
              <a:rPr lang="ko-KR" altLang="en-US" dirty="0" smtClean="0"/>
              <a:t>의 디렉토리 구조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solr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콘솔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solr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 디렉토리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solr</a:t>
            </a:r>
            <a:r>
              <a:rPr lang="en-US" altLang="ko-KR" dirty="0" smtClean="0"/>
              <a:t> </a:t>
            </a:r>
            <a:r>
              <a:rPr lang="ko-KR" altLang="en-US" dirty="0" smtClean="0"/>
              <a:t>쿼리 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solr</a:t>
            </a:r>
            <a:r>
              <a:rPr lang="en-US" altLang="ko-KR" dirty="0" smtClean="0"/>
              <a:t> browse</a:t>
            </a:r>
          </a:p>
        </p:txBody>
      </p:sp>
    </p:spTree>
    <p:extLst>
      <p:ext uri="{BB962C8B-B14F-4D97-AF65-F5344CB8AC3E}">
        <p14:creationId xmlns:p14="http://schemas.microsoft.com/office/powerpoint/2010/main" val="286379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91690" y="2691865"/>
            <a:ext cx="7445720" cy="1325563"/>
          </a:xfrm>
        </p:spPr>
        <p:txBody>
          <a:bodyPr>
            <a:normAutofit/>
          </a:bodyPr>
          <a:lstStyle/>
          <a:p>
            <a:r>
              <a:rPr lang="ko-KR" altLang="en-US" sz="6600" dirty="0" smtClean="0"/>
              <a:t>디렉토리 구조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5188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63"/>
          <a:stretch/>
        </p:blipFill>
        <p:spPr>
          <a:xfrm>
            <a:off x="710305" y="561251"/>
            <a:ext cx="4748934" cy="5861127"/>
          </a:xfrm>
        </p:spPr>
      </p:pic>
      <p:sp>
        <p:nvSpPr>
          <p:cNvPr id="5" name="TextBox 4"/>
          <p:cNvSpPr txBox="1"/>
          <p:nvPr/>
        </p:nvSpPr>
        <p:spPr>
          <a:xfrm>
            <a:off x="6210679" y="1506655"/>
            <a:ext cx="56855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contrib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클러스터링과 맞춤법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검사 기능과 같은 확장 모듈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dist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contrib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SolrJ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클라이언트 및 </a:t>
            </a:r>
            <a:r>
              <a:rPr lang="en-US" altLang="ko-KR" dirty="0" err="1" smtClean="0"/>
              <a:t>Solr</a:t>
            </a:r>
            <a:r>
              <a:rPr lang="en-US" altLang="ko-KR" dirty="0" smtClean="0"/>
              <a:t> WAR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docs : </a:t>
            </a:r>
            <a:r>
              <a:rPr lang="en-US" altLang="ko-KR" dirty="0" err="1" smtClean="0"/>
              <a:t>contrib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모듈에 대한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문서와 </a:t>
            </a:r>
            <a:r>
              <a:rPr lang="en-US" altLang="ko-KR" dirty="0" err="1" smtClean="0"/>
              <a:t>Solr</a:t>
            </a:r>
            <a:r>
              <a:rPr lang="ko-KR" altLang="en-US" dirty="0" smtClean="0"/>
              <a:t>에 대한 간단한 </a:t>
            </a:r>
            <a:r>
              <a:rPr lang="ko-KR" altLang="en-US" dirty="0" err="1" smtClean="0"/>
              <a:t>튜토리얼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example : </a:t>
            </a:r>
            <a:r>
              <a:rPr lang="ko-KR" altLang="en-US" dirty="0" smtClean="0"/>
              <a:t>이 장에서 다루게 될 </a:t>
            </a:r>
            <a:r>
              <a:rPr lang="en-US" altLang="ko-KR" dirty="0" err="1" smtClean="0"/>
              <a:t>Solr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서버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solr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예제 서버의 기본 </a:t>
            </a:r>
            <a:r>
              <a:rPr lang="en-US" altLang="ko-KR" dirty="0" err="1" smtClean="0"/>
              <a:t>Solr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디렉토리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licenses : </a:t>
            </a:r>
            <a:r>
              <a:rPr lang="ko-KR" altLang="en-US" dirty="0" smtClean="0"/>
              <a:t>모든 </a:t>
            </a:r>
            <a:r>
              <a:rPr lang="en-US" altLang="ko-KR" dirty="0" err="1" smtClean="0"/>
              <a:t>Solr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종속성에 대한 라이센스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4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91690" y="2691865"/>
            <a:ext cx="7445720" cy="1325563"/>
          </a:xfrm>
        </p:spPr>
        <p:txBody>
          <a:bodyPr>
            <a:normAutofit/>
          </a:bodyPr>
          <a:lstStyle/>
          <a:p>
            <a:r>
              <a:rPr lang="en-US" altLang="ko-KR" sz="6600" dirty="0" err="1" smtClean="0"/>
              <a:t>Solr</a:t>
            </a:r>
            <a:r>
              <a:rPr lang="en-US" altLang="ko-KR" sz="6600" dirty="0" smtClean="0"/>
              <a:t> </a:t>
            </a:r>
            <a:r>
              <a:rPr lang="ko-KR" altLang="en-US" sz="6600" dirty="0" smtClean="0"/>
              <a:t>관리 콘솔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5840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>
          <a:xfrm>
            <a:off x="358885" y="319653"/>
            <a:ext cx="7582231" cy="6226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59232" y="896294"/>
            <a:ext cx="4406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Solr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후 </a:t>
            </a:r>
            <a:r>
              <a:rPr lang="en-US" altLang="ko-KR" dirty="0" smtClean="0">
                <a:hlinkClick r:id="rId4"/>
              </a:rPr>
              <a:t>http://localhost:8983/solr</a:t>
            </a:r>
            <a:r>
              <a:rPr lang="ko-KR" altLang="en-US" dirty="0" smtClean="0"/>
              <a:t>로 접속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4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02"/>
          <a:stretch/>
        </p:blipFill>
        <p:spPr>
          <a:xfrm>
            <a:off x="396937" y="926377"/>
            <a:ext cx="7439481" cy="4777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0713" y="1883121"/>
            <a:ext cx="4110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Jetty </a:t>
            </a:r>
            <a:r>
              <a:rPr lang="ko-KR" altLang="en-US" dirty="0" smtClean="0"/>
              <a:t>기반으로 기본 </a:t>
            </a:r>
            <a:r>
              <a:rPr lang="en-US" altLang="ko-KR" dirty="0" smtClean="0"/>
              <a:t>8983 port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하나의 </a:t>
            </a:r>
            <a:r>
              <a:rPr lang="en-US" altLang="ko-KR" dirty="0" smtClean="0"/>
              <a:t>Jetty </a:t>
            </a:r>
            <a:r>
              <a:rPr lang="ko-KR" altLang="en-US" dirty="0" smtClean="0"/>
              <a:t>서버에 여러 개의 코어를 호스트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코어는 </a:t>
            </a:r>
            <a:r>
              <a:rPr lang="en-US" altLang="ko-KR" dirty="0" err="1" smtClean="0"/>
              <a:t>solr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하위 디렉토리로 설정과 색인을 보관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9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56304" y="2691865"/>
            <a:ext cx="7445720" cy="1325563"/>
          </a:xfrm>
        </p:spPr>
        <p:txBody>
          <a:bodyPr>
            <a:normAutofit/>
          </a:bodyPr>
          <a:lstStyle/>
          <a:p>
            <a:r>
              <a:rPr lang="en-US" altLang="ko-KR" sz="6600" dirty="0" err="1" smtClean="0"/>
              <a:t>Solr</a:t>
            </a:r>
            <a:r>
              <a:rPr lang="en-US" altLang="ko-KR" sz="6600" dirty="0" smtClean="0"/>
              <a:t> </a:t>
            </a:r>
            <a:r>
              <a:rPr lang="ko-KR" altLang="en-US" sz="6600" dirty="0" smtClean="0"/>
              <a:t>홈 디렉토리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5256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4192"/>
          <a:stretch/>
        </p:blipFill>
        <p:spPr>
          <a:xfrm>
            <a:off x="535038" y="389299"/>
            <a:ext cx="4616383" cy="60930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1010" y="918180"/>
            <a:ext cx="67267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exampledocs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예제 색인을 추가하기 위한 예제 </a:t>
            </a:r>
            <a:r>
              <a:rPr lang="en-US" altLang="ko-KR" dirty="0" smtClean="0"/>
              <a:t>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solr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예제에서의 </a:t>
            </a:r>
            <a:r>
              <a:rPr lang="en-US" altLang="ko-KR" dirty="0" err="1" smtClean="0"/>
              <a:t>Solr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 디렉토리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collection1 : </a:t>
            </a:r>
            <a:r>
              <a:rPr lang="ko-KR" altLang="en-US" dirty="0" smtClean="0"/>
              <a:t>예제에서 사용할 하나의 코어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conf</a:t>
            </a:r>
            <a:r>
              <a:rPr lang="en-US" altLang="ko-KR" dirty="0" smtClean="0"/>
              <a:t> : collection1 </a:t>
            </a:r>
            <a:r>
              <a:rPr lang="ko-KR" altLang="en-US" dirty="0" smtClean="0"/>
              <a:t>코어를 위한 설정 파일 디렉토리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lang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리스트와 같은 특정 언어 파일들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schema.xml : collection1</a:t>
            </a:r>
            <a:r>
              <a:rPr lang="ko-KR" altLang="en-US" dirty="0" smtClean="0"/>
              <a:t>과 같은 특정 코어에 텍스트 분석과 색인을 하기 위한 메인 설정 파일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solrconfig.xml : </a:t>
            </a:r>
            <a:r>
              <a:rPr lang="ko-KR" altLang="en-US" dirty="0" smtClean="0"/>
              <a:t>특정 코어를 위한 메인 설정 파일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data : collection1 </a:t>
            </a:r>
            <a:r>
              <a:rPr lang="ko-KR" altLang="en-US" dirty="0" smtClean="0"/>
              <a:t>코어의 </a:t>
            </a:r>
            <a:r>
              <a:rPr lang="ko-KR" altLang="en-US" dirty="0" err="1" smtClean="0"/>
              <a:t>루씬</a:t>
            </a:r>
            <a:r>
              <a:rPr lang="ko-KR" altLang="en-US" dirty="0" smtClean="0"/>
              <a:t> 색인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2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1056</Words>
  <Application>Microsoft Office PowerPoint</Application>
  <PresentationFormat>와이드스크린</PresentationFormat>
  <Paragraphs>111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Solr 디렉토리 구조와 관리 콘솔</vt:lpstr>
      <vt:lpstr>다룰 내용</vt:lpstr>
      <vt:lpstr>디렉토리 구조</vt:lpstr>
      <vt:lpstr>PowerPoint 프레젠테이션</vt:lpstr>
      <vt:lpstr>Solr 관리 콘솔</vt:lpstr>
      <vt:lpstr>PowerPoint 프레젠테이션</vt:lpstr>
      <vt:lpstr>PowerPoint 프레젠테이션</vt:lpstr>
      <vt:lpstr>Solr 홈 디렉토리</vt:lpstr>
      <vt:lpstr>PowerPoint 프레젠테이션</vt:lpstr>
      <vt:lpstr>Solr 쿼리 폼</vt:lpstr>
      <vt:lpstr>PowerPoint 프레젠테이션</vt:lpstr>
      <vt:lpstr>PowerPoint 프레젠테이션</vt:lpstr>
      <vt:lpstr>PowerPoint 프레젠테이션</vt:lpstr>
      <vt:lpstr>PowerPoint 프레젠테이션</vt:lpstr>
      <vt:lpstr>Solr browse</vt:lpstr>
      <vt:lpstr>PowerPoint 프레젠테이션</vt:lpstr>
      <vt:lpstr>PowerPoint 프레젠테이션</vt:lpstr>
      <vt:lpstr>감사합니다.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Solr in action</dc:title>
  <dc:creator>최용호</dc:creator>
  <cp:lastModifiedBy>최용호</cp:lastModifiedBy>
  <cp:revision>95</cp:revision>
  <dcterms:created xsi:type="dcterms:W3CDTF">2017-02-14T13:38:27Z</dcterms:created>
  <dcterms:modified xsi:type="dcterms:W3CDTF">2017-02-23T16:09:30Z</dcterms:modified>
</cp:coreProperties>
</file>