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3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1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4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8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1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9A3E-ED60-47EA-B34B-387F75712064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97B8-2F85-4FF4-8E5B-9C1588AC0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38752" y="2852019"/>
            <a:ext cx="1226959" cy="1893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logstash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86437" y="3315691"/>
            <a:ext cx="1771024" cy="966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elasticsearch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30779" y="1658533"/>
            <a:ext cx="1945179" cy="2269376"/>
            <a:chOff x="1064029" y="936165"/>
            <a:chExt cx="2485506" cy="307888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064029" y="1205345"/>
              <a:ext cx="2485506" cy="280970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388226" y="1583574"/>
              <a:ext cx="1837112" cy="8063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tomcat</a:t>
              </a:r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388226" y="2745970"/>
              <a:ext cx="1837112" cy="8063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tomcat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4029" y="936165"/>
              <a:ext cx="1062182" cy="45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서버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30779" y="4268986"/>
            <a:ext cx="1945179" cy="2269376"/>
            <a:chOff x="1064029" y="936165"/>
            <a:chExt cx="2485506" cy="3078883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064029" y="1205345"/>
              <a:ext cx="2485506" cy="280970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388226" y="1583574"/>
              <a:ext cx="1837112" cy="8063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tomcat</a:t>
              </a:r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388226" y="2745970"/>
              <a:ext cx="1837112" cy="80633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tomcat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4029" y="936165"/>
              <a:ext cx="1062182" cy="45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/>
                <a:t>서버</a:t>
              </a:r>
              <a:r>
                <a:rPr lang="en-US" altLang="ko-KR" sz="1600" b="1" dirty="0" smtClean="0"/>
                <a:t>2</a:t>
              </a:r>
              <a:endParaRPr lang="ko-KR" altLang="en-US" sz="16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46224" y="51162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초기 구성</a:t>
            </a:r>
            <a:endParaRPr lang="ko-KR" altLang="en-US" sz="3200" b="1" dirty="0"/>
          </a:p>
        </p:txBody>
      </p:sp>
      <p:cxnSp>
        <p:nvCxnSpPr>
          <p:cNvPr id="18" name="직선 화살표 연결선 17"/>
          <p:cNvCxnSpPr>
            <a:stCxn id="4" idx="3"/>
          </p:cNvCxnSpPr>
          <p:nvPr/>
        </p:nvCxnSpPr>
        <p:spPr>
          <a:xfrm>
            <a:off x="2722238" y="2432890"/>
            <a:ext cx="1816514" cy="856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34164" y="3315691"/>
            <a:ext cx="1804588" cy="17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722238" y="3989181"/>
            <a:ext cx="1816514" cy="1101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734164" y="4438263"/>
            <a:ext cx="1804588" cy="1461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7" idx="1"/>
          </p:cNvCxnSpPr>
          <p:nvPr/>
        </p:nvCxnSpPr>
        <p:spPr>
          <a:xfrm>
            <a:off x="5585312" y="3798730"/>
            <a:ext cx="1301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676189" y="3319533"/>
            <a:ext cx="1771024" cy="966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kibana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0" idx="1"/>
            <a:endCxn id="7" idx="3"/>
          </p:cNvCxnSpPr>
          <p:nvPr/>
        </p:nvCxnSpPr>
        <p:spPr>
          <a:xfrm flipH="1" flipV="1">
            <a:off x="8657461" y="3798731"/>
            <a:ext cx="1018728" cy="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폭발 1 38"/>
          <p:cNvSpPr/>
          <p:nvPr/>
        </p:nvSpPr>
        <p:spPr>
          <a:xfrm>
            <a:off x="5152231" y="2246177"/>
            <a:ext cx="1305098" cy="96775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병목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58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574932" y="3151735"/>
            <a:ext cx="1226959" cy="18934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logstash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76640" y="3615408"/>
            <a:ext cx="1771024" cy="966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elasticsearch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98517" y="1658533"/>
            <a:ext cx="1945179" cy="4879829"/>
            <a:chOff x="598517" y="1658533"/>
            <a:chExt cx="1945179" cy="4879829"/>
          </a:xfrm>
        </p:grpSpPr>
        <p:grpSp>
          <p:nvGrpSpPr>
            <p:cNvPr id="10" name="그룹 9"/>
            <p:cNvGrpSpPr/>
            <p:nvPr/>
          </p:nvGrpSpPr>
          <p:grpSpPr>
            <a:xfrm>
              <a:off x="598517" y="1658533"/>
              <a:ext cx="1945179" cy="2269376"/>
              <a:chOff x="1064029" y="936165"/>
              <a:chExt cx="2485506" cy="3078883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064029" y="1205345"/>
                <a:ext cx="2485506" cy="2809703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1388226" y="1583574"/>
                <a:ext cx="1837112" cy="8063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388226" y="2745970"/>
                <a:ext cx="1837112" cy="8063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64029" y="936165"/>
                <a:ext cx="1062182" cy="459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서버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98517" y="4268986"/>
              <a:ext cx="1945179" cy="2269376"/>
              <a:chOff x="1064029" y="936165"/>
              <a:chExt cx="2485506" cy="3078883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1064029" y="1205345"/>
                <a:ext cx="2485506" cy="2809703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1388226" y="1583574"/>
                <a:ext cx="1837112" cy="8063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1388226" y="2745970"/>
                <a:ext cx="1837112" cy="8063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64029" y="936165"/>
                <a:ext cx="1062182" cy="459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서버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746224" y="511629"/>
            <a:ext cx="6490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logstash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병목을 막기 위해 </a:t>
            </a:r>
            <a:r>
              <a:rPr lang="en-US" altLang="ko-KR" sz="3200" b="1" dirty="0" err="1" smtClean="0"/>
              <a:t>Redis</a:t>
            </a:r>
            <a:r>
              <a:rPr lang="en-US" altLang="ko-KR" sz="3200" b="1" dirty="0" smtClean="0"/>
              <a:t>?</a:t>
            </a:r>
            <a:endParaRPr lang="ko-KR" altLang="en-US" sz="32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10220" y="2466906"/>
            <a:ext cx="1178243" cy="1089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88318" y="3298867"/>
            <a:ext cx="889639" cy="274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305845" y="4496720"/>
            <a:ext cx="872112" cy="54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313233" y="4662562"/>
            <a:ext cx="1261240" cy="1287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801891" y="4098447"/>
            <a:ext cx="674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858894" y="3615408"/>
            <a:ext cx="1771024" cy="966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kibana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0" idx="1"/>
            <a:endCxn id="7" idx="3"/>
          </p:cNvCxnSpPr>
          <p:nvPr/>
        </p:nvCxnSpPr>
        <p:spPr>
          <a:xfrm flipH="1">
            <a:off x="9247664" y="4098448"/>
            <a:ext cx="611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177957" y="3555984"/>
            <a:ext cx="1878677" cy="108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Redis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6" idx="1"/>
            <a:endCxn id="24" idx="3"/>
          </p:cNvCxnSpPr>
          <p:nvPr/>
        </p:nvCxnSpPr>
        <p:spPr>
          <a:xfrm flipH="1">
            <a:off x="5056634" y="4098448"/>
            <a:ext cx="51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폭발 1 43"/>
          <p:cNvSpPr/>
          <p:nvPr/>
        </p:nvSpPr>
        <p:spPr>
          <a:xfrm>
            <a:off x="4001679" y="2859458"/>
            <a:ext cx="1305098" cy="967758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병목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674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73112" y="3024272"/>
            <a:ext cx="927704" cy="1711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indexer</a:t>
            </a:r>
          </a:p>
          <a:p>
            <a:pPr algn="ctr"/>
            <a:r>
              <a:rPr lang="en-US" altLang="ko-KR" sz="1400" dirty="0" err="1" smtClean="0"/>
              <a:t>logstash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8369912" y="3443345"/>
            <a:ext cx="1339072" cy="8731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elasticsearch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224" y="511629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ELKR</a:t>
            </a:r>
            <a:endParaRPr lang="ko-KR" altLang="en-US" sz="32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01318" y="3879921"/>
            <a:ext cx="768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478079" y="3443345"/>
            <a:ext cx="1339072" cy="873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kibana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9709486" y="3879921"/>
            <a:ext cx="768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89564" y="3337458"/>
            <a:ext cx="1878677" cy="108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Redis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521780" y="1392520"/>
            <a:ext cx="3567282" cy="4974802"/>
            <a:chOff x="746224" y="1392520"/>
            <a:chExt cx="3567282" cy="4974802"/>
          </a:xfrm>
        </p:grpSpPr>
        <p:grpSp>
          <p:nvGrpSpPr>
            <p:cNvPr id="3" name="그룹 2"/>
            <p:cNvGrpSpPr/>
            <p:nvPr/>
          </p:nvGrpSpPr>
          <p:grpSpPr>
            <a:xfrm>
              <a:off x="746224" y="1392520"/>
              <a:ext cx="2514782" cy="2348009"/>
              <a:chOff x="1030779" y="1658533"/>
              <a:chExt cx="2514782" cy="2348009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030779" y="1856940"/>
                <a:ext cx="2211185" cy="2149602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1284498" y="2135724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284498" y="2992500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30779" y="1658533"/>
                <a:ext cx="831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서버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2298288" y="2610196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291963" y="3491643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834642" y="2415225"/>
                <a:ext cx="710919" cy="10330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collect</a:t>
                </a:r>
              </a:p>
              <a:p>
                <a:pPr algn="ctr"/>
                <a:r>
                  <a:rPr lang="en-US" altLang="ko-KR" sz="1050" dirty="0" err="1" smtClean="0"/>
                  <a:t>logstash</a:t>
                </a:r>
                <a:endParaRPr lang="ko-KR" altLang="en-US" sz="12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50017" y="4019313"/>
              <a:ext cx="2514782" cy="2348009"/>
              <a:chOff x="1030779" y="1658533"/>
              <a:chExt cx="2514782" cy="2348009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030779" y="1856940"/>
                <a:ext cx="2211185" cy="2149602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284498" y="2135724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1284498" y="2992500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30779" y="1658533"/>
                <a:ext cx="831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서버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298288" y="2610196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291963" y="3491643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34642" y="2415225"/>
                <a:ext cx="710919" cy="10330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collect</a:t>
                </a:r>
              </a:p>
              <a:p>
                <a:pPr algn="ctr"/>
                <a:r>
                  <a:rPr lang="en-US" altLang="ko-KR" sz="1050" dirty="0" err="1" smtClean="0"/>
                  <a:t>logstash</a:t>
                </a:r>
                <a:endParaRPr lang="ko-KR" altLang="en-US" sz="1200" dirty="0"/>
              </a:p>
            </p:txBody>
          </p:sp>
        </p:grpSp>
        <p:cxnSp>
          <p:nvCxnSpPr>
            <p:cNvPr id="38" name="직선 화살표 연결선 37"/>
            <p:cNvCxnSpPr>
              <a:stCxn id="27" idx="3"/>
            </p:cNvCxnSpPr>
            <p:nvPr/>
          </p:nvCxnSpPr>
          <p:spPr>
            <a:xfrm>
              <a:off x="3261006" y="2665728"/>
              <a:ext cx="1052500" cy="92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3261006" y="4217720"/>
              <a:ext cx="1052500" cy="130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/>
          <p:cNvCxnSpPr/>
          <p:nvPr/>
        </p:nvCxnSpPr>
        <p:spPr>
          <a:xfrm flipH="1">
            <a:off x="5968743" y="3873856"/>
            <a:ext cx="703867" cy="12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구름 모양 설명선 49"/>
          <p:cNvSpPr/>
          <p:nvPr/>
        </p:nvSpPr>
        <p:spPr>
          <a:xfrm>
            <a:off x="8007038" y="1316914"/>
            <a:ext cx="2086494" cy="1105593"/>
          </a:xfrm>
          <a:prstGeom prst="cloud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너무 오버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4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73112" y="3024272"/>
            <a:ext cx="927704" cy="1711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indexer</a:t>
            </a:r>
          </a:p>
          <a:p>
            <a:pPr algn="ctr"/>
            <a:r>
              <a:rPr lang="en-US" altLang="ko-KR" sz="1400" dirty="0" err="1" smtClean="0"/>
              <a:t>logstash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8369912" y="3443345"/>
            <a:ext cx="1339072" cy="8731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elasticsearch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6224" y="511629"/>
            <a:ext cx="255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ELK + Kafka</a:t>
            </a:r>
            <a:endParaRPr lang="ko-KR" altLang="en-US" sz="32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01318" y="3879921"/>
            <a:ext cx="768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478079" y="3443345"/>
            <a:ext cx="1339072" cy="873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kibana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9709486" y="3879921"/>
            <a:ext cx="768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89564" y="3337458"/>
            <a:ext cx="1878677" cy="1084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Kafka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521780" y="1392520"/>
            <a:ext cx="3567282" cy="4974802"/>
            <a:chOff x="746224" y="1392520"/>
            <a:chExt cx="3567282" cy="4974802"/>
          </a:xfrm>
        </p:grpSpPr>
        <p:grpSp>
          <p:nvGrpSpPr>
            <p:cNvPr id="3" name="그룹 2"/>
            <p:cNvGrpSpPr/>
            <p:nvPr/>
          </p:nvGrpSpPr>
          <p:grpSpPr>
            <a:xfrm>
              <a:off x="746224" y="1392520"/>
              <a:ext cx="2514782" cy="2348009"/>
              <a:chOff x="1030779" y="1658533"/>
              <a:chExt cx="2514782" cy="2348009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1030779" y="1856940"/>
                <a:ext cx="2211185" cy="2149602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1284498" y="2135724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284498" y="2992500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30779" y="1658533"/>
                <a:ext cx="831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서버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2298288" y="2610196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291963" y="3491643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834642" y="2415225"/>
                <a:ext cx="710919" cy="10330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collect</a:t>
                </a:r>
              </a:p>
              <a:p>
                <a:pPr algn="ctr"/>
                <a:r>
                  <a:rPr lang="en-US" altLang="ko-KR" sz="1050" dirty="0" err="1" smtClean="0"/>
                  <a:t>logstash</a:t>
                </a:r>
                <a:endParaRPr lang="ko-KR" altLang="en-US" sz="12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50017" y="4019313"/>
              <a:ext cx="2514782" cy="2348009"/>
              <a:chOff x="1030779" y="1658533"/>
              <a:chExt cx="2514782" cy="2348009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030779" y="1856940"/>
                <a:ext cx="2211185" cy="2149602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284498" y="2135724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1284498" y="2992500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30779" y="1658533"/>
                <a:ext cx="831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서버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298288" y="2610196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291963" y="3491643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34642" y="2415225"/>
                <a:ext cx="710919" cy="10330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collect</a:t>
                </a:r>
              </a:p>
              <a:p>
                <a:pPr algn="ctr"/>
                <a:r>
                  <a:rPr lang="en-US" altLang="ko-KR" sz="1050" dirty="0" err="1" smtClean="0"/>
                  <a:t>logstash</a:t>
                </a:r>
                <a:endParaRPr lang="ko-KR" altLang="en-US" sz="1200" dirty="0"/>
              </a:p>
            </p:txBody>
          </p:sp>
        </p:grpSp>
        <p:cxnSp>
          <p:nvCxnSpPr>
            <p:cNvPr id="38" name="직선 화살표 연결선 37"/>
            <p:cNvCxnSpPr>
              <a:stCxn id="27" idx="3"/>
            </p:cNvCxnSpPr>
            <p:nvPr/>
          </p:nvCxnSpPr>
          <p:spPr>
            <a:xfrm>
              <a:off x="3261006" y="2665728"/>
              <a:ext cx="1052500" cy="92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3261006" y="4217720"/>
              <a:ext cx="1052500" cy="130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/>
          <p:cNvCxnSpPr/>
          <p:nvPr/>
        </p:nvCxnSpPr>
        <p:spPr>
          <a:xfrm flipH="1">
            <a:off x="5968743" y="3873856"/>
            <a:ext cx="703867" cy="12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구름 모양 설명선 38"/>
          <p:cNvSpPr/>
          <p:nvPr/>
        </p:nvSpPr>
        <p:spPr>
          <a:xfrm>
            <a:off x="8007038" y="1316914"/>
            <a:ext cx="2086494" cy="1105593"/>
          </a:xfrm>
          <a:prstGeom prst="cloud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너무 오버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9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905535" y="3439442"/>
            <a:ext cx="1771024" cy="966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elasticsearch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6224" y="51162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최종 구성</a:t>
            </a:r>
            <a:endParaRPr lang="ko-KR" altLang="en-US" sz="3200" b="1" dirty="0"/>
          </a:p>
        </p:txBody>
      </p:sp>
      <p:sp>
        <p:nvSpPr>
          <p:cNvPr id="30" name="직사각형 29"/>
          <p:cNvSpPr/>
          <p:nvPr/>
        </p:nvSpPr>
        <p:spPr>
          <a:xfrm>
            <a:off x="8695287" y="3439442"/>
            <a:ext cx="1771024" cy="966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kibana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7676559" y="3920560"/>
            <a:ext cx="1018728" cy="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916833" y="1435080"/>
            <a:ext cx="3968569" cy="4974802"/>
            <a:chOff x="746224" y="1392520"/>
            <a:chExt cx="3968569" cy="4974802"/>
          </a:xfrm>
        </p:grpSpPr>
        <p:grpSp>
          <p:nvGrpSpPr>
            <p:cNvPr id="24" name="그룹 23"/>
            <p:cNvGrpSpPr/>
            <p:nvPr/>
          </p:nvGrpSpPr>
          <p:grpSpPr>
            <a:xfrm>
              <a:off x="746224" y="1392520"/>
              <a:ext cx="2514782" cy="2348009"/>
              <a:chOff x="1030779" y="1658533"/>
              <a:chExt cx="2514782" cy="2348009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1030779" y="1856940"/>
                <a:ext cx="2211185" cy="2149602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1284498" y="2135724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1284498" y="2992500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30779" y="1658533"/>
                <a:ext cx="831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서버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298288" y="2610196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291963" y="3491643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34642" y="2415225"/>
                <a:ext cx="710919" cy="10330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collect</a:t>
                </a:r>
              </a:p>
              <a:p>
                <a:pPr algn="ctr"/>
                <a:r>
                  <a:rPr lang="en-US" altLang="ko-KR" sz="1050" dirty="0" err="1" smtClean="0"/>
                  <a:t>logstash</a:t>
                </a:r>
                <a:endParaRPr lang="ko-KR" altLang="en-US" sz="12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50017" y="4019313"/>
              <a:ext cx="2514782" cy="2348009"/>
              <a:chOff x="1030779" y="1658533"/>
              <a:chExt cx="2514782" cy="2348009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030779" y="1856940"/>
                <a:ext cx="2211185" cy="2149602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284498" y="2135724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1284498" y="2992500"/>
                <a:ext cx="1437740" cy="59433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tomcat</a:t>
                </a:r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30779" y="1658533"/>
                <a:ext cx="8312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서버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298288" y="2610196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291963" y="3491643"/>
                <a:ext cx="423950" cy="24182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File</a:t>
                </a:r>
                <a:endParaRPr lang="ko-KR" altLang="en-US" sz="12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34642" y="2415225"/>
                <a:ext cx="710919" cy="103303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collect</a:t>
                </a:r>
              </a:p>
              <a:p>
                <a:pPr algn="ctr"/>
                <a:r>
                  <a:rPr lang="en-US" altLang="ko-KR" sz="1050" dirty="0" err="1" smtClean="0"/>
                  <a:t>logstash</a:t>
                </a:r>
                <a:endParaRPr lang="ko-KR" altLang="en-US" sz="1200" dirty="0"/>
              </a:p>
            </p:txBody>
          </p:sp>
        </p:grpSp>
        <p:cxnSp>
          <p:nvCxnSpPr>
            <p:cNvPr id="27" name="직선 화살표 연결선 26"/>
            <p:cNvCxnSpPr>
              <a:stCxn id="44" idx="3"/>
            </p:cNvCxnSpPr>
            <p:nvPr/>
          </p:nvCxnSpPr>
          <p:spPr>
            <a:xfrm>
              <a:off x="3261006" y="2665728"/>
              <a:ext cx="1453787" cy="8507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V="1">
              <a:off x="3261006" y="4074724"/>
              <a:ext cx="1453787" cy="14432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구름 모양 설명선 44"/>
          <p:cNvSpPr/>
          <p:nvPr/>
        </p:nvSpPr>
        <p:spPr>
          <a:xfrm>
            <a:off x="8007038" y="1316914"/>
            <a:ext cx="2086494" cy="1105593"/>
          </a:xfrm>
          <a:prstGeom prst="cloudCallo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logstash</a:t>
            </a:r>
            <a:r>
              <a:rPr lang="ko-KR" altLang="en-US" sz="1400" dirty="0" smtClean="0">
                <a:solidFill>
                  <a:schemeClr val="accent2">
                    <a:lumMod val="50000"/>
                  </a:schemeClr>
                </a:solidFill>
              </a:rPr>
              <a:t>의 부하만 분산하는 걸로</a:t>
            </a:r>
            <a:r>
              <a:rPr lang="en-US" altLang="ko-KR" sz="14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109</Words>
  <Application>Microsoft Office PowerPoint</Application>
  <PresentationFormat>와이드스크린</PresentationFormat>
  <Paragraphs>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최용호</dc:creator>
  <cp:lastModifiedBy>최용호</cp:lastModifiedBy>
  <cp:revision>5</cp:revision>
  <dcterms:created xsi:type="dcterms:W3CDTF">2017-03-09T15:01:48Z</dcterms:created>
  <dcterms:modified xsi:type="dcterms:W3CDTF">2017-03-09T15:17:46Z</dcterms:modified>
</cp:coreProperties>
</file>